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7" r:id="rId11"/>
    <p:sldId id="268" r:id="rId12"/>
    <p:sldId id="265" r:id="rId13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336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17/1/2024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17/1/2024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17/1/2024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17/1/2024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17/1/2024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4983479"/>
            <a:ext cx="9144000" cy="160020"/>
          </a:xfrm>
          <a:custGeom>
            <a:avLst/>
            <a:gdLst/>
            <a:ahLst/>
            <a:cxnLst/>
            <a:rect l="l" t="t" r="r" b="b"/>
            <a:pathLst>
              <a:path w="9144000" h="160020">
                <a:moveTo>
                  <a:pt x="9144000" y="0"/>
                </a:moveTo>
                <a:lnTo>
                  <a:pt x="0" y="0"/>
                </a:lnTo>
                <a:lnTo>
                  <a:pt x="0" y="160019"/>
                </a:lnTo>
                <a:lnTo>
                  <a:pt x="9144000" y="160019"/>
                </a:lnTo>
                <a:lnTo>
                  <a:pt x="9144000" y="0"/>
                </a:lnTo>
                <a:close/>
              </a:path>
            </a:pathLst>
          </a:custGeom>
          <a:solidFill>
            <a:srgbClr val="1524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4821935"/>
            <a:ext cx="9144000" cy="161925"/>
          </a:xfrm>
          <a:custGeom>
            <a:avLst/>
            <a:gdLst/>
            <a:ahLst/>
            <a:cxnLst/>
            <a:rect l="l" t="t" r="r" b="b"/>
            <a:pathLst>
              <a:path w="9144000" h="161925">
                <a:moveTo>
                  <a:pt x="9144000" y="0"/>
                </a:moveTo>
                <a:lnTo>
                  <a:pt x="0" y="0"/>
                </a:lnTo>
                <a:lnTo>
                  <a:pt x="0" y="161543"/>
                </a:lnTo>
                <a:lnTo>
                  <a:pt x="9144000" y="161543"/>
                </a:lnTo>
                <a:lnTo>
                  <a:pt x="9144000" y="0"/>
                </a:lnTo>
                <a:close/>
              </a:path>
            </a:pathLst>
          </a:custGeom>
          <a:solidFill>
            <a:srgbClr val="2B3A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4661915"/>
            <a:ext cx="9144000" cy="160020"/>
          </a:xfrm>
          <a:custGeom>
            <a:avLst/>
            <a:gdLst/>
            <a:ahLst/>
            <a:cxnLst/>
            <a:rect l="l" t="t" r="r" b="b"/>
            <a:pathLst>
              <a:path w="9144000" h="160020">
                <a:moveTo>
                  <a:pt x="9144000" y="0"/>
                </a:moveTo>
                <a:lnTo>
                  <a:pt x="0" y="0"/>
                </a:lnTo>
                <a:lnTo>
                  <a:pt x="0" y="160020"/>
                </a:lnTo>
                <a:lnTo>
                  <a:pt x="9144000" y="160020"/>
                </a:lnTo>
                <a:lnTo>
                  <a:pt x="9144000" y="0"/>
                </a:lnTo>
                <a:close/>
              </a:path>
            </a:pathLst>
          </a:custGeom>
          <a:solidFill>
            <a:srgbClr val="7B8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13231" y="274320"/>
            <a:ext cx="1449705" cy="161925"/>
          </a:xfrm>
          <a:custGeom>
            <a:avLst/>
            <a:gdLst/>
            <a:ahLst/>
            <a:cxnLst/>
            <a:rect l="l" t="t" r="r" b="b"/>
            <a:pathLst>
              <a:path w="1449705" h="161925">
                <a:moveTo>
                  <a:pt x="1449324" y="0"/>
                </a:moveTo>
                <a:lnTo>
                  <a:pt x="0" y="0"/>
                </a:lnTo>
                <a:lnTo>
                  <a:pt x="0" y="161544"/>
                </a:lnTo>
                <a:lnTo>
                  <a:pt x="1449324" y="161544"/>
                </a:lnTo>
                <a:lnTo>
                  <a:pt x="1449324" y="0"/>
                </a:lnTo>
                <a:close/>
              </a:path>
            </a:pathLst>
          </a:custGeom>
          <a:solidFill>
            <a:srgbClr val="C3C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98982" y="187528"/>
            <a:ext cx="7637780" cy="7709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17/1/2024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1.png"/><Relationship Id="rId7" Type="http://schemas.openxmlformats.org/officeDocument/2006/relationships/hyperlink" Target="http://bit.ly/2TtBDfr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it.ly/2TyoMsr" TargetMode="External"/><Relationship Id="rId5" Type="http://schemas.openxmlformats.org/officeDocument/2006/relationships/hyperlink" Target="https://bit.ly/3A1uf1Q" TargetMode="Externa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69123" y="2650235"/>
            <a:ext cx="1675130" cy="2491740"/>
            <a:chOff x="7469123" y="2650235"/>
            <a:chExt cx="1675130" cy="2491740"/>
          </a:xfrm>
        </p:grpSpPr>
        <p:sp>
          <p:nvSpPr>
            <p:cNvPr id="4" name="object 4"/>
            <p:cNvSpPr/>
            <p:nvPr/>
          </p:nvSpPr>
          <p:spPr>
            <a:xfrm>
              <a:off x="7469123" y="3467099"/>
              <a:ext cx="1675130" cy="817244"/>
            </a:xfrm>
            <a:custGeom>
              <a:avLst/>
              <a:gdLst/>
              <a:ahLst/>
              <a:cxnLst/>
              <a:rect l="l" t="t" r="r" b="b"/>
              <a:pathLst>
                <a:path w="1675129" h="817245">
                  <a:moveTo>
                    <a:pt x="1674876" y="0"/>
                  </a:moveTo>
                  <a:lnTo>
                    <a:pt x="0" y="0"/>
                  </a:lnTo>
                  <a:lnTo>
                    <a:pt x="0" y="816863"/>
                  </a:lnTo>
                  <a:lnTo>
                    <a:pt x="1674876" y="816863"/>
                  </a:lnTo>
                  <a:lnTo>
                    <a:pt x="1674876" y="0"/>
                  </a:lnTo>
                  <a:close/>
                </a:path>
              </a:pathLst>
            </a:custGeom>
            <a:solidFill>
              <a:srgbClr val="2B3A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69123" y="4283963"/>
              <a:ext cx="1675130" cy="858519"/>
            </a:xfrm>
            <a:custGeom>
              <a:avLst/>
              <a:gdLst/>
              <a:ahLst/>
              <a:cxnLst/>
              <a:rect l="l" t="t" r="r" b="b"/>
              <a:pathLst>
                <a:path w="1675129" h="858520">
                  <a:moveTo>
                    <a:pt x="1674876" y="0"/>
                  </a:moveTo>
                  <a:lnTo>
                    <a:pt x="0" y="0"/>
                  </a:lnTo>
                  <a:lnTo>
                    <a:pt x="0" y="858011"/>
                  </a:lnTo>
                  <a:lnTo>
                    <a:pt x="1674876" y="858011"/>
                  </a:lnTo>
                  <a:lnTo>
                    <a:pt x="1674876" y="0"/>
                  </a:lnTo>
                  <a:close/>
                </a:path>
              </a:pathLst>
            </a:custGeom>
            <a:solidFill>
              <a:srgbClr val="7B85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469123" y="2650235"/>
              <a:ext cx="1675130" cy="817244"/>
            </a:xfrm>
            <a:custGeom>
              <a:avLst/>
              <a:gdLst/>
              <a:ahLst/>
              <a:cxnLst/>
              <a:rect l="l" t="t" r="r" b="b"/>
              <a:pathLst>
                <a:path w="1675129" h="817245">
                  <a:moveTo>
                    <a:pt x="1674876" y="0"/>
                  </a:moveTo>
                  <a:lnTo>
                    <a:pt x="0" y="0"/>
                  </a:lnTo>
                  <a:lnTo>
                    <a:pt x="0" y="816863"/>
                  </a:lnTo>
                  <a:lnTo>
                    <a:pt x="1674876" y="816863"/>
                  </a:lnTo>
                  <a:lnTo>
                    <a:pt x="1674876" y="0"/>
                  </a:lnTo>
                  <a:close/>
                </a:path>
              </a:pathLst>
            </a:custGeom>
            <a:solidFill>
              <a:srgbClr val="1524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7469123" y="1523"/>
            <a:ext cx="1675130" cy="2653665"/>
            <a:chOff x="7469123" y="1523"/>
            <a:chExt cx="1675130" cy="2653665"/>
          </a:xfrm>
        </p:grpSpPr>
        <p:sp>
          <p:nvSpPr>
            <p:cNvPr id="8" name="object 8"/>
            <p:cNvSpPr/>
            <p:nvPr/>
          </p:nvSpPr>
          <p:spPr>
            <a:xfrm>
              <a:off x="7469123" y="859535"/>
              <a:ext cx="1675130" cy="817244"/>
            </a:xfrm>
            <a:custGeom>
              <a:avLst/>
              <a:gdLst/>
              <a:ahLst/>
              <a:cxnLst/>
              <a:rect l="l" t="t" r="r" b="b"/>
              <a:pathLst>
                <a:path w="1675129" h="817244">
                  <a:moveTo>
                    <a:pt x="1674876" y="0"/>
                  </a:moveTo>
                  <a:lnTo>
                    <a:pt x="0" y="0"/>
                  </a:lnTo>
                  <a:lnTo>
                    <a:pt x="0" y="816863"/>
                  </a:lnTo>
                  <a:lnTo>
                    <a:pt x="1674876" y="816863"/>
                  </a:lnTo>
                  <a:lnTo>
                    <a:pt x="1674876" y="0"/>
                  </a:lnTo>
                  <a:close/>
                </a:path>
              </a:pathLst>
            </a:custGeom>
            <a:solidFill>
              <a:srgbClr val="2B3A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469123" y="1523"/>
              <a:ext cx="1675130" cy="858519"/>
            </a:xfrm>
            <a:custGeom>
              <a:avLst/>
              <a:gdLst/>
              <a:ahLst/>
              <a:cxnLst/>
              <a:rect l="l" t="t" r="r" b="b"/>
              <a:pathLst>
                <a:path w="1675129" h="858519">
                  <a:moveTo>
                    <a:pt x="1674876" y="0"/>
                  </a:moveTo>
                  <a:lnTo>
                    <a:pt x="0" y="0"/>
                  </a:lnTo>
                  <a:lnTo>
                    <a:pt x="0" y="858012"/>
                  </a:lnTo>
                  <a:lnTo>
                    <a:pt x="1674876" y="858012"/>
                  </a:lnTo>
                  <a:lnTo>
                    <a:pt x="1674876" y="0"/>
                  </a:lnTo>
                  <a:close/>
                </a:path>
              </a:pathLst>
            </a:custGeom>
            <a:solidFill>
              <a:srgbClr val="7B85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469123" y="1676400"/>
              <a:ext cx="1675130" cy="817244"/>
            </a:xfrm>
            <a:custGeom>
              <a:avLst/>
              <a:gdLst/>
              <a:ahLst/>
              <a:cxnLst/>
              <a:rect l="l" t="t" r="r" b="b"/>
              <a:pathLst>
                <a:path w="1675129" h="817244">
                  <a:moveTo>
                    <a:pt x="1674876" y="0"/>
                  </a:moveTo>
                  <a:lnTo>
                    <a:pt x="0" y="0"/>
                  </a:lnTo>
                  <a:lnTo>
                    <a:pt x="0" y="816863"/>
                  </a:lnTo>
                  <a:lnTo>
                    <a:pt x="1674876" y="816863"/>
                  </a:lnTo>
                  <a:lnTo>
                    <a:pt x="1674876" y="0"/>
                  </a:lnTo>
                  <a:close/>
                </a:path>
              </a:pathLst>
            </a:custGeom>
            <a:solidFill>
              <a:srgbClr val="1524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69123" y="2493263"/>
              <a:ext cx="1675130" cy="161925"/>
            </a:xfrm>
            <a:custGeom>
              <a:avLst/>
              <a:gdLst/>
              <a:ahLst/>
              <a:cxnLst/>
              <a:rect l="l" t="t" r="r" b="b"/>
              <a:pathLst>
                <a:path w="1675129" h="161925">
                  <a:moveTo>
                    <a:pt x="1674876" y="0"/>
                  </a:moveTo>
                  <a:lnTo>
                    <a:pt x="0" y="0"/>
                  </a:lnTo>
                  <a:lnTo>
                    <a:pt x="0" y="161544"/>
                  </a:lnTo>
                  <a:lnTo>
                    <a:pt x="1674876" y="161544"/>
                  </a:lnTo>
                  <a:lnTo>
                    <a:pt x="1674876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791972" y="2185162"/>
            <a:ext cx="510540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0" dirty="0">
                <a:solidFill>
                  <a:srgbClr val="0D1D35"/>
                </a:solidFill>
                <a:latin typeface="Arial"/>
                <a:cs typeface="Arial"/>
              </a:rPr>
              <a:t>Autonomy</a:t>
            </a:r>
            <a:r>
              <a:rPr sz="5000" b="0" spc="-55" dirty="0">
                <a:solidFill>
                  <a:srgbClr val="0D1D35"/>
                </a:solidFill>
                <a:latin typeface="Arial"/>
                <a:cs typeface="Arial"/>
              </a:rPr>
              <a:t> </a:t>
            </a:r>
            <a:r>
              <a:rPr sz="5000" b="0" dirty="0">
                <a:solidFill>
                  <a:srgbClr val="0D1D35"/>
                </a:solidFill>
                <a:latin typeface="Arial"/>
                <a:cs typeface="Arial"/>
              </a:rPr>
              <a:t>at</a:t>
            </a:r>
            <a:r>
              <a:rPr sz="5000" b="0" spc="-25" dirty="0">
                <a:solidFill>
                  <a:srgbClr val="0D1D35"/>
                </a:solidFill>
                <a:latin typeface="Arial"/>
                <a:cs typeface="Arial"/>
              </a:rPr>
              <a:t> </a:t>
            </a:r>
            <a:r>
              <a:rPr sz="5000" b="0" spc="-20" dirty="0">
                <a:solidFill>
                  <a:srgbClr val="0D1D35"/>
                </a:solidFill>
                <a:latin typeface="Arial"/>
                <a:cs typeface="Arial"/>
              </a:rPr>
              <a:t>work</a:t>
            </a:r>
            <a:endParaRPr sz="5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13231" y="772668"/>
            <a:ext cx="1449705" cy="161925"/>
          </a:xfrm>
          <a:custGeom>
            <a:avLst/>
            <a:gdLst/>
            <a:ahLst/>
            <a:cxnLst/>
            <a:rect l="l" t="t" r="r" b="b"/>
            <a:pathLst>
              <a:path w="1449705" h="161925">
                <a:moveTo>
                  <a:pt x="1449324" y="0"/>
                </a:moveTo>
                <a:lnTo>
                  <a:pt x="0" y="0"/>
                </a:lnTo>
                <a:lnTo>
                  <a:pt x="0" y="161544"/>
                </a:lnTo>
                <a:lnTo>
                  <a:pt x="1449324" y="161544"/>
                </a:lnTo>
                <a:lnTo>
                  <a:pt x="1449324" y="0"/>
                </a:lnTo>
                <a:close/>
              </a:path>
            </a:pathLst>
          </a:custGeom>
          <a:solidFill>
            <a:srgbClr val="C3C3C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187528"/>
            <a:ext cx="763778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0" spc="-20" dirty="0"/>
              <a:t>Conclusion</a:t>
            </a:r>
            <a:endParaRPr b="0" spc="-2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4F200-EF78-B244-8BBF-0A782EE85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38" y="660126"/>
            <a:ext cx="7463942" cy="396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620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187528"/>
            <a:ext cx="763778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0" spc="-20" dirty="0"/>
              <a:t>Conclusion</a:t>
            </a:r>
            <a:endParaRPr b="0" spc="-2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CDF446-C502-F8ED-CF04-504C8F711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500" y="187528"/>
            <a:ext cx="6234700" cy="441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044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11779" y="998219"/>
            <a:ext cx="685800" cy="702945"/>
            <a:chOff x="2811779" y="998219"/>
            <a:chExt cx="685800" cy="702945"/>
          </a:xfrm>
        </p:grpSpPr>
        <p:sp>
          <p:nvSpPr>
            <p:cNvPr id="3" name="object 3"/>
            <p:cNvSpPr/>
            <p:nvPr/>
          </p:nvSpPr>
          <p:spPr>
            <a:xfrm>
              <a:off x="2811779" y="998219"/>
              <a:ext cx="685800" cy="702945"/>
            </a:xfrm>
            <a:custGeom>
              <a:avLst/>
              <a:gdLst/>
              <a:ahLst/>
              <a:cxnLst/>
              <a:rect l="l" t="t" r="r" b="b"/>
              <a:pathLst>
                <a:path w="685800" h="702944">
                  <a:moveTo>
                    <a:pt x="685799" y="0"/>
                  </a:moveTo>
                  <a:lnTo>
                    <a:pt x="0" y="0"/>
                  </a:lnTo>
                  <a:lnTo>
                    <a:pt x="0" y="702563"/>
                  </a:lnTo>
                  <a:lnTo>
                    <a:pt x="685799" y="702563"/>
                  </a:lnTo>
                  <a:lnTo>
                    <a:pt x="685799" y="0"/>
                  </a:lnTo>
                  <a:close/>
                </a:path>
              </a:pathLst>
            </a:custGeom>
            <a:solidFill>
              <a:srgbClr val="0D1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61132" y="1155191"/>
              <a:ext cx="387350" cy="388620"/>
            </a:xfrm>
            <a:custGeom>
              <a:avLst/>
              <a:gdLst/>
              <a:ahLst/>
              <a:cxnLst/>
              <a:rect l="l" t="t" r="r" b="b"/>
              <a:pathLst>
                <a:path w="387350" h="388619">
                  <a:moveTo>
                    <a:pt x="315468" y="72263"/>
                  </a:moveTo>
                  <a:lnTo>
                    <a:pt x="307340" y="70675"/>
                  </a:lnTo>
                  <a:lnTo>
                    <a:pt x="299339" y="69519"/>
                  </a:lnTo>
                  <a:lnTo>
                    <a:pt x="291426" y="68821"/>
                  </a:lnTo>
                  <a:lnTo>
                    <a:pt x="283591" y="68580"/>
                  </a:lnTo>
                  <a:lnTo>
                    <a:pt x="277241" y="68580"/>
                  </a:lnTo>
                  <a:lnTo>
                    <a:pt x="230022" y="83439"/>
                  </a:lnTo>
                  <a:lnTo>
                    <a:pt x="216916" y="114427"/>
                  </a:lnTo>
                  <a:lnTo>
                    <a:pt x="216916" y="177419"/>
                  </a:lnTo>
                  <a:lnTo>
                    <a:pt x="211836" y="182499"/>
                  </a:lnTo>
                  <a:lnTo>
                    <a:pt x="182880" y="182499"/>
                  </a:lnTo>
                  <a:lnTo>
                    <a:pt x="182880" y="205232"/>
                  </a:lnTo>
                  <a:lnTo>
                    <a:pt x="211836" y="205232"/>
                  </a:lnTo>
                  <a:lnTo>
                    <a:pt x="216916" y="210312"/>
                  </a:lnTo>
                  <a:lnTo>
                    <a:pt x="216916" y="388620"/>
                  </a:lnTo>
                  <a:lnTo>
                    <a:pt x="250952" y="388620"/>
                  </a:lnTo>
                  <a:lnTo>
                    <a:pt x="250952" y="210312"/>
                  </a:lnTo>
                  <a:lnTo>
                    <a:pt x="256032" y="205232"/>
                  </a:lnTo>
                  <a:lnTo>
                    <a:pt x="298831" y="205232"/>
                  </a:lnTo>
                  <a:lnTo>
                    <a:pt x="304546" y="182499"/>
                  </a:lnTo>
                  <a:lnTo>
                    <a:pt x="256032" y="182499"/>
                  </a:lnTo>
                  <a:lnTo>
                    <a:pt x="250952" y="177419"/>
                  </a:lnTo>
                  <a:lnTo>
                    <a:pt x="250952" y="134747"/>
                  </a:lnTo>
                  <a:lnTo>
                    <a:pt x="253161" y="121666"/>
                  </a:lnTo>
                  <a:lnTo>
                    <a:pt x="287655" y="98552"/>
                  </a:lnTo>
                  <a:lnTo>
                    <a:pt x="300863" y="98298"/>
                  </a:lnTo>
                  <a:lnTo>
                    <a:pt x="306451" y="99060"/>
                  </a:lnTo>
                  <a:lnTo>
                    <a:pt x="311404" y="100076"/>
                  </a:lnTo>
                  <a:lnTo>
                    <a:pt x="315468" y="72263"/>
                  </a:lnTo>
                  <a:close/>
                </a:path>
                <a:path w="387350" h="388619">
                  <a:moveTo>
                    <a:pt x="387096" y="56896"/>
                  </a:moveTo>
                  <a:lnTo>
                    <a:pt x="382638" y="34772"/>
                  </a:lnTo>
                  <a:lnTo>
                    <a:pt x="370484" y="16687"/>
                  </a:lnTo>
                  <a:lnTo>
                    <a:pt x="352475" y="4483"/>
                  </a:lnTo>
                  <a:lnTo>
                    <a:pt x="330454" y="0"/>
                  </a:lnTo>
                  <a:lnTo>
                    <a:pt x="56769" y="0"/>
                  </a:lnTo>
                  <a:lnTo>
                    <a:pt x="34709" y="4483"/>
                  </a:lnTo>
                  <a:lnTo>
                    <a:pt x="16662" y="16687"/>
                  </a:lnTo>
                  <a:lnTo>
                    <a:pt x="4470" y="34772"/>
                  </a:lnTo>
                  <a:lnTo>
                    <a:pt x="0" y="56896"/>
                  </a:lnTo>
                  <a:lnTo>
                    <a:pt x="0" y="331724"/>
                  </a:lnTo>
                  <a:lnTo>
                    <a:pt x="4470" y="353860"/>
                  </a:lnTo>
                  <a:lnTo>
                    <a:pt x="16662" y="371944"/>
                  </a:lnTo>
                  <a:lnTo>
                    <a:pt x="34709" y="384149"/>
                  </a:lnTo>
                  <a:lnTo>
                    <a:pt x="56769" y="388620"/>
                  </a:lnTo>
                  <a:lnTo>
                    <a:pt x="194310" y="388620"/>
                  </a:lnTo>
                  <a:lnTo>
                    <a:pt x="194310" y="227711"/>
                  </a:lnTo>
                  <a:lnTo>
                    <a:pt x="165354" y="227711"/>
                  </a:lnTo>
                  <a:lnTo>
                    <a:pt x="160274" y="222631"/>
                  </a:lnTo>
                  <a:lnTo>
                    <a:pt x="160274" y="164465"/>
                  </a:lnTo>
                  <a:lnTo>
                    <a:pt x="165354" y="159385"/>
                  </a:lnTo>
                  <a:lnTo>
                    <a:pt x="194310" y="159385"/>
                  </a:lnTo>
                  <a:lnTo>
                    <a:pt x="194310" y="118999"/>
                  </a:lnTo>
                  <a:lnTo>
                    <a:pt x="211607" y="69075"/>
                  </a:lnTo>
                  <a:lnTo>
                    <a:pt x="261493" y="46863"/>
                  </a:lnTo>
                  <a:lnTo>
                    <a:pt x="275971" y="45339"/>
                  </a:lnTo>
                  <a:lnTo>
                    <a:pt x="283337" y="45339"/>
                  </a:lnTo>
                  <a:lnTo>
                    <a:pt x="336804" y="53848"/>
                  </a:lnTo>
                  <a:lnTo>
                    <a:pt x="340233" y="59309"/>
                  </a:lnTo>
                  <a:lnTo>
                    <a:pt x="331470" y="118364"/>
                  </a:lnTo>
                  <a:lnTo>
                    <a:pt x="329692" y="121158"/>
                  </a:lnTo>
                  <a:lnTo>
                    <a:pt x="324993" y="124333"/>
                  </a:lnTo>
                  <a:lnTo>
                    <a:pt x="323088" y="124841"/>
                  </a:lnTo>
                  <a:lnTo>
                    <a:pt x="319151" y="124841"/>
                  </a:lnTo>
                  <a:lnTo>
                    <a:pt x="302133" y="120523"/>
                  </a:lnTo>
                  <a:lnTo>
                    <a:pt x="292608" y="120523"/>
                  </a:lnTo>
                  <a:lnTo>
                    <a:pt x="287528" y="121158"/>
                  </a:lnTo>
                  <a:lnTo>
                    <a:pt x="274828" y="123317"/>
                  </a:lnTo>
                  <a:lnTo>
                    <a:pt x="273685" y="129032"/>
                  </a:lnTo>
                  <a:lnTo>
                    <a:pt x="273685" y="159385"/>
                  </a:lnTo>
                  <a:lnTo>
                    <a:pt x="322580" y="159385"/>
                  </a:lnTo>
                  <a:lnTo>
                    <a:pt x="325882" y="161036"/>
                  </a:lnTo>
                  <a:lnTo>
                    <a:pt x="330060" y="166497"/>
                  </a:lnTo>
                  <a:lnTo>
                    <a:pt x="330822" y="170180"/>
                  </a:lnTo>
                  <a:lnTo>
                    <a:pt x="317500" y="224155"/>
                  </a:lnTo>
                  <a:lnTo>
                    <a:pt x="312928" y="227711"/>
                  </a:lnTo>
                  <a:lnTo>
                    <a:pt x="273685" y="227711"/>
                  </a:lnTo>
                  <a:lnTo>
                    <a:pt x="273685" y="388620"/>
                  </a:lnTo>
                  <a:lnTo>
                    <a:pt x="330327" y="388620"/>
                  </a:lnTo>
                  <a:lnTo>
                    <a:pt x="352425" y="384149"/>
                  </a:lnTo>
                  <a:lnTo>
                    <a:pt x="370471" y="371944"/>
                  </a:lnTo>
                  <a:lnTo>
                    <a:pt x="382625" y="353860"/>
                  </a:lnTo>
                  <a:lnTo>
                    <a:pt x="387096" y="331724"/>
                  </a:lnTo>
                  <a:lnTo>
                    <a:pt x="387096" y="56896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2811779" y="1965960"/>
            <a:ext cx="685800" cy="702945"/>
            <a:chOff x="2811779" y="1965960"/>
            <a:chExt cx="685800" cy="702945"/>
          </a:xfrm>
        </p:grpSpPr>
        <p:sp>
          <p:nvSpPr>
            <p:cNvPr id="6" name="object 6"/>
            <p:cNvSpPr/>
            <p:nvPr/>
          </p:nvSpPr>
          <p:spPr>
            <a:xfrm>
              <a:off x="2811779" y="1965960"/>
              <a:ext cx="685800" cy="702945"/>
            </a:xfrm>
            <a:custGeom>
              <a:avLst/>
              <a:gdLst/>
              <a:ahLst/>
              <a:cxnLst/>
              <a:rect l="l" t="t" r="r" b="b"/>
              <a:pathLst>
                <a:path w="685800" h="702944">
                  <a:moveTo>
                    <a:pt x="685799" y="0"/>
                  </a:moveTo>
                  <a:lnTo>
                    <a:pt x="0" y="0"/>
                  </a:lnTo>
                  <a:lnTo>
                    <a:pt x="0" y="702563"/>
                  </a:lnTo>
                  <a:lnTo>
                    <a:pt x="685799" y="702563"/>
                  </a:lnTo>
                  <a:lnTo>
                    <a:pt x="685799" y="0"/>
                  </a:lnTo>
                  <a:close/>
                </a:path>
              </a:pathLst>
            </a:custGeom>
            <a:solidFill>
              <a:srgbClr val="0D1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29711" y="2193036"/>
              <a:ext cx="249936" cy="24993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961131" y="2122932"/>
              <a:ext cx="387350" cy="388620"/>
            </a:xfrm>
            <a:custGeom>
              <a:avLst/>
              <a:gdLst/>
              <a:ahLst/>
              <a:cxnLst/>
              <a:rect l="l" t="t" r="r" b="b"/>
              <a:pathLst>
                <a:path w="387350" h="388619">
                  <a:moveTo>
                    <a:pt x="329692" y="0"/>
                  </a:moveTo>
                  <a:lnTo>
                    <a:pt x="57404" y="0"/>
                  </a:lnTo>
                  <a:lnTo>
                    <a:pt x="35254" y="4597"/>
                  </a:lnTo>
                  <a:lnTo>
                    <a:pt x="16986" y="17065"/>
                  </a:lnTo>
                  <a:lnTo>
                    <a:pt x="4575" y="35415"/>
                  </a:lnTo>
                  <a:lnTo>
                    <a:pt x="0" y="57657"/>
                  </a:lnTo>
                  <a:lnTo>
                    <a:pt x="0" y="330962"/>
                  </a:lnTo>
                  <a:lnTo>
                    <a:pt x="4575" y="353204"/>
                  </a:lnTo>
                  <a:lnTo>
                    <a:pt x="16986" y="371554"/>
                  </a:lnTo>
                  <a:lnTo>
                    <a:pt x="35254" y="384022"/>
                  </a:lnTo>
                  <a:lnTo>
                    <a:pt x="57404" y="388619"/>
                  </a:lnTo>
                  <a:lnTo>
                    <a:pt x="329692" y="388619"/>
                  </a:lnTo>
                  <a:lnTo>
                    <a:pt x="351841" y="384022"/>
                  </a:lnTo>
                  <a:lnTo>
                    <a:pt x="370109" y="371554"/>
                  </a:lnTo>
                  <a:lnTo>
                    <a:pt x="382520" y="353204"/>
                  </a:lnTo>
                  <a:lnTo>
                    <a:pt x="384770" y="342265"/>
                  </a:lnTo>
                  <a:lnTo>
                    <a:pt x="102743" y="342265"/>
                  </a:lnTo>
                  <a:lnTo>
                    <a:pt x="80712" y="337786"/>
                  </a:lnTo>
                  <a:lnTo>
                    <a:pt x="62706" y="325580"/>
                  </a:lnTo>
                  <a:lnTo>
                    <a:pt x="50557" y="307492"/>
                  </a:lnTo>
                  <a:lnTo>
                    <a:pt x="46100" y="285369"/>
                  </a:lnTo>
                  <a:lnTo>
                    <a:pt x="46100" y="103250"/>
                  </a:lnTo>
                  <a:lnTo>
                    <a:pt x="50557" y="81127"/>
                  </a:lnTo>
                  <a:lnTo>
                    <a:pt x="62706" y="63039"/>
                  </a:lnTo>
                  <a:lnTo>
                    <a:pt x="80712" y="50833"/>
                  </a:lnTo>
                  <a:lnTo>
                    <a:pt x="102743" y="46355"/>
                  </a:lnTo>
                  <a:lnTo>
                    <a:pt x="384770" y="46355"/>
                  </a:lnTo>
                  <a:lnTo>
                    <a:pt x="382520" y="35415"/>
                  </a:lnTo>
                  <a:lnTo>
                    <a:pt x="370109" y="17065"/>
                  </a:lnTo>
                  <a:lnTo>
                    <a:pt x="351841" y="4597"/>
                  </a:lnTo>
                  <a:lnTo>
                    <a:pt x="329692" y="0"/>
                  </a:lnTo>
                  <a:close/>
                </a:path>
                <a:path w="387350" h="388619">
                  <a:moveTo>
                    <a:pt x="384770" y="46355"/>
                  </a:moveTo>
                  <a:lnTo>
                    <a:pt x="284225" y="46355"/>
                  </a:lnTo>
                  <a:lnTo>
                    <a:pt x="306276" y="50833"/>
                  </a:lnTo>
                  <a:lnTo>
                    <a:pt x="324326" y="63039"/>
                  </a:lnTo>
                  <a:lnTo>
                    <a:pt x="336518" y="81127"/>
                  </a:lnTo>
                  <a:lnTo>
                    <a:pt x="340994" y="103250"/>
                  </a:lnTo>
                  <a:lnTo>
                    <a:pt x="340994" y="285369"/>
                  </a:lnTo>
                  <a:lnTo>
                    <a:pt x="336518" y="307492"/>
                  </a:lnTo>
                  <a:lnTo>
                    <a:pt x="324326" y="325580"/>
                  </a:lnTo>
                  <a:lnTo>
                    <a:pt x="306276" y="337786"/>
                  </a:lnTo>
                  <a:lnTo>
                    <a:pt x="284225" y="342265"/>
                  </a:lnTo>
                  <a:lnTo>
                    <a:pt x="384770" y="342265"/>
                  </a:lnTo>
                  <a:lnTo>
                    <a:pt x="387095" y="330962"/>
                  </a:lnTo>
                  <a:lnTo>
                    <a:pt x="387095" y="57657"/>
                  </a:lnTo>
                  <a:lnTo>
                    <a:pt x="384770" y="46355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811779" y="2933700"/>
            <a:ext cx="685800" cy="702945"/>
            <a:chOff x="2811779" y="2933700"/>
            <a:chExt cx="685800" cy="702945"/>
          </a:xfrm>
        </p:grpSpPr>
        <p:sp>
          <p:nvSpPr>
            <p:cNvPr id="10" name="object 10"/>
            <p:cNvSpPr/>
            <p:nvPr/>
          </p:nvSpPr>
          <p:spPr>
            <a:xfrm>
              <a:off x="2811779" y="2933700"/>
              <a:ext cx="685800" cy="702945"/>
            </a:xfrm>
            <a:custGeom>
              <a:avLst/>
              <a:gdLst/>
              <a:ahLst/>
              <a:cxnLst/>
              <a:rect l="l" t="t" r="r" b="b"/>
              <a:pathLst>
                <a:path w="685800" h="702945">
                  <a:moveTo>
                    <a:pt x="685799" y="0"/>
                  </a:moveTo>
                  <a:lnTo>
                    <a:pt x="0" y="0"/>
                  </a:lnTo>
                  <a:lnTo>
                    <a:pt x="0" y="702563"/>
                  </a:lnTo>
                  <a:lnTo>
                    <a:pt x="685799" y="702563"/>
                  </a:lnTo>
                  <a:lnTo>
                    <a:pt x="685799" y="0"/>
                  </a:lnTo>
                  <a:close/>
                </a:path>
              </a:pathLst>
            </a:custGeom>
            <a:solidFill>
              <a:srgbClr val="0D1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61132" y="3090671"/>
              <a:ext cx="387350" cy="389255"/>
            </a:xfrm>
            <a:custGeom>
              <a:avLst/>
              <a:gdLst/>
              <a:ahLst/>
              <a:cxnLst/>
              <a:rect l="l" t="t" r="r" b="b"/>
              <a:pathLst>
                <a:path w="387350" h="389254">
                  <a:moveTo>
                    <a:pt x="102108" y="74930"/>
                  </a:moveTo>
                  <a:lnTo>
                    <a:pt x="96901" y="70104"/>
                  </a:lnTo>
                  <a:lnTo>
                    <a:pt x="90678" y="70104"/>
                  </a:lnTo>
                  <a:lnTo>
                    <a:pt x="84328" y="70104"/>
                  </a:lnTo>
                  <a:lnTo>
                    <a:pt x="79248" y="74930"/>
                  </a:lnTo>
                  <a:lnTo>
                    <a:pt x="79248" y="86614"/>
                  </a:lnTo>
                  <a:lnTo>
                    <a:pt x="84328" y="91440"/>
                  </a:lnTo>
                  <a:lnTo>
                    <a:pt x="96901" y="91440"/>
                  </a:lnTo>
                  <a:lnTo>
                    <a:pt x="102108" y="86614"/>
                  </a:lnTo>
                  <a:lnTo>
                    <a:pt x="102108" y="74930"/>
                  </a:lnTo>
                  <a:close/>
                </a:path>
                <a:path w="387350" h="389254">
                  <a:moveTo>
                    <a:pt x="387096" y="57658"/>
                  </a:moveTo>
                  <a:lnTo>
                    <a:pt x="384759" y="46355"/>
                  </a:lnTo>
                  <a:lnTo>
                    <a:pt x="382511" y="35420"/>
                  </a:lnTo>
                  <a:lnTo>
                    <a:pt x="370103" y="17068"/>
                  </a:lnTo>
                  <a:lnTo>
                    <a:pt x="351840" y="4610"/>
                  </a:lnTo>
                  <a:lnTo>
                    <a:pt x="329692" y="0"/>
                  </a:lnTo>
                  <a:lnTo>
                    <a:pt x="329692" y="208407"/>
                  </a:lnTo>
                  <a:lnTo>
                    <a:pt x="329692" y="337185"/>
                  </a:lnTo>
                  <a:lnTo>
                    <a:pt x="324612" y="342265"/>
                  </a:lnTo>
                  <a:lnTo>
                    <a:pt x="266700" y="342265"/>
                  </a:lnTo>
                  <a:lnTo>
                    <a:pt x="261620" y="337185"/>
                  </a:lnTo>
                  <a:lnTo>
                    <a:pt x="261620" y="228473"/>
                  </a:lnTo>
                  <a:lnTo>
                    <a:pt x="259829" y="219621"/>
                  </a:lnTo>
                  <a:lnTo>
                    <a:pt x="254965" y="212394"/>
                  </a:lnTo>
                  <a:lnTo>
                    <a:pt x="247738" y="207530"/>
                  </a:lnTo>
                  <a:lnTo>
                    <a:pt x="238887" y="205740"/>
                  </a:lnTo>
                  <a:lnTo>
                    <a:pt x="230098" y="207530"/>
                  </a:lnTo>
                  <a:lnTo>
                    <a:pt x="222910" y="212394"/>
                  </a:lnTo>
                  <a:lnTo>
                    <a:pt x="218059" y="219621"/>
                  </a:lnTo>
                  <a:lnTo>
                    <a:pt x="216281" y="228473"/>
                  </a:lnTo>
                  <a:lnTo>
                    <a:pt x="216281" y="337185"/>
                  </a:lnTo>
                  <a:lnTo>
                    <a:pt x="211201" y="342265"/>
                  </a:lnTo>
                  <a:lnTo>
                    <a:pt x="153289" y="342265"/>
                  </a:lnTo>
                  <a:lnTo>
                    <a:pt x="148209" y="337185"/>
                  </a:lnTo>
                  <a:lnTo>
                    <a:pt x="148209" y="142494"/>
                  </a:lnTo>
                  <a:lnTo>
                    <a:pt x="153289" y="137414"/>
                  </a:lnTo>
                  <a:lnTo>
                    <a:pt x="210693" y="137414"/>
                  </a:lnTo>
                  <a:lnTo>
                    <a:pt x="215519" y="141732"/>
                  </a:lnTo>
                  <a:lnTo>
                    <a:pt x="216154" y="147447"/>
                  </a:lnTo>
                  <a:lnTo>
                    <a:pt x="225285" y="142989"/>
                  </a:lnTo>
                  <a:lnTo>
                    <a:pt x="235051" y="139725"/>
                  </a:lnTo>
                  <a:lnTo>
                    <a:pt x="245275" y="137718"/>
                  </a:lnTo>
                  <a:lnTo>
                    <a:pt x="249897" y="137414"/>
                  </a:lnTo>
                  <a:lnTo>
                    <a:pt x="255778" y="137033"/>
                  </a:lnTo>
                  <a:lnTo>
                    <a:pt x="260096" y="137033"/>
                  </a:lnTo>
                  <a:lnTo>
                    <a:pt x="313080" y="162750"/>
                  </a:lnTo>
                  <a:lnTo>
                    <a:pt x="329692" y="208407"/>
                  </a:lnTo>
                  <a:lnTo>
                    <a:pt x="329692" y="0"/>
                  </a:lnTo>
                  <a:lnTo>
                    <a:pt x="125476" y="0"/>
                  </a:lnTo>
                  <a:lnTo>
                    <a:pt x="125476" y="80518"/>
                  </a:lnTo>
                  <a:lnTo>
                    <a:pt x="125476" y="142494"/>
                  </a:lnTo>
                  <a:lnTo>
                    <a:pt x="125476" y="337185"/>
                  </a:lnTo>
                  <a:lnTo>
                    <a:pt x="120396" y="342265"/>
                  </a:lnTo>
                  <a:lnTo>
                    <a:pt x="62484" y="342265"/>
                  </a:lnTo>
                  <a:lnTo>
                    <a:pt x="57531" y="337185"/>
                  </a:lnTo>
                  <a:lnTo>
                    <a:pt x="57531" y="142494"/>
                  </a:lnTo>
                  <a:lnTo>
                    <a:pt x="62484" y="137414"/>
                  </a:lnTo>
                  <a:lnTo>
                    <a:pt x="120396" y="137414"/>
                  </a:lnTo>
                  <a:lnTo>
                    <a:pt x="125476" y="142494"/>
                  </a:lnTo>
                  <a:lnTo>
                    <a:pt x="125476" y="80518"/>
                  </a:lnTo>
                  <a:lnTo>
                    <a:pt x="122796" y="93776"/>
                  </a:lnTo>
                  <a:lnTo>
                    <a:pt x="115506" y="104584"/>
                  </a:lnTo>
                  <a:lnTo>
                    <a:pt x="104686" y="111887"/>
                  </a:lnTo>
                  <a:lnTo>
                    <a:pt x="91440" y="114554"/>
                  </a:lnTo>
                  <a:lnTo>
                    <a:pt x="78257" y="111887"/>
                  </a:lnTo>
                  <a:lnTo>
                    <a:pt x="67475" y="104584"/>
                  </a:lnTo>
                  <a:lnTo>
                    <a:pt x="60198" y="93776"/>
                  </a:lnTo>
                  <a:lnTo>
                    <a:pt x="57531" y="80518"/>
                  </a:lnTo>
                  <a:lnTo>
                    <a:pt x="60198" y="67208"/>
                  </a:lnTo>
                  <a:lnTo>
                    <a:pt x="67475" y="56349"/>
                  </a:lnTo>
                  <a:lnTo>
                    <a:pt x="78257" y="49034"/>
                  </a:lnTo>
                  <a:lnTo>
                    <a:pt x="91440" y="46355"/>
                  </a:lnTo>
                  <a:lnTo>
                    <a:pt x="104686" y="49034"/>
                  </a:lnTo>
                  <a:lnTo>
                    <a:pt x="115506" y="56349"/>
                  </a:lnTo>
                  <a:lnTo>
                    <a:pt x="122796" y="67208"/>
                  </a:lnTo>
                  <a:lnTo>
                    <a:pt x="125476" y="80518"/>
                  </a:lnTo>
                  <a:lnTo>
                    <a:pt x="125476" y="0"/>
                  </a:lnTo>
                  <a:lnTo>
                    <a:pt x="57531" y="0"/>
                  </a:lnTo>
                  <a:lnTo>
                    <a:pt x="35306" y="4610"/>
                  </a:lnTo>
                  <a:lnTo>
                    <a:pt x="16992" y="17068"/>
                  </a:lnTo>
                  <a:lnTo>
                    <a:pt x="4572" y="35420"/>
                  </a:lnTo>
                  <a:lnTo>
                    <a:pt x="0" y="57658"/>
                  </a:lnTo>
                  <a:lnTo>
                    <a:pt x="0" y="330962"/>
                  </a:lnTo>
                  <a:lnTo>
                    <a:pt x="4572" y="353212"/>
                  </a:lnTo>
                  <a:lnTo>
                    <a:pt x="16992" y="371563"/>
                  </a:lnTo>
                  <a:lnTo>
                    <a:pt x="35306" y="384022"/>
                  </a:lnTo>
                  <a:lnTo>
                    <a:pt x="57531" y="388632"/>
                  </a:lnTo>
                  <a:lnTo>
                    <a:pt x="329692" y="388632"/>
                  </a:lnTo>
                  <a:lnTo>
                    <a:pt x="351840" y="384022"/>
                  </a:lnTo>
                  <a:lnTo>
                    <a:pt x="370103" y="371563"/>
                  </a:lnTo>
                  <a:lnTo>
                    <a:pt x="382511" y="353212"/>
                  </a:lnTo>
                  <a:lnTo>
                    <a:pt x="384759" y="342265"/>
                  </a:lnTo>
                  <a:lnTo>
                    <a:pt x="387096" y="330962"/>
                  </a:lnTo>
                  <a:lnTo>
                    <a:pt x="387096" y="137033"/>
                  </a:lnTo>
                  <a:lnTo>
                    <a:pt x="387096" y="114554"/>
                  </a:lnTo>
                  <a:lnTo>
                    <a:pt x="387096" y="57658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31819" y="3250691"/>
              <a:ext cx="135635" cy="1584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040379" y="3250717"/>
              <a:ext cx="22860" cy="158750"/>
            </a:xfrm>
            <a:custGeom>
              <a:avLst/>
              <a:gdLst/>
              <a:ahLst/>
              <a:cxnLst/>
              <a:rect l="l" t="t" r="r" b="b"/>
              <a:pathLst>
                <a:path w="22860" h="158750">
                  <a:moveTo>
                    <a:pt x="22839" y="0"/>
                  </a:moveTo>
                  <a:lnTo>
                    <a:pt x="0" y="0"/>
                  </a:lnTo>
                  <a:lnTo>
                    <a:pt x="0" y="158470"/>
                  </a:lnTo>
                  <a:lnTo>
                    <a:pt x="22839" y="158470"/>
                  </a:lnTo>
                  <a:lnTo>
                    <a:pt x="22839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2811779" y="3901440"/>
            <a:ext cx="685800" cy="702945"/>
            <a:chOff x="2811779" y="3901440"/>
            <a:chExt cx="685800" cy="702945"/>
          </a:xfrm>
        </p:grpSpPr>
        <p:sp>
          <p:nvSpPr>
            <p:cNvPr id="15" name="object 15"/>
            <p:cNvSpPr/>
            <p:nvPr/>
          </p:nvSpPr>
          <p:spPr>
            <a:xfrm>
              <a:off x="2811779" y="3901440"/>
              <a:ext cx="685800" cy="702945"/>
            </a:xfrm>
            <a:custGeom>
              <a:avLst/>
              <a:gdLst/>
              <a:ahLst/>
              <a:cxnLst/>
              <a:rect l="l" t="t" r="r" b="b"/>
              <a:pathLst>
                <a:path w="685800" h="702945">
                  <a:moveTo>
                    <a:pt x="685799" y="0"/>
                  </a:moveTo>
                  <a:lnTo>
                    <a:pt x="0" y="0"/>
                  </a:lnTo>
                  <a:lnTo>
                    <a:pt x="0" y="702564"/>
                  </a:lnTo>
                  <a:lnTo>
                    <a:pt x="685799" y="702564"/>
                  </a:lnTo>
                  <a:lnTo>
                    <a:pt x="685799" y="0"/>
                  </a:lnTo>
                  <a:close/>
                </a:path>
              </a:pathLst>
            </a:custGeom>
            <a:solidFill>
              <a:srgbClr val="0D1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6092" y="4126992"/>
              <a:ext cx="216790" cy="25146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959607" y="4058412"/>
              <a:ext cx="388620" cy="388620"/>
            </a:xfrm>
            <a:custGeom>
              <a:avLst/>
              <a:gdLst/>
              <a:ahLst/>
              <a:cxnLst/>
              <a:rect l="l" t="t" r="r" b="b"/>
              <a:pathLst>
                <a:path w="388620" h="388620">
                  <a:moveTo>
                    <a:pt x="325881" y="0"/>
                  </a:moveTo>
                  <a:lnTo>
                    <a:pt x="62737" y="0"/>
                  </a:lnTo>
                  <a:lnTo>
                    <a:pt x="38308" y="4933"/>
                  </a:lnTo>
                  <a:lnTo>
                    <a:pt x="18367" y="18388"/>
                  </a:lnTo>
                  <a:lnTo>
                    <a:pt x="4927" y="38345"/>
                  </a:lnTo>
                  <a:lnTo>
                    <a:pt x="0" y="62788"/>
                  </a:lnTo>
                  <a:lnTo>
                    <a:pt x="0" y="325881"/>
                  </a:lnTo>
                  <a:lnTo>
                    <a:pt x="4927" y="350295"/>
                  </a:lnTo>
                  <a:lnTo>
                    <a:pt x="18367" y="370238"/>
                  </a:lnTo>
                  <a:lnTo>
                    <a:pt x="38308" y="383687"/>
                  </a:lnTo>
                  <a:lnTo>
                    <a:pt x="62737" y="388619"/>
                  </a:lnTo>
                  <a:lnTo>
                    <a:pt x="325881" y="388619"/>
                  </a:lnTo>
                  <a:lnTo>
                    <a:pt x="350311" y="383687"/>
                  </a:lnTo>
                  <a:lnTo>
                    <a:pt x="370252" y="370238"/>
                  </a:lnTo>
                  <a:lnTo>
                    <a:pt x="383692" y="350295"/>
                  </a:lnTo>
                  <a:lnTo>
                    <a:pt x="385262" y="342519"/>
                  </a:lnTo>
                  <a:lnTo>
                    <a:pt x="158496" y="342519"/>
                  </a:lnTo>
                  <a:lnTo>
                    <a:pt x="126180" y="336069"/>
                  </a:lnTo>
                  <a:lnTo>
                    <a:pt x="97805" y="318301"/>
                  </a:lnTo>
                  <a:lnTo>
                    <a:pt x="76217" y="291582"/>
                  </a:lnTo>
                  <a:lnTo>
                    <a:pt x="64262" y="258279"/>
                  </a:lnTo>
                  <a:lnTo>
                    <a:pt x="63130" y="238001"/>
                  </a:lnTo>
                  <a:lnTo>
                    <a:pt x="66643" y="217885"/>
                  </a:lnTo>
                  <a:lnTo>
                    <a:pt x="86741" y="180835"/>
                  </a:lnTo>
                  <a:lnTo>
                    <a:pt x="119173" y="155179"/>
                  </a:lnTo>
                  <a:lnTo>
                    <a:pt x="157225" y="146088"/>
                  </a:lnTo>
                  <a:lnTo>
                    <a:pt x="189866" y="146088"/>
                  </a:lnTo>
                  <a:lnTo>
                    <a:pt x="189865" y="52743"/>
                  </a:lnTo>
                  <a:lnTo>
                    <a:pt x="192912" y="48399"/>
                  </a:lnTo>
                  <a:lnTo>
                    <a:pt x="198755" y="46316"/>
                  </a:lnTo>
                  <a:lnTo>
                    <a:pt x="200025" y="46088"/>
                  </a:lnTo>
                  <a:lnTo>
                    <a:pt x="385253" y="46088"/>
                  </a:lnTo>
                  <a:lnTo>
                    <a:pt x="383692" y="38345"/>
                  </a:lnTo>
                  <a:lnTo>
                    <a:pt x="370252" y="18388"/>
                  </a:lnTo>
                  <a:lnTo>
                    <a:pt x="350311" y="4933"/>
                  </a:lnTo>
                  <a:lnTo>
                    <a:pt x="325881" y="0"/>
                  </a:lnTo>
                  <a:close/>
                </a:path>
                <a:path w="388620" h="388620">
                  <a:moveTo>
                    <a:pt x="262636" y="170510"/>
                  </a:moveTo>
                  <a:lnTo>
                    <a:pt x="260985" y="170510"/>
                  </a:lnTo>
                  <a:lnTo>
                    <a:pt x="259842" y="171615"/>
                  </a:lnTo>
                  <a:lnTo>
                    <a:pt x="259715" y="242087"/>
                  </a:lnTo>
                  <a:lnTo>
                    <a:pt x="252783" y="280557"/>
                  </a:lnTo>
                  <a:lnTo>
                    <a:pt x="203440" y="332600"/>
                  </a:lnTo>
                  <a:lnTo>
                    <a:pt x="164719" y="342303"/>
                  </a:lnTo>
                  <a:lnTo>
                    <a:pt x="160528" y="342519"/>
                  </a:lnTo>
                  <a:lnTo>
                    <a:pt x="385262" y="342519"/>
                  </a:lnTo>
                  <a:lnTo>
                    <a:pt x="388619" y="325881"/>
                  </a:lnTo>
                  <a:lnTo>
                    <a:pt x="388619" y="179959"/>
                  </a:lnTo>
                  <a:lnTo>
                    <a:pt x="313944" y="179959"/>
                  </a:lnTo>
                  <a:lnTo>
                    <a:pt x="308830" y="179744"/>
                  </a:lnTo>
                  <a:lnTo>
                    <a:pt x="297132" y="178614"/>
                  </a:lnTo>
                  <a:lnTo>
                    <a:pt x="281172" y="175838"/>
                  </a:lnTo>
                  <a:lnTo>
                    <a:pt x="263271" y="170687"/>
                  </a:lnTo>
                  <a:lnTo>
                    <a:pt x="263017" y="170560"/>
                  </a:lnTo>
                  <a:lnTo>
                    <a:pt x="262636" y="170510"/>
                  </a:lnTo>
                  <a:close/>
                </a:path>
                <a:path w="388620" h="388620">
                  <a:moveTo>
                    <a:pt x="189866" y="146088"/>
                  </a:moveTo>
                  <a:lnTo>
                    <a:pt x="157225" y="146088"/>
                  </a:lnTo>
                  <a:lnTo>
                    <a:pt x="157734" y="146100"/>
                  </a:lnTo>
                  <a:lnTo>
                    <a:pt x="164084" y="146100"/>
                  </a:lnTo>
                  <a:lnTo>
                    <a:pt x="169164" y="151193"/>
                  </a:lnTo>
                  <a:lnTo>
                    <a:pt x="169237" y="166088"/>
                  </a:lnTo>
                  <a:lnTo>
                    <a:pt x="169485" y="195096"/>
                  </a:lnTo>
                  <a:lnTo>
                    <a:pt x="169544" y="209041"/>
                  </a:lnTo>
                  <a:lnTo>
                    <a:pt x="164592" y="215303"/>
                  </a:lnTo>
                  <a:lnTo>
                    <a:pt x="157606" y="216293"/>
                  </a:lnTo>
                  <a:lnTo>
                    <a:pt x="147603" y="219619"/>
                  </a:lnTo>
                  <a:lnTo>
                    <a:pt x="139779" y="226158"/>
                  </a:lnTo>
                  <a:lnTo>
                    <a:pt x="134836" y="235063"/>
                  </a:lnTo>
                  <a:lnTo>
                    <a:pt x="133477" y="245490"/>
                  </a:lnTo>
                  <a:lnTo>
                    <a:pt x="136011" y="255694"/>
                  </a:lnTo>
                  <a:lnTo>
                    <a:pt x="141938" y="263983"/>
                  </a:lnTo>
                  <a:lnTo>
                    <a:pt x="150461" y="269599"/>
                  </a:lnTo>
                  <a:lnTo>
                    <a:pt x="160781" y="271779"/>
                  </a:lnTo>
                  <a:lnTo>
                    <a:pt x="169037" y="271779"/>
                  </a:lnTo>
                  <a:lnTo>
                    <a:pt x="189728" y="215303"/>
                  </a:lnTo>
                  <a:lnTo>
                    <a:pt x="189866" y="146088"/>
                  </a:lnTo>
                  <a:close/>
                </a:path>
                <a:path w="388620" h="388620">
                  <a:moveTo>
                    <a:pt x="385253" y="46088"/>
                  </a:moveTo>
                  <a:lnTo>
                    <a:pt x="201294" y="46088"/>
                  </a:lnTo>
                  <a:lnTo>
                    <a:pt x="201549" y="46100"/>
                  </a:lnTo>
                  <a:lnTo>
                    <a:pt x="252730" y="46100"/>
                  </a:lnTo>
                  <a:lnTo>
                    <a:pt x="258699" y="51511"/>
                  </a:lnTo>
                  <a:lnTo>
                    <a:pt x="273855" y="92998"/>
                  </a:lnTo>
                  <a:lnTo>
                    <a:pt x="311022" y="110858"/>
                  </a:lnTo>
                  <a:lnTo>
                    <a:pt x="321056" y="112013"/>
                  </a:lnTo>
                  <a:lnTo>
                    <a:pt x="325755" y="117068"/>
                  </a:lnTo>
                  <a:lnTo>
                    <a:pt x="325628" y="123101"/>
                  </a:lnTo>
                  <a:lnTo>
                    <a:pt x="325579" y="171615"/>
                  </a:lnTo>
                  <a:lnTo>
                    <a:pt x="324357" y="174472"/>
                  </a:lnTo>
                  <a:lnTo>
                    <a:pt x="322199" y="176669"/>
                  </a:lnTo>
                  <a:lnTo>
                    <a:pt x="320040" y="178752"/>
                  </a:lnTo>
                  <a:lnTo>
                    <a:pt x="317119" y="179959"/>
                  </a:lnTo>
                  <a:lnTo>
                    <a:pt x="388619" y="179959"/>
                  </a:lnTo>
                  <a:lnTo>
                    <a:pt x="388619" y="62788"/>
                  </a:lnTo>
                  <a:lnTo>
                    <a:pt x="385253" y="46088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4333113" y="811733"/>
            <a:ext cx="3529329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140" dirty="0">
                <a:solidFill>
                  <a:srgbClr val="0D1D35"/>
                </a:solidFill>
                <a:latin typeface="Trebuchet MS"/>
                <a:cs typeface="Trebuchet MS"/>
              </a:rPr>
              <a:t>Thanks!</a:t>
            </a:r>
            <a:endParaRPr sz="72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33113" y="3432175"/>
            <a:ext cx="3381375" cy="1119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20" dirty="0">
                <a:solidFill>
                  <a:srgbClr val="0D1D35"/>
                </a:solidFill>
                <a:latin typeface="Trebuchet MS"/>
                <a:cs typeface="Trebuchet MS"/>
              </a:rPr>
              <a:t>CREDITS:</a:t>
            </a:r>
            <a:r>
              <a:rPr sz="1200" spc="-25" dirty="0">
                <a:solidFill>
                  <a:srgbClr val="0D1D35"/>
                </a:solidFill>
                <a:latin typeface="Trebuchet MS"/>
                <a:cs typeface="Trebuchet MS"/>
              </a:rPr>
              <a:t> </a:t>
            </a:r>
            <a:r>
              <a:rPr sz="1200" spc="20" dirty="0">
                <a:solidFill>
                  <a:srgbClr val="0D1D35"/>
                </a:solidFill>
                <a:latin typeface="Trebuchet MS"/>
                <a:cs typeface="Trebuchet MS"/>
              </a:rPr>
              <a:t>This</a:t>
            </a:r>
            <a:r>
              <a:rPr sz="1200" spc="30" dirty="0">
                <a:solidFill>
                  <a:srgbClr val="0D1D35"/>
                </a:solidFill>
                <a:latin typeface="Trebuchet MS"/>
                <a:cs typeface="Trebuchet MS"/>
              </a:rPr>
              <a:t> </a:t>
            </a:r>
            <a:r>
              <a:rPr sz="1200" spc="20" dirty="0">
                <a:solidFill>
                  <a:srgbClr val="0D1D35"/>
                </a:solidFill>
                <a:latin typeface="Trebuchet MS"/>
                <a:cs typeface="Trebuchet MS"/>
              </a:rPr>
              <a:t>presentation</a:t>
            </a:r>
            <a:r>
              <a:rPr sz="1200" spc="60" dirty="0">
                <a:solidFill>
                  <a:srgbClr val="0D1D35"/>
                </a:solidFill>
                <a:latin typeface="Trebuchet MS"/>
                <a:cs typeface="Trebuchet MS"/>
              </a:rPr>
              <a:t> </a:t>
            </a:r>
            <a:r>
              <a:rPr sz="1200" spc="20" dirty="0">
                <a:solidFill>
                  <a:srgbClr val="0D1D35"/>
                </a:solidFill>
                <a:latin typeface="Trebuchet MS"/>
                <a:cs typeface="Trebuchet MS"/>
              </a:rPr>
              <a:t>template</a:t>
            </a:r>
            <a:r>
              <a:rPr sz="1200" spc="35" dirty="0">
                <a:solidFill>
                  <a:srgbClr val="0D1D35"/>
                </a:solidFill>
                <a:latin typeface="Trebuchet MS"/>
                <a:cs typeface="Trebuchet MS"/>
              </a:rPr>
              <a:t> </a:t>
            </a:r>
            <a:r>
              <a:rPr sz="1200" spc="45" dirty="0">
                <a:solidFill>
                  <a:srgbClr val="0D1D35"/>
                </a:solidFill>
                <a:latin typeface="Trebuchet MS"/>
                <a:cs typeface="Trebuchet MS"/>
              </a:rPr>
              <a:t>was </a:t>
            </a:r>
            <a:r>
              <a:rPr sz="1200" spc="10" dirty="0">
                <a:solidFill>
                  <a:srgbClr val="0D1D35"/>
                </a:solidFill>
                <a:latin typeface="Trebuchet MS"/>
                <a:cs typeface="Trebuchet MS"/>
              </a:rPr>
              <a:t>created</a:t>
            </a:r>
            <a:r>
              <a:rPr sz="1200" spc="85" dirty="0">
                <a:solidFill>
                  <a:srgbClr val="0D1D35"/>
                </a:solidFill>
                <a:latin typeface="Trebuchet MS"/>
                <a:cs typeface="Trebuchet MS"/>
              </a:rPr>
              <a:t> </a:t>
            </a:r>
            <a:r>
              <a:rPr sz="1200" spc="65" dirty="0">
                <a:solidFill>
                  <a:srgbClr val="0D1D35"/>
                </a:solidFill>
                <a:latin typeface="Trebuchet MS"/>
                <a:cs typeface="Trebuchet MS"/>
              </a:rPr>
              <a:t>by</a:t>
            </a:r>
            <a:r>
              <a:rPr sz="1200" spc="55" dirty="0">
                <a:solidFill>
                  <a:srgbClr val="0D1D35"/>
                </a:solidFill>
                <a:latin typeface="Trebuchet MS"/>
                <a:cs typeface="Trebuchet MS"/>
              </a:rPr>
              <a:t> </a:t>
            </a:r>
            <a:r>
              <a:rPr sz="1200" b="1" u="sng" spc="10" dirty="0">
                <a:solidFill>
                  <a:srgbClr val="0D1D35"/>
                </a:solidFill>
                <a:uFill>
                  <a:solidFill>
                    <a:srgbClr val="0D1D35"/>
                  </a:solidFill>
                </a:uFill>
                <a:latin typeface="Trebuchet MS"/>
                <a:cs typeface="Trebuchet MS"/>
                <a:hlinkClick r:id="rId5"/>
              </a:rPr>
              <a:t>Slidesgo</a:t>
            </a:r>
            <a:r>
              <a:rPr sz="1200" u="none" spc="10" dirty="0">
                <a:solidFill>
                  <a:srgbClr val="0D1D35"/>
                </a:solidFill>
                <a:latin typeface="Trebuchet MS"/>
                <a:cs typeface="Trebuchet MS"/>
              </a:rPr>
              <a:t>,</a:t>
            </a:r>
            <a:r>
              <a:rPr sz="1200" u="none" spc="45" dirty="0">
                <a:solidFill>
                  <a:srgbClr val="0D1D35"/>
                </a:solidFill>
                <a:latin typeface="Trebuchet MS"/>
                <a:cs typeface="Trebuchet MS"/>
              </a:rPr>
              <a:t> </a:t>
            </a:r>
            <a:r>
              <a:rPr sz="1200" u="none" spc="55" dirty="0">
                <a:solidFill>
                  <a:srgbClr val="0D1D35"/>
                </a:solidFill>
                <a:latin typeface="Trebuchet MS"/>
                <a:cs typeface="Trebuchet MS"/>
              </a:rPr>
              <a:t>and</a:t>
            </a:r>
            <a:r>
              <a:rPr sz="1200" u="none" spc="70" dirty="0">
                <a:solidFill>
                  <a:srgbClr val="0D1D35"/>
                </a:solidFill>
                <a:latin typeface="Trebuchet MS"/>
                <a:cs typeface="Trebuchet MS"/>
              </a:rPr>
              <a:t> </a:t>
            </a:r>
            <a:r>
              <a:rPr sz="1200" u="none" spc="10" dirty="0">
                <a:solidFill>
                  <a:srgbClr val="0D1D35"/>
                </a:solidFill>
                <a:latin typeface="Trebuchet MS"/>
                <a:cs typeface="Trebuchet MS"/>
              </a:rPr>
              <a:t>includes</a:t>
            </a:r>
            <a:r>
              <a:rPr sz="1200" u="none" spc="70" dirty="0">
                <a:solidFill>
                  <a:srgbClr val="0D1D35"/>
                </a:solidFill>
                <a:latin typeface="Trebuchet MS"/>
                <a:cs typeface="Trebuchet MS"/>
              </a:rPr>
              <a:t> </a:t>
            </a:r>
            <a:r>
              <a:rPr sz="1200" u="none" spc="10" dirty="0">
                <a:solidFill>
                  <a:srgbClr val="0D1D35"/>
                </a:solidFill>
                <a:latin typeface="Trebuchet MS"/>
                <a:cs typeface="Trebuchet MS"/>
              </a:rPr>
              <a:t>icons</a:t>
            </a:r>
            <a:r>
              <a:rPr sz="1200" u="none" spc="80" dirty="0">
                <a:solidFill>
                  <a:srgbClr val="0D1D35"/>
                </a:solidFill>
                <a:latin typeface="Trebuchet MS"/>
                <a:cs typeface="Trebuchet MS"/>
              </a:rPr>
              <a:t> </a:t>
            </a:r>
            <a:r>
              <a:rPr sz="1200" u="none" spc="40" dirty="0">
                <a:solidFill>
                  <a:srgbClr val="0D1D35"/>
                </a:solidFill>
                <a:latin typeface="Trebuchet MS"/>
                <a:cs typeface="Trebuchet MS"/>
              </a:rPr>
              <a:t>by </a:t>
            </a:r>
            <a:r>
              <a:rPr sz="1200" b="1" u="sng" spc="-20" dirty="0">
                <a:solidFill>
                  <a:srgbClr val="0D1D35"/>
                </a:solidFill>
                <a:uFill>
                  <a:solidFill>
                    <a:srgbClr val="0D1D35"/>
                  </a:solidFill>
                </a:uFill>
                <a:latin typeface="Trebuchet MS"/>
                <a:cs typeface="Trebuchet MS"/>
                <a:hlinkClick r:id="rId6"/>
              </a:rPr>
              <a:t>Flaticon</a:t>
            </a:r>
            <a:r>
              <a:rPr sz="1200" u="none" spc="-20" dirty="0">
                <a:solidFill>
                  <a:srgbClr val="0D1D35"/>
                </a:solidFill>
                <a:latin typeface="Trebuchet MS"/>
                <a:cs typeface="Trebuchet MS"/>
              </a:rPr>
              <a:t>,</a:t>
            </a:r>
            <a:r>
              <a:rPr sz="1200" u="none" dirty="0">
                <a:solidFill>
                  <a:srgbClr val="0D1D35"/>
                </a:solidFill>
                <a:latin typeface="Trebuchet MS"/>
                <a:cs typeface="Trebuchet MS"/>
              </a:rPr>
              <a:t> </a:t>
            </a:r>
            <a:r>
              <a:rPr sz="1200" u="none" spc="55" dirty="0">
                <a:solidFill>
                  <a:srgbClr val="0D1D35"/>
                </a:solidFill>
                <a:latin typeface="Trebuchet MS"/>
                <a:cs typeface="Trebuchet MS"/>
              </a:rPr>
              <a:t>and</a:t>
            </a:r>
            <a:r>
              <a:rPr sz="1200" u="none" spc="20" dirty="0">
                <a:solidFill>
                  <a:srgbClr val="0D1D35"/>
                </a:solidFill>
                <a:latin typeface="Trebuchet MS"/>
                <a:cs typeface="Trebuchet MS"/>
              </a:rPr>
              <a:t> </a:t>
            </a:r>
            <a:r>
              <a:rPr sz="1200" u="none" dirty="0">
                <a:solidFill>
                  <a:srgbClr val="0D1D35"/>
                </a:solidFill>
                <a:latin typeface="Trebuchet MS"/>
                <a:cs typeface="Trebuchet MS"/>
              </a:rPr>
              <a:t>infographics</a:t>
            </a:r>
            <a:r>
              <a:rPr sz="1200" u="none" spc="80" dirty="0">
                <a:solidFill>
                  <a:srgbClr val="0D1D35"/>
                </a:solidFill>
                <a:latin typeface="Trebuchet MS"/>
                <a:cs typeface="Trebuchet MS"/>
              </a:rPr>
              <a:t> </a:t>
            </a:r>
            <a:r>
              <a:rPr sz="1200" u="none" spc="-40" dirty="0">
                <a:solidFill>
                  <a:srgbClr val="0D1D35"/>
                </a:solidFill>
                <a:latin typeface="Trebuchet MS"/>
                <a:cs typeface="Trebuchet MS"/>
              </a:rPr>
              <a:t>&amp;</a:t>
            </a:r>
            <a:r>
              <a:rPr sz="1200" u="none" dirty="0">
                <a:solidFill>
                  <a:srgbClr val="0D1D35"/>
                </a:solidFill>
                <a:latin typeface="Trebuchet MS"/>
                <a:cs typeface="Trebuchet MS"/>
              </a:rPr>
              <a:t> </a:t>
            </a:r>
            <a:r>
              <a:rPr sz="1200" u="none" spc="55" dirty="0">
                <a:solidFill>
                  <a:srgbClr val="0D1D35"/>
                </a:solidFill>
                <a:latin typeface="Trebuchet MS"/>
                <a:cs typeface="Trebuchet MS"/>
              </a:rPr>
              <a:t>images</a:t>
            </a:r>
            <a:r>
              <a:rPr sz="1200" u="none" spc="45" dirty="0">
                <a:solidFill>
                  <a:srgbClr val="0D1D35"/>
                </a:solidFill>
                <a:latin typeface="Trebuchet MS"/>
                <a:cs typeface="Trebuchet MS"/>
              </a:rPr>
              <a:t> </a:t>
            </a:r>
            <a:r>
              <a:rPr sz="1200" u="none" spc="65" dirty="0">
                <a:solidFill>
                  <a:srgbClr val="0D1D35"/>
                </a:solidFill>
                <a:latin typeface="Trebuchet MS"/>
                <a:cs typeface="Trebuchet MS"/>
              </a:rPr>
              <a:t>by</a:t>
            </a:r>
            <a:r>
              <a:rPr sz="1200" u="none" spc="30" dirty="0">
                <a:solidFill>
                  <a:srgbClr val="0D1D35"/>
                </a:solidFill>
                <a:latin typeface="Trebuchet MS"/>
                <a:cs typeface="Trebuchet MS"/>
              </a:rPr>
              <a:t> </a:t>
            </a:r>
            <a:r>
              <a:rPr sz="1200" b="1" u="sng" spc="-10" dirty="0">
                <a:solidFill>
                  <a:srgbClr val="0D1D35"/>
                </a:solidFill>
                <a:uFill>
                  <a:solidFill>
                    <a:srgbClr val="0D1D35"/>
                  </a:solidFill>
                </a:uFill>
                <a:latin typeface="Trebuchet MS"/>
                <a:cs typeface="Trebuchet MS"/>
                <a:hlinkClick r:id="rId7"/>
              </a:rPr>
              <a:t>Freepik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0D1D35"/>
                </a:solidFill>
                <a:latin typeface="Trebuchet MS"/>
                <a:cs typeface="Trebuchet MS"/>
              </a:rPr>
              <a:t>Please</a:t>
            </a:r>
            <a:r>
              <a:rPr sz="1200" spc="55" dirty="0">
                <a:solidFill>
                  <a:srgbClr val="0D1D35"/>
                </a:solidFill>
                <a:latin typeface="Trebuchet MS"/>
                <a:cs typeface="Trebuchet MS"/>
              </a:rPr>
              <a:t> keep</a:t>
            </a:r>
            <a:r>
              <a:rPr sz="1200" spc="45" dirty="0">
                <a:solidFill>
                  <a:srgbClr val="0D1D35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0D1D35"/>
                </a:solidFill>
                <a:latin typeface="Trebuchet MS"/>
                <a:cs typeface="Trebuchet MS"/>
              </a:rPr>
              <a:t>this</a:t>
            </a:r>
            <a:r>
              <a:rPr sz="1200" spc="50" dirty="0">
                <a:solidFill>
                  <a:srgbClr val="0D1D35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0D1D35"/>
                </a:solidFill>
                <a:latin typeface="Trebuchet MS"/>
                <a:cs typeface="Trebuchet MS"/>
              </a:rPr>
              <a:t>slide</a:t>
            </a:r>
            <a:r>
              <a:rPr sz="1200" spc="25" dirty="0">
                <a:solidFill>
                  <a:srgbClr val="0D1D35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0D1D35"/>
                </a:solidFill>
                <a:latin typeface="Trebuchet MS"/>
                <a:cs typeface="Trebuchet MS"/>
              </a:rPr>
              <a:t>for</a:t>
            </a:r>
            <a:r>
              <a:rPr sz="1200" spc="40" dirty="0">
                <a:solidFill>
                  <a:srgbClr val="0D1D35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0D1D35"/>
                </a:solidFill>
                <a:latin typeface="Trebuchet MS"/>
                <a:cs typeface="Trebuchet MS"/>
              </a:rPr>
              <a:t>attribution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329684" y="541019"/>
            <a:ext cx="1450975" cy="160020"/>
          </a:xfrm>
          <a:custGeom>
            <a:avLst/>
            <a:gdLst/>
            <a:ahLst/>
            <a:cxnLst/>
            <a:rect l="l" t="t" r="r" b="b"/>
            <a:pathLst>
              <a:path w="1450975" h="160020">
                <a:moveTo>
                  <a:pt x="1450848" y="0"/>
                </a:moveTo>
                <a:lnTo>
                  <a:pt x="0" y="0"/>
                </a:lnTo>
                <a:lnTo>
                  <a:pt x="0" y="160020"/>
                </a:lnTo>
                <a:lnTo>
                  <a:pt x="1450848" y="160020"/>
                </a:lnTo>
                <a:lnTo>
                  <a:pt x="1450848" y="0"/>
                </a:lnTo>
                <a:close/>
              </a:path>
            </a:pathLst>
          </a:custGeom>
          <a:solidFill>
            <a:srgbClr val="C3C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0" y="0"/>
            <a:ext cx="1675130" cy="5139055"/>
            <a:chOff x="0" y="0"/>
            <a:chExt cx="1675130" cy="5139055"/>
          </a:xfrm>
        </p:grpSpPr>
        <p:sp>
          <p:nvSpPr>
            <p:cNvPr id="22" name="object 22"/>
            <p:cNvSpPr/>
            <p:nvPr/>
          </p:nvSpPr>
          <p:spPr>
            <a:xfrm>
              <a:off x="0" y="3465576"/>
              <a:ext cx="1675130" cy="817244"/>
            </a:xfrm>
            <a:custGeom>
              <a:avLst/>
              <a:gdLst/>
              <a:ahLst/>
              <a:cxnLst/>
              <a:rect l="l" t="t" r="r" b="b"/>
              <a:pathLst>
                <a:path w="1675130" h="817245">
                  <a:moveTo>
                    <a:pt x="1674876" y="0"/>
                  </a:moveTo>
                  <a:lnTo>
                    <a:pt x="0" y="0"/>
                  </a:lnTo>
                  <a:lnTo>
                    <a:pt x="0" y="816864"/>
                  </a:lnTo>
                  <a:lnTo>
                    <a:pt x="1674876" y="816864"/>
                  </a:lnTo>
                  <a:lnTo>
                    <a:pt x="1674876" y="0"/>
                  </a:lnTo>
                  <a:close/>
                </a:path>
              </a:pathLst>
            </a:custGeom>
            <a:solidFill>
              <a:srgbClr val="2B3A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4282439"/>
              <a:ext cx="1675130" cy="856615"/>
            </a:xfrm>
            <a:custGeom>
              <a:avLst/>
              <a:gdLst/>
              <a:ahLst/>
              <a:cxnLst/>
              <a:rect l="l" t="t" r="r" b="b"/>
              <a:pathLst>
                <a:path w="1675130" h="856614">
                  <a:moveTo>
                    <a:pt x="1674876" y="0"/>
                  </a:moveTo>
                  <a:lnTo>
                    <a:pt x="0" y="0"/>
                  </a:lnTo>
                  <a:lnTo>
                    <a:pt x="0" y="856488"/>
                  </a:lnTo>
                  <a:lnTo>
                    <a:pt x="1674876" y="856488"/>
                  </a:lnTo>
                  <a:lnTo>
                    <a:pt x="1674876" y="0"/>
                  </a:lnTo>
                  <a:close/>
                </a:path>
              </a:pathLst>
            </a:custGeom>
            <a:solidFill>
              <a:srgbClr val="7B85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2491739"/>
              <a:ext cx="1675130" cy="155575"/>
            </a:xfrm>
            <a:custGeom>
              <a:avLst/>
              <a:gdLst/>
              <a:ahLst/>
              <a:cxnLst/>
              <a:rect l="l" t="t" r="r" b="b"/>
              <a:pathLst>
                <a:path w="1675130" h="155575">
                  <a:moveTo>
                    <a:pt x="0" y="155448"/>
                  </a:moveTo>
                  <a:lnTo>
                    <a:pt x="1674876" y="155448"/>
                  </a:lnTo>
                  <a:lnTo>
                    <a:pt x="1674876" y="0"/>
                  </a:lnTo>
                  <a:lnTo>
                    <a:pt x="0" y="0"/>
                  </a:lnTo>
                  <a:lnTo>
                    <a:pt x="0" y="155448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2647188"/>
              <a:ext cx="1675130" cy="817244"/>
            </a:xfrm>
            <a:custGeom>
              <a:avLst/>
              <a:gdLst/>
              <a:ahLst/>
              <a:cxnLst/>
              <a:rect l="l" t="t" r="r" b="b"/>
              <a:pathLst>
                <a:path w="1675130" h="817245">
                  <a:moveTo>
                    <a:pt x="1674876" y="0"/>
                  </a:moveTo>
                  <a:lnTo>
                    <a:pt x="0" y="0"/>
                  </a:lnTo>
                  <a:lnTo>
                    <a:pt x="0" y="816863"/>
                  </a:lnTo>
                  <a:lnTo>
                    <a:pt x="1674876" y="816863"/>
                  </a:lnTo>
                  <a:lnTo>
                    <a:pt x="1674876" y="0"/>
                  </a:lnTo>
                  <a:close/>
                </a:path>
              </a:pathLst>
            </a:custGeom>
            <a:solidFill>
              <a:srgbClr val="1524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0" y="858011"/>
              <a:ext cx="1675130" cy="817244"/>
            </a:xfrm>
            <a:custGeom>
              <a:avLst/>
              <a:gdLst/>
              <a:ahLst/>
              <a:cxnLst/>
              <a:rect l="l" t="t" r="r" b="b"/>
              <a:pathLst>
                <a:path w="1675130" h="817244">
                  <a:moveTo>
                    <a:pt x="1674876" y="0"/>
                  </a:moveTo>
                  <a:lnTo>
                    <a:pt x="0" y="0"/>
                  </a:lnTo>
                  <a:lnTo>
                    <a:pt x="0" y="816863"/>
                  </a:lnTo>
                  <a:lnTo>
                    <a:pt x="1674876" y="816863"/>
                  </a:lnTo>
                  <a:lnTo>
                    <a:pt x="1674876" y="0"/>
                  </a:lnTo>
                  <a:close/>
                </a:path>
              </a:pathLst>
            </a:custGeom>
            <a:solidFill>
              <a:srgbClr val="2B3A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0"/>
              <a:ext cx="1675130" cy="856615"/>
            </a:xfrm>
            <a:custGeom>
              <a:avLst/>
              <a:gdLst/>
              <a:ahLst/>
              <a:cxnLst/>
              <a:rect l="l" t="t" r="r" b="b"/>
              <a:pathLst>
                <a:path w="1675130" h="856615">
                  <a:moveTo>
                    <a:pt x="1674876" y="0"/>
                  </a:moveTo>
                  <a:lnTo>
                    <a:pt x="0" y="0"/>
                  </a:lnTo>
                  <a:lnTo>
                    <a:pt x="0" y="856488"/>
                  </a:lnTo>
                  <a:lnTo>
                    <a:pt x="1674876" y="856488"/>
                  </a:lnTo>
                  <a:lnTo>
                    <a:pt x="1674876" y="0"/>
                  </a:lnTo>
                  <a:close/>
                </a:path>
              </a:pathLst>
            </a:custGeom>
            <a:solidFill>
              <a:srgbClr val="7B85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1674876"/>
              <a:ext cx="1675130" cy="817244"/>
            </a:xfrm>
            <a:custGeom>
              <a:avLst/>
              <a:gdLst/>
              <a:ahLst/>
              <a:cxnLst/>
              <a:rect l="l" t="t" r="r" b="b"/>
              <a:pathLst>
                <a:path w="1675130" h="817244">
                  <a:moveTo>
                    <a:pt x="1674876" y="0"/>
                  </a:moveTo>
                  <a:lnTo>
                    <a:pt x="0" y="0"/>
                  </a:lnTo>
                  <a:lnTo>
                    <a:pt x="0" y="816863"/>
                  </a:lnTo>
                  <a:lnTo>
                    <a:pt x="1674876" y="816863"/>
                  </a:lnTo>
                  <a:lnTo>
                    <a:pt x="1674876" y="0"/>
                  </a:lnTo>
                  <a:close/>
                </a:path>
              </a:pathLst>
            </a:custGeom>
            <a:solidFill>
              <a:srgbClr val="1524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9" name="object 2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253484" y="3256788"/>
            <a:ext cx="4334256" cy="13898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24671" y="0"/>
            <a:ext cx="719455" cy="5139055"/>
            <a:chOff x="8424671" y="0"/>
            <a:chExt cx="719455" cy="5139055"/>
          </a:xfrm>
        </p:grpSpPr>
        <p:sp>
          <p:nvSpPr>
            <p:cNvPr id="3" name="object 3"/>
            <p:cNvSpPr/>
            <p:nvPr/>
          </p:nvSpPr>
          <p:spPr>
            <a:xfrm>
              <a:off x="8584691" y="0"/>
              <a:ext cx="559435" cy="1710055"/>
            </a:xfrm>
            <a:custGeom>
              <a:avLst/>
              <a:gdLst/>
              <a:ahLst/>
              <a:cxnLst/>
              <a:rect l="l" t="t" r="r" b="b"/>
              <a:pathLst>
                <a:path w="559434" h="1710055">
                  <a:moveTo>
                    <a:pt x="0" y="1709927"/>
                  </a:moveTo>
                  <a:lnTo>
                    <a:pt x="559307" y="1709927"/>
                  </a:lnTo>
                  <a:lnTo>
                    <a:pt x="559307" y="0"/>
                  </a:lnTo>
                  <a:lnTo>
                    <a:pt x="0" y="0"/>
                  </a:lnTo>
                  <a:lnTo>
                    <a:pt x="0" y="1709927"/>
                  </a:lnTo>
                  <a:close/>
                </a:path>
              </a:pathLst>
            </a:custGeom>
            <a:solidFill>
              <a:srgbClr val="7B85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584691" y="1709927"/>
              <a:ext cx="559435" cy="1714500"/>
            </a:xfrm>
            <a:custGeom>
              <a:avLst/>
              <a:gdLst/>
              <a:ahLst/>
              <a:cxnLst/>
              <a:rect l="l" t="t" r="r" b="b"/>
              <a:pathLst>
                <a:path w="559434" h="1714500">
                  <a:moveTo>
                    <a:pt x="559307" y="0"/>
                  </a:moveTo>
                  <a:lnTo>
                    <a:pt x="0" y="0"/>
                  </a:lnTo>
                  <a:lnTo>
                    <a:pt x="0" y="1714500"/>
                  </a:lnTo>
                  <a:lnTo>
                    <a:pt x="559307" y="1714500"/>
                  </a:lnTo>
                  <a:lnTo>
                    <a:pt x="559307" y="0"/>
                  </a:lnTo>
                  <a:close/>
                </a:path>
              </a:pathLst>
            </a:custGeom>
            <a:solidFill>
              <a:srgbClr val="2B3A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84691" y="3424427"/>
              <a:ext cx="559435" cy="1714500"/>
            </a:xfrm>
            <a:custGeom>
              <a:avLst/>
              <a:gdLst/>
              <a:ahLst/>
              <a:cxnLst/>
              <a:rect l="l" t="t" r="r" b="b"/>
              <a:pathLst>
                <a:path w="559434" h="1714500">
                  <a:moveTo>
                    <a:pt x="559307" y="0"/>
                  </a:moveTo>
                  <a:lnTo>
                    <a:pt x="0" y="0"/>
                  </a:lnTo>
                  <a:lnTo>
                    <a:pt x="0" y="1714500"/>
                  </a:lnTo>
                  <a:lnTo>
                    <a:pt x="559307" y="1714500"/>
                  </a:lnTo>
                  <a:lnTo>
                    <a:pt x="559307" y="0"/>
                  </a:lnTo>
                  <a:close/>
                </a:path>
              </a:pathLst>
            </a:custGeom>
            <a:solidFill>
              <a:srgbClr val="1524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424671" y="0"/>
              <a:ext cx="160020" cy="5139055"/>
            </a:xfrm>
            <a:custGeom>
              <a:avLst/>
              <a:gdLst/>
              <a:ahLst/>
              <a:cxnLst/>
              <a:rect l="l" t="t" r="r" b="b"/>
              <a:pathLst>
                <a:path w="160020" h="5139055">
                  <a:moveTo>
                    <a:pt x="160020" y="0"/>
                  </a:moveTo>
                  <a:lnTo>
                    <a:pt x="0" y="0"/>
                  </a:lnTo>
                  <a:lnTo>
                    <a:pt x="0" y="5138927"/>
                  </a:lnTo>
                  <a:lnTo>
                    <a:pt x="160020" y="5138927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13231" y="274320"/>
            <a:ext cx="1449705" cy="161925"/>
          </a:xfrm>
          <a:custGeom>
            <a:avLst/>
            <a:gdLst/>
            <a:ahLst/>
            <a:cxnLst/>
            <a:rect l="l" t="t" r="r" b="b"/>
            <a:pathLst>
              <a:path w="1449705" h="161925">
                <a:moveTo>
                  <a:pt x="1449324" y="0"/>
                </a:moveTo>
                <a:lnTo>
                  <a:pt x="0" y="0"/>
                </a:lnTo>
                <a:lnTo>
                  <a:pt x="0" y="161544"/>
                </a:lnTo>
                <a:lnTo>
                  <a:pt x="1449324" y="161544"/>
                </a:lnTo>
                <a:lnTo>
                  <a:pt x="1449324" y="0"/>
                </a:lnTo>
                <a:close/>
              </a:path>
            </a:pathLst>
          </a:custGeom>
          <a:solidFill>
            <a:srgbClr val="C3C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98982" y="603250"/>
            <a:ext cx="32861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>
                <a:solidFill>
                  <a:srgbClr val="0D1D35"/>
                </a:solidFill>
                <a:latin typeface="Trebuchet MS"/>
                <a:cs typeface="Trebuchet MS"/>
              </a:rPr>
              <a:t>Table</a:t>
            </a:r>
            <a:r>
              <a:rPr spc="-195" dirty="0">
                <a:solidFill>
                  <a:srgbClr val="0D1D35"/>
                </a:solidFill>
                <a:latin typeface="Trebuchet MS"/>
                <a:cs typeface="Trebuchet MS"/>
              </a:rPr>
              <a:t> </a:t>
            </a:r>
            <a:r>
              <a:rPr spc="75" dirty="0">
                <a:solidFill>
                  <a:srgbClr val="0D1D35"/>
                </a:solidFill>
                <a:latin typeface="Trebuchet MS"/>
                <a:cs typeface="Trebuchet MS"/>
              </a:rPr>
              <a:t>of</a:t>
            </a:r>
            <a:r>
              <a:rPr spc="-210" dirty="0">
                <a:solidFill>
                  <a:srgbClr val="0D1D35"/>
                </a:solidFill>
                <a:latin typeface="Trebuchet MS"/>
                <a:cs typeface="Trebuchet MS"/>
              </a:rPr>
              <a:t> </a:t>
            </a:r>
            <a:r>
              <a:rPr spc="80" dirty="0">
                <a:solidFill>
                  <a:srgbClr val="0D1D35"/>
                </a:solidFill>
                <a:latin typeface="Trebuchet MS"/>
                <a:cs typeface="Trebuchet MS"/>
              </a:rPr>
              <a:t>contents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52043" y="1615439"/>
            <a:ext cx="734695" cy="731520"/>
          </a:xfrm>
          <a:prstGeom prst="rect">
            <a:avLst/>
          </a:prstGeom>
          <a:solidFill>
            <a:srgbClr val="0D1D35"/>
          </a:solidFill>
        </p:spPr>
        <p:txBody>
          <a:bodyPr vert="horz" wrap="square" lIns="0" tIns="122555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965"/>
              </a:spcBef>
            </a:pPr>
            <a:r>
              <a:rPr sz="3000" b="1" spc="-25" dirty="0">
                <a:solidFill>
                  <a:srgbClr val="F9F9F9"/>
                </a:solidFill>
                <a:latin typeface="Trebuchet MS"/>
                <a:cs typeface="Trebuchet MS"/>
              </a:rPr>
              <a:t>01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80915" y="1615439"/>
            <a:ext cx="734695" cy="731520"/>
          </a:xfrm>
          <a:prstGeom prst="rect">
            <a:avLst/>
          </a:prstGeom>
          <a:solidFill>
            <a:srgbClr val="0D1D35"/>
          </a:solidFill>
        </p:spPr>
        <p:txBody>
          <a:bodyPr vert="horz" wrap="square" lIns="0" tIns="122555" rIns="0" bIns="0" rtlCol="0">
            <a:spAutoFit/>
          </a:bodyPr>
          <a:lstStyle/>
          <a:p>
            <a:pPr marL="140335">
              <a:lnSpc>
                <a:spcPct val="100000"/>
              </a:lnSpc>
              <a:spcBef>
                <a:spcPts val="965"/>
              </a:spcBef>
            </a:pPr>
            <a:r>
              <a:rPr sz="3000" b="1" spc="-25" dirty="0">
                <a:solidFill>
                  <a:srgbClr val="F9F9F9"/>
                </a:solidFill>
                <a:latin typeface="Trebuchet MS"/>
                <a:cs typeface="Trebuchet MS"/>
              </a:rPr>
              <a:t>04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2043" y="2706623"/>
            <a:ext cx="734695" cy="731520"/>
          </a:xfrm>
          <a:prstGeom prst="rect">
            <a:avLst/>
          </a:prstGeom>
          <a:solidFill>
            <a:srgbClr val="0D1D35"/>
          </a:solidFill>
        </p:spPr>
        <p:txBody>
          <a:bodyPr vert="horz" wrap="square" lIns="0" tIns="121920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960"/>
              </a:spcBef>
            </a:pPr>
            <a:r>
              <a:rPr sz="3000" b="1" spc="-25" dirty="0">
                <a:solidFill>
                  <a:srgbClr val="F9F9F9"/>
                </a:solidFill>
                <a:latin typeface="Trebuchet MS"/>
                <a:cs typeface="Trebuchet MS"/>
              </a:rPr>
              <a:t>02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80915" y="2706623"/>
            <a:ext cx="734695" cy="731520"/>
          </a:xfrm>
          <a:prstGeom prst="rect">
            <a:avLst/>
          </a:prstGeom>
          <a:solidFill>
            <a:srgbClr val="0D1D35"/>
          </a:solidFill>
        </p:spPr>
        <p:txBody>
          <a:bodyPr vert="horz" wrap="square" lIns="0" tIns="121920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960"/>
              </a:spcBef>
            </a:pPr>
            <a:r>
              <a:rPr sz="3000" b="1" spc="-25" dirty="0">
                <a:solidFill>
                  <a:srgbClr val="F9F9F9"/>
                </a:solidFill>
                <a:latin typeface="Trebuchet MS"/>
                <a:cs typeface="Trebuchet MS"/>
              </a:rPr>
              <a:t>05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2043" y="3796284"/>
            <a:ext cx="734695" cy="731520"/>
          </a:xfrm>
          <a:prstGeom prst="rect">
            <a:avLst/>
          </a:prstGeom>
          <a:solidFill>
            <a:srgbClr val="0D1D35"/>
          </a:solidFill>
        </p:spPr>
        <p:txBody>
          <a:bodyPr vert="horz" wrap="square" lIns="0" tIns="123190" rIns="0" bIns="0" rtlCol="0">
            <a:spAutoFit/>
          </a:bodyPr>
          <a:lstStyle/>
          <a:p>
            <a:pPr marL="140970">
              <a:lnSpc>
                <a:spcPct val="100000"/>
              </a:lnSpc>
              <a:spcBef>
                <a:spcPts val="970"/>
              </a:spcBef>
            </a:pPr>
            <a:r>
              <a:rPr sz="3000" b="1" spc="-25" dirty="0">
                <a:solidFill>
                  <a:srgbClr val="F9F9F9"/>
                </a:solidFill>
                <a:latin typeface="Trebuchet MS"/>
                <a:cs typeface="Trebuchet MS"/>
              </a:rPr>
              <a:t>03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80915" y="3796284"/>
            <a:ext cx="734695" cy="731520"/>
          </a:xfrm>
          <a:prstGeom prst="rect">
            <a:avLst/>
          </a:prstGeom>
          <a:solidFill>
            <a:srgbClr val="0D1D35"/>
          </a:solidFill>
        </p:spPr>
        <p:txBody>
          <a:bodyPr vert="horz" wrap="square" lIns="0" tIns="123190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970"/>
              </a:spcBef>
            </a:pPr>
            <a:r>
              <a:rPr sz="3000" b="1" spc="50" dirty="0">
                <a:solidFill>
                  <a:srgbClr val="F9F9F9"/>
                </a:solidFill>
                <a:latin typeface="Trebuchet MS"/>
                <a:cs typeface="Trebuchet MS"/>
              </a:rPr>
              <a:t>06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43074" y="1834134"/>
            <a:ext cx="271932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0D1D35"/>
                </a:solidFill>
                <a:latin typeface="Arial"/>
                <a:cs typeface="Arial"/>
              </a:rPr>
              <a:t>What</a:t>
            </a:r>
            <a:r>
              <a:rPr sz="1400" b="1" spc="-30" dirty="0">
                <a:solidFill>
                  <a:srgbClr val="0D1D35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D1D35"/>
                </a:solidFill>
                <a:latin typeface="Arial"/>
                <a:cs typeface="Arial"/>
              </a:rPr>
              <a:t>is</a:t>
            </a:r>
            <a:r>
              <a:rPr sz="1400" b="1" spc="-35" dirty="0">
                <a:solidFill>
                  <a:srgbClr val="0D1D35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D1D35"/>
                </a:solidFill>
                <a:latin typeface="Arial"/>
                <a:cs typeface="Arial"/>
              </a:rPr>
              <a:t>the</a:t>
            </a:r>
            <a:r>
              <a:rPr sz="1400" b="1" spc="-35" dirty="0">
                <a:solidFill>
                  <a:srgbClr val="0D1D35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D1D35"/>
                </a:solidFill>
                <a:latin typeface="Arial"/>
                <a:cs typeface="Arial"/>
              </a:rPr>
              <a:t>autonomy</a:t>
            </a:r>
            <a:r>
              <a:rPr sz="1400" b="1" spc="-35" dirty="0">
                <a:solidFill>
                  <a:srgbClr val="0D1D35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D1D35"/>
                </a:solidFill>
                <a:latin typeface="Arial"/>
                <a:cs typeface="Arial"/>
              </a:rPr>
              <a:t>at</a:t>
            </a:r>
            <a:r>
              <a:rPr sz="1400" b="1" spc="-30" dirty="0">
                <a:solidFill>
                  <a:srgbClr val="0D1D35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0D1D35"/>
                </a:solidFill>
                <a:latin typeface="Arial"/>
                <a:cs typeface="Arial"/>
              </a:rPr>
              <a:t>work</a:t>
            </a:r>
            <a:r>
              <a:rPr lang="en-US" sz="1400" b="1" spc="-20" dirty="0">
                <a:solidFill>
                  <a:srgbClr val="0D1D35"/>
                </a:solidFill>
                <a:latin typeface="Arial"/>
                <a:cs typeface="Arial"/>
              </a:rPr>
              <a:t> ?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66266" y="2924683"/>
            <a:ext cx="29838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Why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do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we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need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automony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at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work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43075" y="4017061"/>
            <a:ext cx="23971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D1D35"/>
                </a:solidFill>
                <a:latin typeface="Arial"/>
                <a:cs typeface="Arial"/>
              </a:rPr>
              <a:t>How</a:t>
            </a:r>
            <a:r>
              <a:rPr sz="1400" b="1" spc="-35" dirty="0">
                <a:solidFill>
                  <a:srgbClr val="0D1D35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D1D35"/>
                </a:solidFill>
                <a:latin typeface="Arial"/>
                <a:cs typeface="Arial"/>
              </a:rPr>
              <a:t>to</a:t>
            </a:r>
            <a:r>
              <a:rPr sz="1400" b="1" spc="-30" dirty="0">
                <a:solidFill>
                  <a:srgbClr val="0D1D35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D1D35"/>
                </a:solidFill>
                <a:latin typeface="Arial"/>
                <a:cs typeface="Arial"/>
              </a:rPr>
              <a:t>practice</a:t>
            </a:r>
            <a:r>
              <a:rPr sz="1400" b="1" spc="-65" dirty="0">
                <a:solidFill>
                  <a:srgbClr val="0D1D35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D1D35"/>
                </a:solidFill>
                <a:latin typeface="Arial"/>
                <a:cs typeface="Arial"/>
              </a:rPr>
              <a:t>autonomy</a:t>
            </a:r>
            <a:r>
              <a:rPr sz="1400" b="1" spc="-60" dirty="0">
                <a:solidFill>
                  <a:srgbClr val="0D1D35"/>
                </a:solidFill>
                <a:latin typeface="Arial"/>
                <a:cs typeface="Arial"/>
              </a:rPr>
              <a:t> </a:t>
            </a:r>
            <a:r>
              <a:rPr sz="1400" b="1" spc="-50" dirty="0">
                <a:solidFill>
                  <a:srgbClr val="0D1D35"/>
                </a:solidFill>
                <a:latin typeface="Arial"/>
                <a:cs typeface="Arial"/>
              </a:rPr>
              <a:t>?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95747" y="1762760"/>
            <a:ext cx="2308860" cy="45148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ts val="1670"/>
              </a:lnSpc>
              <a:spcBef>
                <a:spcPts val="165"/>
              </a:spcBef>
            </a:pPr>
            <a:r>
              <a:rPr sz="1400" b="1" dirty="0">
                <a:solidFill>
                  <a:srgbClr val="0D1D35"/>
                </a:solidFill>
                <a:latin typeface="Arial"/>
                <a:cs typeface="Arial"/>
              </a:rPr>
              <a:t>Things</a:t>
            </a:r>
            <a:r>
              <a:rPr sz="1400" b="1" spc="-50" dirty="0">
                <a:solidFill>
                  <a:srgbClr val="0D1D35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D1D35"/>
                </a:solidFill>
                <a:latin typeface="Arial"/>
                <a:cs typeface="Arial"/>
              </a:rPr>
              <a:t>to</a:t>
            </a:r>
            <a:r>
              <a:rPr sz="1400" b="1" spc="-30" dirty="0">
                <a:solidFill>
                  <a:srgbClr val="0D1D35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D1D35"/>
                </a:solidFill>
                <a:latin typeface="Arial"/>
                <a:cs typeface="Arial"/>
              </a:rPr>
              <a:t>avoid</a:t>
            </a:r>
            <a:r>
              <a:rPr sz="1400" b="1" spc="-30" dirty="0">
                <a:solidFill>
                  <a:srgbClr val="0D1D35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D1D35"/>
                </a:solidFill>
                <a:latin typeface="Arial"/>
                <a:cs typeface="Arial"/>
              </a:rPr>
              <a:t>to</a:t>
            </a:r>
            <a:r>
              <a:rPr sz="1400" b="1" spc="-45" dirty="0">
                <a:solidFill>
                  <a:srgbClr val="0D1D35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D1D35"/>
                </a:solidFill>
                <a:latin typeface="Arial"/>
                <a:cs typeface="Arial"/>
              </a:rPr>
              <a:t>form</a:t>
            </a:r>
            <a:r>
              <a:rPr sz="1400" b="1" spc="-30" dirty="0">
                <a:solidFill>
                  <a:srgbClr val="0D1D35"/>
                </a:solidFill>
                <a:latin typeface="Arial"/>
                <a:cs typeface="Arial"/>
              </a:rPr>
              <a:t> </a:t>
            </a:r>
            <a:r>
              <a:rPr sz="1400" b="1" spc="-25" dirty="0">
                <a:solidFill>
                  <a:srgbClr val="0D1D35"/>
                </a:solidFill>
                <a:latin typeface="Arial"/>
                <a:cs typeface="Arial"/>
              </a:rPr>
              <a:t>the </a:t>
            </a:r>
            <a:r>
              <a:rPr sz="1400" b="1" dirty="0">
                <a:solidFill>
                  <a:srgbClr val="0D1D35"/>
                </a:solidFill>
                <a:latin typeface="Arial"/>
                <a:cs typeface="Arial"/>
              </a:rPr>
              <a:t>habit</a:t>
            </a:r>
            <a:r>
              <a:rPr sz="1400" b="1" spc="-50" dirty="0">
                <a:solidFill>
                  <a:srgbClr val="0D1D35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D1D35"/>
                </a:solidFill>
                <a:latin typeface="Arial"/>
                <a:cs typeface="Arial"/>
              </a:rPr>
              <a:t>of</a:t>
            </a:r>
            <a:r>
              <a:rPr sz="1400" b="1" spc="-20" dirty="0">
                <a:solidFill>
                  <a:srgbClr val="0D1D35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D1D35"/>
                </a:solidFill>
                <a:latin typeface="Arial"/>
                <a:cs typeface="Arial"/>
              </a:rPr>
              <a:t>autonomy</a:t>
            </a:r>
            <a:r>
              <a:rPr sz="1400" b="1" spc="-35" dirty="0">
                <a:solidFill>
                  <a:srgbClr val="0D1D35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D1D35"/>
                </a:solidFill>
                <a:latin typeface="Arial"/>
                <a:cs typeface="Arial"/>
              </a:rPr>
              <a:t>at</a:t>
            </a:r>
            <a:r>
              <a:rPr sz="1400" b="1" spc="-40" dirty="0">
                <a:solidFill>
                  <a:srgbClr val="0D1D35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0D1D35"/>
                </a:solidFill>
                <a:latin typeface="Arial"/>
                <a:cs typeface="Arial"/>
              </a:rPr>
              <a:t>work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95747" y="2924683"/>
            <a:ext cx="21342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D1D35"/>
                </a:solidFill>
                <a:latin typeface="Arial"/>
                <a:cs typeface="Arial"/>
              </a:rPr>
              <a:t>Build</a:t>
            </a:r>
            <a:r>
              <a:rPr sz="1400" b="1" spc="-35" dirty="0">
                <a:solidFill>
                  <a:srgbClr val="0D1D35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D1D35"/>
                </a:solidFill>
                <a:latin typeface="Arial"/>
                <a:cs typeface="Arial"/>
              </a:rPr>
              <a:t>Trust</a:t>
            </a:r>
            <a:r>
              <a:rPr sz="1400" b="1" spc="-30" dirty="0">
                <a:solidFill>
                  <a:srgbClr val="0D1D35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D1D35"/>
                </a:solidFill>
                <a:latin typeface="Arial"/>
                <a:cs typeface="Arial"/>
              </a:rPr>
              <a:t>in</a:t>
            </a:r>
            <a:r>
              <a:rPr sz="1400" b="1" spc="-30" dirty="0">
                <a:solidFill>
                  <a:srgbClr val="0D1D35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D1D35"/>
                </a:solidFill>
                <a:latin typeface="Arial"/>
                <a:cs typeface="Arial"/>
              </a:rPr>
              <a:t>work</a:t>
            </a:r>
            <a:r>
              <a:rPr sz="1400" b="1" spc="-65" dirty="0">
                <a:solidFill>
                  <a:srgbClr val="0D1D35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0D1D35"/>
                </a:solidFill>
                <a:latin typeface="Arial"/>
                <a:cs typeface="Arial"/>
              </a:rPr>
              <a:t>place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95747" y="4015536"/>
            <a:ext cx="28568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Example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about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autonomy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at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work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661915"/>
            <a:ext cx="9144000" cy="481965"/>
            <a:chOff x="0" y="4661915"/>
            <a:chExt cx="9144000" cy="481965"/>
          </a:xfrm>
        </p:grpSpPr>
        <p:sp>
          <p:nvSpPr>
            <p:cNvPr id="3" name="object 3"/>
            <p:cNvSpPr/>
            <p:nvPr/>
          </p:nvSpPr>
          <p:spPr>
            <a:xfrm>
              <a:off x="0" y="4983479"/>
              <a:ext cx="9144000" cy="160020"/>
            </a:xfrm>
            <a:custGeom>
              <a:avLst/>
              <a:gdLst/>
              <a:ahLst/>
              <a:cxnLst/>
              <a:rect l="l" t="t" r="r" b="b"/>
              <a:pathLst>
                <a:path w="9144000" h="160020">
                  <a:moveTo>
                    <a:pt x="9144000" y="0"/>
                  </a:moveTo>
                  <a:lnTo>
                    <a:pt x="0" y="0"/>
                  </a:lnTo>
                  <a:lnTo>
                    <a:pt x="0" y="160019"/>
                  </a:lnTo>
                  <a:lnTo>
                    <a:pt x="9144000" y="16001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1524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821935"/>
              <a:ext cx="9144000" cy="161925"/>
            </a:xfrm>
            <a:custGeom>
              <a:avLst/>
              <a:gdLst/>
              <a:ahLst/>
              <a:cxnLst/>
              <a:rect l="l" t="t" r="r" b="b"/>
              <a:pathLst>
                <a:path w="9144000" h="161925">
                  <a:moveTo>
                    <a:pt x="9144000" y="0"/>
                  </a:moveTo>
                  <a:lnTo>
                    <a:pt x="0" y="0"/>
                  </a:lnTo>
                  <a:lnTo>
                    <a:pt x="0" y="161543"/>
                  </a:lnTo>
                  <a:lnTo>
                    <a:pt x="9144000" y="161543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B3A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661915"/>
              <a:ext cx="9144000" cy="160020"/>
            </a:xfrm>
            <a:custGeom>
              <a:avLst/>
              <a:gdLst/>
              <a:ahLst/>
              <a:cxnLst/>
              <a:rect l="l" t="t" r="r" b="b"/>
              <a:pathLst>
                <a:path w="9144000" h="160020">
                  <a:moveTo>
                    <a:pt x="9144000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9144000" y="16002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7B85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713231" y="274320"/>
            <a:ext cx="1449705" cy="161925"/>
          </a:xfrm>
          <a:custGeom>
            <a:avLst/>
            <a:gdLst/>
            <a:ahLst/>
            <a:cxnLst/>
            <a:rect l="l" t="t" r="r" b="b"/>
            <a:pathLst>
              <a:path w="1449705" h="161925">
                <a:moveTo>
                  <a:pt x="1449324" y="0"/>
                </a:moveTo>
                <a:lnTo>
                  <a:pt x="0" y="0"/>
                </a:lnTo>
                <a:lnTo>
                  <a:pt x="0" y="161544"/>
                </a:lnTo>
                <a:lnTo>
                  <a:pt x="1449324" y="161544"/>
                </a:lnTo>
                <a:lnTo>
                  <a:pt x="1449324" y="0"/>
                </a:lnTo>
                <a:close/>
              </a:path>
            </a:pathLst>
          </a:custGeom>
          <a:solidFill>
            <a:srgbClr val="C3C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65257" y="100650"/>
            <a:ext cx="7637780" cy="770940"/>
          </a:xfrm>
          <a:prstGeom prst="rect">
            <a:avLst/>
          </a:prstGeom>
        </p:spPr>
        <p:txBody>
          <a:bodyPr vert="horz" wrap="square" lIns="0" tIns="301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D1D35"/>
                </a:solidFill>
              </a:rPr>
              <a:t>01</a:t>
            </a:r>
            <a:r>
              <a:rPr spc="-45" dirty="0">
                <a:solidFill>
                  <a:srgbClr val="0D1D35"/>
                </a:solidFill>
              </a:rPr>
              <a:t> </a:t>
            </a:r>
            <a:r>
              <a:rPr dirty="0">
                <a:solidFill>
                  <a:srgbClr val="0D1D35"/>
                </a:solidFill>
              </a:rPr>
              <a:t>What</a:t>
            </a:r>
            <a:r>
              <a:rPr spc="-45" dirty="0">
                <a:solidFill>
                  <a:srgbClr val="0D1D35"/>
                </a:solidFill>
              </a:rPr>
              <a:t> </a:t>
            </a:r>
            <a:r>
              <a:rPr dirty="0">
                <a:solidFill>
                  <a:srgbClr val="0D1D35"/>
                </a:solidFill>
              </a:rPr>
              <a:t>is</a:t>
            </a:r>
            <a:r>
              <a:rPr spc="-40" dirty="0">
                <a:solidFill>
                  <a:srgbClr val="0D1D35"/>
                </a:solidFill>
              </a:rPr>
              <a:t> </a:t>
            </a:r>
            <a:r>
              <a:rPr dirty="0">
                <a:solidFill>
                  <a:srgbClr val="0D1D35"/>
                </a:solidFill>
              </a:rPr>
              <a:t>the</a:t>
            </a:r>
            <a:r>
              <a:rPr spc="-35" dirty="0">
                <a:solidFill>
                  <a:srgbClr val="0D1D35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Autonomy</a:t>
            </a:r>
            <a:r>
              <a:rPr spc="-4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0D1D35"/>
                </a:solidFill>
              </a:rPr>
              <a:t>at</a:t>
            </a:r>
            <a:r>
              <a:rPr spc="-45" dirty="0">
                <a:solidFill>
                  <a:srgbClr val="0D1D35"/>
                </a:solidFill>
              </a:rPr>
              <a:t> </a:t>
            </a:r>
            <a:r>
              <a:rPr spc="-20" dirty="0">
                <a:solidFill>
                  <a:srgbClr val="0D1D35"/>
                </a:solidFill>
              </a:rPr>
              <a:t>work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71600" y="1088163"/>
            <a:ext cx="6677025" cy="489686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ts val="1900"/>
              </a:lnSpc>
              <a:spcBef>
                <a:spcPts val="175"/>
              </a:spcBef>
            </a:pPr>
            <a:r>
              <a:rPr sz="1400" dirty="0">
                <a:solidFill>
                  <a:srgbClr val="0D1D35"/>
                </a:solidFill>
                <a:latin typeface="Arial"/>
                <a:cs typeface="Arial"/>
              </a:rPr>
              <a:t>Autonomy</a:t>
            </a:r>
            <a:r>
              <a:rPr sz="1400" spc="-35" dirty="0">
                <a:solidFill>
                  <a:srgbClr val="0D1D3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D1D35"/>
                </a:solidFill>
                <a:latin typeface="Arial"/>
                <a:cs typeface="Arial"/>
              </a:rPr>
              <a:t>at</a:t>
            </a:r>
            <a:r>
              <a:rPr sz="1400" spc="-30" dirty="0">
                <a:solidFill>
                  <a:srgbClr val="0D1D3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D1D35"/>
                </a:solidFill>
                <a:latin typeface="Arial"/>
                <a:cs typeface="Arial"/>
              </a:rPr>
              <a:t>work</a:t>
            </a:r>
            <a:r>
              <a:rPr sz="1400" spc="-25" dirty="0">
                <a:solidFill>
                  <a:srgbClr val="0D1D3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D1D35"/>
                </a:solidFill>
                <a:latin typeface="Arial"/>
                <a:cs typeface="Arial"/>
              </a:rPr>
              <a:t>is</a:t>
            </a:r>
            <a:r>
              <a:rPr lang="en-US" sz="1400" spc="-35" dirty="0">
                <a:solidFill>
                  <a:srgbClr val="0D1D3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D1D35"/>
                </a:solidFill>
                <a:latin typeface="Arial"/>
                <a:cs typeface="Arial"/>
              </a:rPr>
              <a:t>how</a:t>
            </a:r>
            <a:r>
              <a:rPr sz="1400" spc="-30" dirty="0">
                <a:solidFill>
                  <a:srgbClr val="0D1D3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D1D35"/>
                </a:solidFill>
                <a:latin typeface="Arial"/>
                <a:cs typeface="Arial"/>
              </a:rPr>
              <a:t>freedom</a:t>
            </a:r>
            <a:r>
              <a:rPr sz="1400" spc="-20" dirty="0">
                <a:solidFill>
                  <a:srgbClr val="0D1D3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D1D35"/>
                </a:solidFill>
                <a:latin typeface="Arial"/>
                <a:cs typeface="Arial"/>
              </a:rPr>
              <a:t>employees</a:t>
            </a:r>
            <a:r>
              <a:rPr sz="1400" spc="-25" dirty="0">
                <a:solidFill>
                  <a:srgbClr val="0D1D3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D1D35"/>
                </a:solidFill>
                <a:latin typeface="Arial"/>
                <a:cs typeface="Arial"/>
              </a:rPr>
              <a:t>do</a:t>
            </a:r>
            <a:r>
              <a:rPr sz="1400" spc="-45" dirty="0">
                <a:solidFill>
                  <a:srgbClr val="0D1D3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D1D35"/>
                </a:solidFill>
                <a:latin typeface="Arial"/>
                <a:cs typeface="Arial"/>
              </a:rPr>
              <a:t>their</a:t>
            </a:r>
            <a:r>
              <a:rPr sz="1400" spc="-45" dirty="0">
                <a:solidFill>
                  <a:srgbClr val="0D1D35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D1D35"/>
                </a:solidFill>
                <a:latin typeface="Arial"/>
                <a:cs typeface="Arial"/>
              </a:rPr>
              <a:t>jobs, </a:t>
            </a:r>
            <a:r>
              <a:rPr sz="1400" dirty="0">
                <a:solidFill>
                  <a:srgbClr val="0D1D35"/>
                </a:solidFill>
                <a:latin typeface="Arial"/>
                <a:cs typeface="Arial"/>
              </a:rPr>
              <a:t>including</a:t>
            </a:r>
            <a:r>
              <a:rPr sz="1400" spc="-70" dirty="0">
                <a:solidFill>
                  <a:srgbClr val="0D1D3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D1D35"/>
                </a:solidFill>
                <a:latin typeface="Arial"/>
                <a:cs typeface="Arial"/>
              </a:rPr>
              <a:t>pace,</a:t>
            </a:r>
            <a:r>
              <a:rPr sz="1400" spc="-20" dirty="0">
                <a:solidFill>
                  <a:srgbClr val="0D1D3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D1D35"/>
                </a:solidFill>
                <a:latin typeface="Arial"/>
                <a:cs typeface="Arial"/>
              </a:rPr>
              <a:t>order</a:t>
            </a:r>
            <a:r>
              <a:rPr lang="en-US" sz="1400" dirty="0">
                <a:solidFill>
                  <a:srgbClr val="0D1D3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D1D35"/>
                </a:solidFill>
                <a:latin typeface="Arial"/>
                <a:cs typeface="Arial"/>
              </a:rPr>
              <a:t>without</a:t>
            </a:r>
            <a:r>
              <a:rPr sz="1400" spc="-35" dirty="0">
                <a:solidFill>
                  <a:srgbClr val="0D1D35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D1D35"/>
                </a:solidFill>
                <a:latin typeface="Arial"/>
                <a:cs typeface="Arial"/>
              </a:rPr>
              <a:t>micromanaged.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49401" y="1854135"/>
            <a:ext cx="554229" cy="542229"/>
            <a:chOff x="568451" y="2831594"/>
            <a:chExt cx="687705" cy="702946"/>
          </a:xfrm>
        </p:grpSpPr>
        <p:sp>
          <p:nvSpPr>
            <p:cNvPr id="10" name="object 10"/>
            <p:cNvSpPr/>
            <p:nvPr/>
          </p:nvSpPr>
          <p:spPr>
            <a:xfrm>
              <a:off x="568451" y="2831594"/>
              <a:ext cx="687705" cy="702946"/>
            </a:xfrm>
            <a:custGeom>
              <a:avLst/>
              <a:gdLst/>
              <a:ahLst/>
              <a:cxnLst/>
              <a:rect l="l" t="t" r="r" b="b"/>
              <a:pathLst>
                <a:path w="687705" h="702945">
                  <a:moveTo>
                    <a:pt x="687324" y="0"/>
                  </a:moveTo>
                  <a:lnTo>
                    <a:pt x="0" y="0"/>
                  </a:lnTo>
                  <a:lnTo>
                    <a:pt x="0" y="702563"/>
                  </a:lnTo>
                  <a:lnTo>
                    <a:pt x="687324" y="702563"/>
                  </a:lnTo>
                  <a:lnTo>
                    <a:pt x="687324" y="0"/>
                  </a:lnTo>
                  <a:close/>
                </a:path>
              </a:pathLst>
            </a:custGeom>
            <a:solidFill>
              <a:srgbClr val="0D1D35"/>
            </a:solidFill>
          </p:spPr>
          <p:txBody>
            <a:bodyPr wrap="square" lIns="0" tIns="0" rIns="0" bIns="0" rtlCol="0"/>
            <a:lstStyle/>
            <a:p>
              <a:endParaRPr sz="1600" dirty="0"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849" y="2993136"/>
              <a:ext cx="67030" cy="6705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6571" y="3194304"/>
              <a:ext cx="67030" cy="6553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22401" y="3060192"/>
              <a:ext cx="379730" cy="312420"/>
            </a:xfrm>
            <a:custGeom>
              <a:avLst/>
              <a:gdLst/>
              <a:ahLst/>
              <a:cxnLst/>
              <a:rect l="l" t="t" r="r" b="b"/>
              <a:pathLst>
                <a:path w="379730" h="312420">
                  <a:moveTo>
                    <a:pt x="190068" y="0"/>
                  </a:moveTo>
                  <a:lnTo>
                    <a:pt x="159665" y="6149"/>
                  </a:lnTo>
                  <a:lnTo>
                    <a:pt x="134807" y="22907"/>
                  </a:lnTo>
                  <a:lnTo>
                    <a:pt x="118030" y="47738"/>
                  </a:lnTo>
                  <a:lnTo>
                    <a:pt x="111874" y="78105"/>
                  </a:lnTo>
                  <a:lnTo>
                    <a:pt x="111874" y="111632"/>
                  </a:lnTo>
                  <a:lnTo>
                    <a:pt x="178612" y="111632"/>
                  </a:lnTo>
                  <a:lnTo>
                    <a:pt x="178612" y="195452"/>
                  </a:lnTo>
                  <a:lnTo>
                    <a:pt x="137553" y="228345"/>
                  </a:lnTo>
                  <a:lnTo>
                    <a:pt x="125553" y="216914"/>
                  </a:lnTo>
                  <a:lnTo>
                    <a:pt x="111364" y="208232"/>
                  </a:lnTo>
                  <a:lnTo>
                    <a:pt x="95410" y="202717"/>
                  </a:lnTo>
                  <a:lnTo>
                    <a:pt x="78117" y="200787"/>
                  </a:lnTo>
                  <a:lnTo>
                    <a:pt x="74282" y="200913"/>
                  </a:lnTo>
                  <a:lnTo>
                    <a:pt x="45439" y="208343"/>
                  </a:lnTo>
                  <a:lnTo>
                    <a:pt x="21820" y="225774"/>
                  </a:lnTo>
                  <a:lnTo>
                    <a:pt x="5861" y="250491"/>
                  </a:lnTo>
                  <a:lnTo>
                    <a:pt x="0" y="279781"/>
                  </a:lnTo>
                  <a:lnTo>
                    <a:pt x="0" y="312419"/>
                  </a:lnTo>
                  <a:lnTo>
                    <a:pt x="156375" y="312419"/>
                  </a:lnTo>
                  <a:lnTo>
                    <a:pt x="156375" y="278891"/>
                  </a:lnTo>
                  <a:lnTo>
                    <a:pt x="155934" y="270593"/>
                  </a:lnTo>
                  <a:lnTo>
                    <a:pt x="154643" y="262508"/>
                  </a:lnTo>
                  <a:lnTo>
                    <a:pt x="152544" y="254710"/>
                  </a:lnTo>
                  <a:lnTo>
                    <a:pt x="149682" y="247269"/>
                  </a:lnTo>
                  <a:lnTo>
                    <a:pt x="189712" y="215137"/>
                  </a:lnTo>
                  <a:lnTo>
                    <a:pt x="229742" y="247269"/>
                  </a:lnTo>
                  <a:lnTo>
                    <a:pt x="226880" y="254710"/>
                  </a:lnTo>
                  <a:lnTo>
                    <a:pt x="224782" y="262508"/>
                  </a:lnTo>
                  <a:lnTo>
                    <a:pt x="223490" y="270593"/>
                  </a:lnTo>
                  <a:lnTo>
                    <a:pt x="223050" y="278891"/>
                  </a:lnTo>
                  <a:lnTo>
                    <a:pt x="223050" y="312419"/>
                  </a:lnTo>
                  <a:lnTo>
                    <a:pt x="379425" y="312419"/>
                  </a:lnTo>
                  <a:lnTo>
                    <a:pt x="379425" y="278891"/>
                  </a:lnTo>
                  <a:lnTo>
                    <a:pt x="373277" y="248525"/>
                  </a:lnTo>
                  <a:lnTo>
                    <a:pt x="356520" y="223694"/>
                  </a:lnTo>
                  <a:lnTo>
                    <a:pt x="331687" y="206936"/>
                  </a:lnTo>
                  <a:lnTo>
                    <a:pt x="301307" y="200787"/>
                  </a:lnTo>
                  <a:lnTo>
                    <a:pt x="284014" y="202717"/>
                  </a:lnTo>
                  <a:lnTo>
                    <a:pt x="268060" y="208232"/>
                  </a:lnTo>
                  <a:lnTo>
                    <a:pt x="253871" y="216914"/>
                  </a:lnTo>
                  <a:lnTo>
                    <a:pt x="241871" y="228345"/>
                  </a:lnTo>
                  <a:lnTo>
                    <a:pt x="200812" y="195452"/>
                  </a:lnTo>
                  <a:lnTo>
                    <a:pt x="200812" y="111632"/>
                  </a:lnTo>
                  <a:lnTo>
                    <a:pt x="268274" y="111632"/>
                  </a:lnTo>
                  <a:lnTo>
                    <a:pt x="268274" y="78866"/>
                  </a:lnTo>
                  <a:lnTo>
                    <a:pt x="262741" y="49760"/>
                  </a:lnTo>
                  <a:lnTo>
                    <a:pt x="247500" y="25368"/>
                  </a:lnTo>
                  <a:lnTo>
                    <a:pt x="224587" y="8072"/>
                  </a:lnTo>
                  <a:lnTo>
                    <a:pt x="196037" y="253"/>
                  </a:lnTo>
                  <a:lnTo>
                    <a:pt x="190068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0600" y="3194304"/>
              <a:ext cx="67030" cy="65531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540258" y="1037096"/>
            <a:ext cx="563372" cy="542230"/>
            <a:chOff x="559308" y="1095755"/>
            <a:chExt cx="687705" cy="702945"/>
          </a:xfrm>
        </p:grpSpPr>
        <p:sp>
          <p:nvSpPr>
            <p:cNvPr id="16" name="object 16"/>
            <p:cNvSpPr/>
            <p:nvPr/>
          </p:nvSpPr>
          <p:spPr>
            <a:xfrm>
              <a:off x="559308" y="1095755"/>
              <a:ext cx="687705" cy="702945"/>
            </a:xfrm>
            <a:custGeom>
              <a:avLst/>
              <a:gdLst/>
              <a:ahLst/>
              <a:cxnLst/>
              <a:rect l="l" t="t" r="r" b="b"/>
              <a:pathLst>
                <a:path w="687705" h="702944">
                  <a:moveTo>
                    <a:pt x="687324" y="0"/>
                  </a:moveTo>
                  <a:lnTo>
                    <a:pt x="0" y="0"/>
                  </a:lnTo>
                  <a:lnTo>
                    <a:pt x="0" y="702563"/>
                  </a:lnTo>
                  <a:lnTo>
                    <a:pt x="687324" y="702563"/>
                  </a:lnTo>
                  <a:lnTo>
                    <a:pt x="687324" y="0"/>
                  </a:lnTo>
                  <a:close/>
                </a:path>
              </a:pathLst>
            </a:custGeom>
            <a:solidFill>
              <a:srgbClr val="0D1D35"/>
            </a:solid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723925" y="1324355"/>
              <a:ext cx="268605" cy="312420"/>
            </a:xfrm>
            <a:custGeom>
              <a:avLst/>
              <a:gdLst/>
              <a:ahLst/>
              <a:cxnLst/>
              <a:rect l="l" t="t" r="r" b="b"/>
              <a:pathLst>
                <a:path w="268605" h="312419">
                  <a:moveTo>
                    <a:pt x="91376" y="231394"/>
                  </a:moveTo>
                  <a:lnTo>
                    <a:pt x="84493" y="225044"/>
                  </a:lnTo>
                  <a:lnTo>
                    <a:pt x="81470" y="224028"/>
                  </a:lnTo>
                  <a:lnTo>
                    <a:pt x="78447" y="224028"/>
                  </a:lnTo>
                  <a:lnTo>
                    <a:pt x="75450" y="224028"/>
                  </a:lnTo>
                  <a:lnTo>
                    <a:pt x="72428" y="225044"/>
                  </a:lnTo>
                  <a:lnTo>
                    <a:pt x="70142" y="227203"/>
                  </a:lnTo>
                  <a:lnTo>
                    <a:pt x="65506" y="231394"/>
                  </a:lnTo>
                  <a:lnTo>
                    <a:pt x="65506" y="238125"/>
                  </a:lnTo>
                  <a:lnTo>
                    <a:pt x="70142" y="242189"/>
                  </a:lnTo>
                  <a:lnTo>
                    <a:pt x="72428" y="244348"/>
                  </a:lnTo>
                  <a:lnTo>
                    <a:pt x="75450" y="245364"/>
                  </a:lnTo>
                  <a:lnTo>
                    <a:pt x="81470" y="245364"/>
                  </a:lnTo>
                  <a:lnTo>
                    <a:pt x="84493" y="244348"/>
                  </a:lnTo>
                  <a:lnTo>
                    <a:pt x="86804" y="242189"/>
                  </a:lnTo>
                  <a:lnTo>
                    <a:pt x="91376" y="238125"/>
                  </a:lnTo>
                  <a:lnTo>
                    <a:pt x="91376" y="231394"/>
                  </a:lnTo>
                  <a:close/>
                </a:path>
                <a:path w="268605" h="312419">
                  <a:moveTo>
                    <a:pt x="201142" y="94996"/>
                  </a:moveTo>
                  <a:lnTo>
                    <a:pt x="196126" y="89916"/>
                  </a:lnTo>
                  <a:lnTo>
                    <a:pt x="190068" y="89916"/>
                  </a:lnTo>
                  <a:lnTo>
                    <a:pt x="183705" y="91960"/>
                  </a:lnTo>
                  <a:lnTo>
                    <a:pt x="179819" y="96989"/>
                  </a:lnTo>
                  <a:lnTo>
                    <a:pt x="179108" y="103365"/>
                  </a:lnTo>
                  <a:lnTo>
                    <a:pt x="182206" y="109474"/>
                  </a:lnTo>
                  <a:lnTo>
                    <a:pt x="184442" y="111760"/>
                  </a:lnTo>
                  <a:lnTo>
                    <a:pt x="187223" y="112776"/>
                  </a:lnTo>
                  <a:lnTo>
                    <a:pt x="195656" y="112776"/>
                  </a:lnTo>
                  <a:lnTo>
                    <a:pt x="201142" y="108204"/>
                  </a:lnTo>
                  <a:lnTo>
                    <a:pt x="201142" y="94996"/>
                  </a:lnTo>
                  <a:close/>
                </a:path>
                <a:path w="268605" h="312419">
                  <a:moveTo>
                    <a:pt x="268173" y="0"/>
                  </a:moveTo>
                  <a:lnTo>
                    <a:pt x="245859" y="0"/>
                  </a:lnTo>
                  <a:lnTo>
                    <a:pt x="245859" y="44450"/>
                  </a:lnTo>
                  <a:lnTo>
                    <a:pt x="223710" y="44450"/>
                  </a:lnTo>
                  <a:lnTo>
                    <a:pt x="223710" y="100634"/>
                  </a:lnTo>
                  <a:lnTo>
                    <a:pt x="221780" y="110540"/>
                  </a:lnTo>
                  <a:lnTo>
                    <a:pt x="221780" y="217297"/>
                  </a:lnTo>
                  <a:lnTo>
                    <a:pt x="205981" y="233045"/>
                  </a:lnTo>
                  <a:lnTo>
                    <a:pt x="221780" y="248793"/>
                  </a:lnTo>
                  <a:lnTo>
                    <a:pt x="205981" y="264541"/>
                  </a:lnTo>
                  <a:lnTo>
                    <a:pt x="190169" y="248793"/>
                  </a:lnTo>
                  <a:lnTo>
                    <a:pt x="174332" y="264541"/>
                  </a:lnTo>
                  <a:lnTo>
                    <a:pt x="158534" y="248793"/>
                  </a:lnTo>
                  <a:lnTo>
                    <a:pt x="174332" y="233045"/>
                  </a:lnTo>
                  <a:lnTo>
                    <a:pt x="158534" y="217297"/>
                  </a:lnTo>
                  <a:lnTo>
                    <a:pt x="174332" y="201549"/>
                  </a:lnTo>
                  <a:lnTo>
                    <a:pt x="190169" y="217297"/>
                  </a:lnTo>
                  <a:lnTo>
                    <a:pt x="205981" y="201549"/>
                  </a:lnTo>
                  <a:lnTo>
                    <a:pt x="221780" y="217297"/>
                  </a:lnTo>
                  <a:lnTo>
                    <a:pt x="221780" y="110540"/>
                  </a:lnTo>
                  <a:lnTo>
                    <a:pt x="221259" y="113207"/>
                  </a:lnTo>
                  <a:lnTo>
                    <a:pt x="213906" y="124206"/>
                  </a:lnTo>
                  <a:lnTo>
                    <a:pt x="208635" y="128524"/>
                  </a:lnTo>
                  <a:lnTo>
                    <a:pt x="202806" y="131572"/>
                  </a:lnTo>
                  <a:lnTo>
                    <a:pt x="196596" y="133388"/>
                  </a:lnTo>
                  <a:lnTo>
                    <a:pt x="190195" y="133985"/>
                  </a:lnTo>
                  <a:lnTo>
                    <a:pt x="184912" y="133985"/>
                  </a:lnTo>
                  <a:lnTo>
                    <a:pt x="179628" y="132842"/>
                  </a:lnTo>
                  <a:lnTo>
                    <a:pt x="174815" y="130302"/>
                  </a:lnTo>
                  <a:lnTo>
                    <a:pt x="154457" y="149225"/>
                  </a:lnTo>
                  <a:lnTo>
                    <a:pt x="136271" y="170167"/>
                  </a:lnTo>
                  <a:lnTo>
                    <a:pt x="120408" y="192900"/>
                  </a:lnTo>
                  <a:lnTo>
                    <a:pt x="107111" y="217170"/>
                  </a:lnTo>
                  <a:lnTo>
                    <a:pt x="111874" y="234467"/>
                  </a:lnTo>
                  <a:lnTo>
                    <a:pt x="107480" y="250850"/>
                  </a:lnTo>
                  <a:lnTo>
                    <a:pt x="95694" y="263055"/>
                  </a:lnTo>
                  <a:lnTo>
                    <a:pt x="78282" y="267843"/>
                  </a:lnTo>
                  <a:lnTo>
                    <a:pt x="59067" y="261899"/>
                  </a:lnTo>
                  <a:lnTo>
                    <a:pt x="47345" y="247230"/>
                  </a:lnTo>
                  <a:lnTo>
                    <a:pt x="45135" y="228574"/>
                  </a:lnTo>
                  <a:lnTo>
                    <a:pt x="54546" y="210693"/>
                  </a:lnTo>
                  <a:lnTo>
                    <a:pt x="59804" y="206438"/>
                  </a:lnTo>
                  <a:lnTo>
                    <a:pt x="65633" y="203377"/>
                  </a:lnTo>
                  <a:lnTo>
                    <a:pt x="71843" y="201536"/>
                  </a:lnTo>
                  <a:lnTo>
                    <a:pt x="78257" y="200914"/>
                  </a:lnTo>
                  <a:lnTo>
                    <a:pt x="81978" y="200914"/>
                  </a:lnTo>
                  <a:lnTo>
                    <a:pt x="85712" y="201549"/>
                  </a:lnTo>
                  <a:lnTo>
                    <a:pt x="89268" y="202819"/>
                  </a:lnTo>
                  <a:lnTo>
                    <a:pt x="90347" y="200914"/>
                  </a:lnTo>
                  <a:lnTo>
                    <a:pt x="103327" y="178092"/>
                  </a:lnTo>
                  <a:lnTo>
                    <a:pt x="119837" y="154914"/>
                  </a:lnTo>
                  <a:lnTo>
                    <a:pt x="138607" y="133477"/>
                  </a:lnTo>
                  <a:lnTo>
                    <a:pt x="159423" y="114046"/>
                  </a:lnTo>
                  <a:lnTo>
                    <a:pt x="156629" y="96240"/>
                  </a:lnTo>
                  <a:lnTo>
                    <a:pt x="162763" y="81203"/>
                  </a:lnTo>
                  <a:lnTo>
                    <a:pt x="175031" y="70815"/>
                  </a:lnTo>
                  <a:lnTo>
                    <a:pt x="176847" y="70358"/>
                  </a:lnTo>
                  <a:lnTo>
                    <a:pt x="190677" y="66929"/>
                  </a:lnTo>
                  <a:lnTo>
                    <a:pt x="198691" y="66929"/>
                  </a:lnTo>
                  <a:lnTo>
                    <a:pt x="206895" y="69977"/>
                  </a:lnTo>
                  <a:lnTo>
                    <a:pt x="213906" y="76962"/>
                  </a:lnTo>
                  <a:lnTo>
                    <a:pt x="221259" y="88049"/>
                  </a:lnTo>
                  <a:lnTo>
                    <a:pt x="223710" y="100634"/>
                  </a:lnTo>
                  <a:lnTo>
                    <a:pt x="223710" y="44450"/>
                  </a:lnTo>
                  <a:lnTo>
                    <a:pt x="108585" y="44450"/>
                  </a:lnTo>
                  <a:lnTo>
                    <a:pt x="108585" y="86233"/>
                  </a:lnTo>
                  <a:lnTo>
                    <a:pt x="92748" y="101981"/>
                  </a:lnTo>
                  <a:lnTo>
                    <a:pt x="108585" y="117729"/>
                  </a:lnTo>
                  <a:lnTo>
                    <a:pt x="92748" y="133477"/>
                  </a:lnTo>
                  <a:lnTo>
                    <a:pt x="76949" y="117729"/>
                  </a:lnTo>
                  <a:lnTo>
                    <a:pt x="61087" y="133477"/>
                  </a:lnTo>
                  <a:lnTo>
                    <a:pt x="45275" y="117729"/>
                  </a:lnTo>
                  <a:lnTo>
                    <a:pt x="61087" y="101981"/>
                  </a:lnTo>
                  <a:lnTo>
                    <a:pt x="45275" y="86233"/>
                  </a:lnTo>
                  <a:lnTo>
                    <a:pt x="61087" y="70358"/>
                  </a:lnTo>
                  <a:lnTo>
                    <a:pt x="76949" y="86233"/>
                  </a:lnTo>
                  <a:lnTo>
                    <a:pt x="92748" y="70358"/>
                  </a:lnTo>
                  <a:lnTo>
                    <a:pt x="108585" y="86233"/>
                  </a:lnTo>
                  <a:lnTo>
                    <a:pt x="108585" y="44450"/>
                  </a:lnTo>
                  <a:lnTo>
                    <a:pt x="22263" y="44450"/>
                  </a:lnTo>
                  <a:lnTo>
                    <a:pt x="22263" y="0"/>
                  </a:lnTo>
                  <a:lnTo>
                    <a:pt x="0" y="0"/>
                  </a:lnTo>
                  <a:lnTo>
                    <a:pt x="0" y="312420"/>
                  </a:lnTo>
                  <a:lnTo>
                    <a:pt x="268173" y="312420"/>
                  </a:lnTo>
                  <a:lnTo>
                    <a:pt x="268173" y="267843"/>
                  </a:lnTo>
                  <a:lnTo>
                    <a:pt x="268173" y="264541"/>
                  </a:lnTo>
                  <a:lnTo>
                    <a:pt x="268173" y="201549"/>
                  </a:lnTo>
                  <a:lnTo>
                    <a:pt x="268173" y="133985"/>
                  </a:lnTo>
                  <a:lnTo>
                    <a:pt x="268173" y="66929"/>
                  </a:lnTo>
                  <a:lnTo>
                    <a:pt x="268173" y="44450"/>
                  </a:lnTo>
                  <a:lnTo>
                    <a:pt x="268173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8121" y="1257299"/>
              <a:ext cx="178282" cy="8991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014984" y="1347253"/>
              <a:ext cx="66040" cy="287020"/>
            </a:xfrm>
            <a:custGeom>
              <a:avLst/>
              <a:gdLst/>
              <a:ahLst/>
              <a:cxnLst/>
              <a:rect l="l" t="t" r="r" b="b"/>
              <a:pathLst>
                <a:path w="66040" h="287019">
                  <a:moveTo>
                    <a:pt x="65493" y="0"/>
                  </a:moveTo>
                  <a:lnTo>
                    <a:pt x="0" y="0"/>
                  </a:lnTo>
                  <a:lnTo>
                    <a:pt x="0" y="44157"/>
                  </a:lnTo>
                  <a:lnTo>
                    <a:pt x="65493" y="44157"/>
                  </a:lnTo>
                  <a:lnTo>
                    <a:pt x="65493" y="0"/>
                  </a:lnTo>
                  <a:close/>
                </a:path>
                <a:path w="66040" h="287019">
                  <a:moveTo>
                    <a:pt x="65506" y="67017"/>
                  </a:moveTo>
                  <a:lnTo>
                    <a:pt x="0" y="67017"/>
                  </a:lnTo>
                  <a:lnTo>
                    <a:pt x="0" y="202907"/>
                  </a:lnTo>
                  <a:lnTo>
                    <a:pt x="32791" y="286473"/>
                  </a:lnTo>
                  <a:lnTo>
                    <a:pt x="65506" y="202907"/>
                  </a:lnTo>
                  <a:lnTo>
                    <a:pt x="65506" y="67017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 sz="1600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371600" y="1970293"/>
            <a:ext cx="663067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400" b="0" i="0" dirty="0"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llows individuals to freely choose their work approach, provided they meet set objectives, deadlines, and quality standards.</a:t>
            </a:r>
            <a:endParaRPr sz="14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object 9">
            <a:extLst>
              <a:ext uri="{FF2B5EF4-FFF2-40B4-BE49-F238E27FC236}">
                <a16:creationId xmlns:a16="http://schemas.microsoft.com/office/drawing/2014/main" id="{3B2CF45A-0E90-5234-F6E9-2CA3D8542707}"/>
              </a:ext>
            </a:extLst>
          </p:cNvPr>
          <p:cNvGrpSpPr/>
          <p:nvPr/>
        </p:nvGrpSpPr>
        <p:grpSpPr>
          <a:xfrm>
            <a:off x="549401" y="2596389"/>
            <a:ext cx="554229" cy="542229"/>
            <a:chOff x="568451" y="2831594"/>
            <a:chExt cx="687705" cy="702946"/>
          </a:xfrm>
        </p:grpSpPr>
        <p:sp>
          <p:nvSpPr>
            <p:cNvPr id="22" name="object 10">
              <a:extLst>
                <a:ext uri="{FF2B5EF4-FFF2-40B4-BE49-F238E27FC236}">
                  <a16:creationId xmlns:a16="http://schemas.microsoft.com/office/drawing/2014/main" id="{C2280C5C-A3D7-BE9B-CFE1-1D6C0894BFAF}"/>
                </a:ext>
              </a:extLst>
            </p:cNvPr>
            <p:cNvSpPr/>
            <p:nvPr/>
          </p:nvSpPr>
          <p:spPr>
            <a:xfrm>
              <a:off x="568451" y="2831594"/>
              <a:ext cx="687705" cy="702946"/>
            </a:xfrm>
            <a:custGeom>
              <a:avLst/>
              <a:gdLst/>
              <a:ahLst/>
              <a:cxnLst/>
              <a:rect l="l" t="t" r="r" b="b"/>
              <a:pathLst>
                <a:path w="687705" h="702945">
                  <a:moveTo>
                    <a:pt x="687324" y="0"/>
                  </a:moveTo>
                  <a:lnTo>
                    <a:pt x="0" y="0"/>
                  </a:lnTo>
                  <a:lnTo>
                    <a:pt x="0" y="702563"/>
                  </a:lnTo>
                  <a:lnTo>
                    <a:pt x="687324" y="702563"/>
                  </a:lnTo>
                  <a:lnTo>
                    <a:pt x="687324" y="0"/>
                  </a:lnTo>
                  <a:close/>
                </a:path>
              </a:pathLst>
            </a:custGeom>
            <a:solidFill>
              <a:srgbClr val="0D1D35"/>
            </a:solidFill>
          </p:spPr>
          <p:txBody>
            <a:bodyPr wrap="square" lIns="0" tIns="0" rIns="0" bIns="0" rtlCol="0"/>
            <a:lstStyle/>
            <a:p>
              <a:endParaRPr sz="1600" dirty="0"/>
            </a:p>
          </p:txBody>
        </p:sp>
        <p:pic>
          <p:nvPicPr>
            <p:cNvPr id="23" name="object 11">
              <a:extLst>
                <a:ext uri="{FF2B5EF4-FFF2-40B4-BE49-F238E27FC236}">
                  <a16:creationId xmlns:a16="http://schemas.microsoft.com/office/drawing/2014/main" id="{B7F543EC-42E1-229A-9E35-E8BA97127FB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849" y="2993136"/>
              <a:ext cx="67030" cy="67056"/>
            </a:xfrm>
            <a:prstGeom prst="rect">
              <a:avLst/>
            </a:prstGeom>
          </p:spPr>
        </p:pic>
        <p:pic>
          <p:nvPicPr>
            <p:cNvPr id="24" name="object 12">
              <a:extLst>
                <a:ext uri="{FF2B5EF4-FFF2-40B4-BE49-F238E27FC236}">
                  <a16:creationId xmlns:a16="http://schemas.microsoft.com/office/drawing/2014/main" id="{F31C87E0-27AE-8A41-994D-09C839903AE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6571" y="3194304"/>
              <a:ext cx="67030" cy="65531"/>
            </a:xfrm>
            <a:prstGeom prst="rect">
              <a:avLst/>
            </a:prstGeom>
          </p:spPr>
        </p:pic>
        <p:pic>
          <p:nvPicPr>
            <p:cNvPr id="26" name="object 14">
              <a:extLst>
                <a:ext uri="{FF2B5EF4-FFF2-40B4-BE49-F238E27FC236}">
                  <a16:creationId xmlns:a16="http://schemas.microsoft.com/office/drawing/2014/main" id="{CF7A9A85-6150-C9D5-6D39-9039E8CBF56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0600" y="3194304"/>
              <a:ext cx="67030" cy="65531"/>
            </a:xfrm>
            <a:prstGeom prst="rect">
              <a:avLst/>
            </a:prstGeom>
          </p:spPr>
        </p:pic>
      </p:grpSp>
      <p:pic>
        <p:nvPicPr>
          <p:cNvPr id="28" name="Graphic 27" descr="Right pointing backhand index with solid fill">
            <a:extLst>
              <a:ext uri="{FF2B5EF4-FFF2-40B4-BE49-F238E27FC236}">
                <a16:creationId xmlns:a16="http://schemas.microsoft.com/office/drawing/2014/main" id="{B1084D1A-417D-38CD-8DB8-F31050B608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3645" y="2595512"/>
            <a:ext cx="478246" cy="478246"/>
          </a:xfrm>
          <a:prstGeom prst="rect">
            <a:avLst/>
          </a:prstGeom>
        </p:spPr>
      </p:pic>
      <p:sp>
        <p:nvSpPr>
          <p:cNvPr id="35" name="object 20">
            <a:extLst>
              <a:ext uri="{FF2B5EF4-FFF2-40B4-BE49-F238E27FC236}">
                <a16:creationId xmlns:a16="http://schemas.microsoft.com/office/drawing/2014/main" id="{0139D4DB-B30B-8195-CB68-047C4E245572}"/>
              </a:ext>
            </a:extLst>
          </p:cNvPr>
          <p:cNvSpPr txBox="1"/>
          <p:nvPr/>
        </p:nvSpPr>
        <p:spPr>
          <a:xfrm>
            <a:off x="1371600" y="2780778"/>
            <a:ext cx="6630670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 for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Autonomy</a:t>
            </a:r>
            <a:endParaRPr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object 20">
            <a:extLst>
              <a:ext uri="{FF2B5EF4-FFF2-40B4-BE49-F238E27FC236}">
                <a16:creationId xmlns:a16="http://schemas.microsoft.com/office/drawing/2014/main" id="{6452041F-760A-0F9B-3972-394B1C43FD67}"/>
              </a:ext>
            </a:extLst>
          </p:cNvPr>
          <p:cNvSpPr txBox="1"/>
          <p:nvPr/>
        </p:nvSpPr>
        <p:spPr>
          <a:xfrm>
            <a:off x="3276600" y="2714098"/>
            <a:ext cx="6630670" cy="192405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dirty="0"/>
              <a:t>Manage time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dirty="0"/>
              <a:t>Work automation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dirty="0"/>
              <a:t>Personal responsibility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dirty="0"/>
              <a:t>Work independently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dirty="0"/>
              <a:t>Decision-making</a:t>
            </a:r>
          </a:p>
          <a:p>
            <a:pPr marL="298450" marR="5080" indent="-285750">
              <a:lnSpc>
                <a:spcPct val="150000"/>
              </a:lnSpc>
              <a:spcBef>
                <a:spcPts val="95"/>
              </a:spcBef>
              <a:buFont typeface="Wingdings" panose="05000000000000000000" pitchFamily="2" charset="2"/>
              <a:buChar char="ü"/>
            </a:pPr>
            <a:endParaRPr sz="14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209550"/>
            <a:ext cx="7637780" cy="813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600" dirty="0">
                <a:solidFill>
                  <a:srgbClr val="0D1D35"/>
                </a:solidFill>
              </a:rPr>
              <a:t>0</a:t>
            </a:r>
            <a:r>
              <a:rPr lang="en-US" sz="2600" dirty="0">
                <a:solidFill>
                  <a:srgbClr val="0D1D35"/>
                </a:solidFill>
              </a:rPr>
              <a:t>2</a:t>
            </a:r>
            <a:r>
              <a:rPr sz="2600" spc="-20" dirty="0">
                <a:solidFill>
                  <a:srgbClr val="0D1D35"/>
                </a:solidFill>
              </a:rPr>
              <a:t> </a:t>
            </a:r>
            <a:r>
              <a:rPr lang="en-US" sz="2600" b="1" dirty="0">
                <a:latin typeface="Arial"/>
                <a:cs typeface="Arial"/>
              </a:rPr>
              <a:t>Why</a:t>
            </a:r>
            <a:r>
              <a:rPr lang="en-US" sz="2600" b="1" spc="-20" dirty="0">
                <a:latin typeface="Arial"/>
                <a:cs typeface="Arial"/>
              </a:rPr>
              <a:t> </a:t>
            </a:r>
            <a:r>
              <a:rPr lang="en-US" sz="2600" b="1" dirty="0">
                <a:latin typeface="Arial"/>
                <a:cs typeface="Arial"/>
              </a:rPr>
              <a:t>do</a:t>
            </a:r>
            <a:r>
              <a:rPr lang="en-US" sz="2600" b="1" spc="-20" dirty="0">
                <a:latin typeface="Arial"/>
                <a:cs typeface="Arial"/>
              </a:rPr>
              <a:t> </a:t>
            </a:r>
            <a:r>
              <a:rPr lang="en-US" sz="2600" b="1" dirty="0">
                <a:latin typeface="Arial"/>
                <a:cs typeface="Arial"/>
              </a:rPr>
              <a:t>we</a:t>
            </a:r>
            <a:r>
              <a:rPr lang="en-US" sz="2600" b="1" spc="-55" dirty="0">
                <a:latin typeface="Arial"/>
                <a:cs typeface="Arial"/>
              </a:rPr>
              <a:t> </a:t>
            </a:r>
            <a:r>
              <a:rPr lang="en-US" sz="2600" b="1" dirty="0">
                <a:latin typeface="Arial"/>
                <a:cs typeface="Arial"/>
              </a:rPr>
              <a:t>need</a:t>
            </a:r>
            <a:r>
              <a:rPr lang="en-US" sz="2600" b="1" spc="-30" dirty="0">
                <a:latin typeface="Arial"/>
                <a:cs typeface="Arial"/>
              </a:rPr>
              <a:t> </a:t>
            </a:r>
            <a:r>
              <a:rPr lang="en-US" sz="2600" spc="-30" dirty="0" err="1">
                <a:solidFill>
                  <a:srgbClr val="FF0000"/>
                </a:solidFill>
              </a:rPr>
              <a:t>A</a:t>
            </a:r>
            <a:r>
              <a:rPr lang="en-US" sz="2600" b="1" dirty="0" err="1">
                <a:solidFill>
                  <a:srgbClr val="FF0000"/>
                </a:solidFill>
                <a:latin typeface="Arial"/>
                <a:cs typeface="Arial"/>
              </a:rPr>
              <a:t>utomony</a:t>
            </a:r>
            <a:r>
              <a:rPr lang="en-US" sz="2600" b="1" spc="-45" dirty="0">
                <a:latin typeface="Arial"/>
                <a:cs typeface="Arial"/>
              </a:rPr>
              <a:t> </a:t>
            </a:r>
            <a:r>
              <a:rPr lang="en-US" sz="2600" b="1" dirty="0">
                <a:latin typeface="Arial"/>
                <a:cs typeface="Arial"/>
              </a:rPr>
              <a:t>at</a:t>
            </a:r>
            <a:r>
              <a:rPr lang="en-US" sz="2600" b="1" spc="-15" dirty="0">
                <a:latin typeface="Arial"/>
                <a:cs typeface="Arial"/>
              </a:rPr>
              <a:t> </a:t>
            </a:r>
            <a:r>
              <a:rPr lang="en-US" sz="2600" b="1" spc="-20" dirty="0">
                <a:latin typeface="Arial"/>
                <a:cs typeface="Arial"/>
              </a:rPr>
              <a:t>work ?</a:t>
            </a:r>
            <a:br>
              <a:rPr lang="en-US" sz="2600" dirty="0">
                <a:latin typeface="Arial"/>
                <a:cs typeface="Arial"/>
              </a:rPr>
            </a:br>
            <a:endParaRPr sz="2600" spc="-20" dirty="0">
              <a:solidFill>
                <a:srgbClr val="0D1D3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C68864-DFFB-2545-3605-347710A08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11" y="590550"/>
            <a:ext cx="9025991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178035"/>
            <a:ext cx="6105403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dirty="0"/>
              <a:t>0</a:t>
            </a:r>
            <a:r>
              <a:rPr lang="en-US" sz="2400" dirty="0"/>
              <a:t>3 How to practice Autonomy at work ?</a:t>
            </a:r>
            <a:endParaRPr sz="2400" dirty="0"/>
          </a:p>
        </p:txBody>
      </p:sp>
      <p:grpSp>
        <p:nvGrpSpPr>
          <p:cNvPr id="4" name="object 15">
            <a:extLst>
              <a:ext uri="{FF2B5EF4-FFF2-40B4-BE49-F238E27FC236}">
                <a16:creationId xmlns:a16="http://schemas.microsoft.com/office/drawing/2014/main" id="{C698A8C8-0A36-CB8F-30F9-3113D19FF559}"/>
              </a:ext>
            </a:extLst>
          </p:cNvPr>
          <p:cNvGrpSpPr/>
          <p:nvPr/>
        </p:nvGrpSpPr>
        <p:grpSpPr>
          <a:xfrm>
            <a:off x="1537577" y="1058333"/>
            <a:ext cx="457200" cy="457200"/>
            <a:chOff x="559308" y="1095755"/>
            <a:chExt cx="687705" cy="702945"/>
          </a:xfrm>
        </p:grpSpPr>
        <p:sp>
          <p:nvSpPr>
            <p:cNvPr id="5" name="object 16">
              <a:extLst>
                <a:ext uri="{FF2B5EF4-FFF2-40B4-BE49-F238E27FC236}">
                  <a16:creationId xmlns:a16="http://schemas.microsoft.com/office/drawing/2014/main" id="{91EA7141-D876-57F7-CDB2-6BE7D263E802}"/>
                </a:ext>
              </a:extLst>
            </p:cNvPr>
            <p:cNvSpPr/>
            <p:nvPr/>
          </p:nvSpPr>
          <p:spPr>
            <a:xfrm>
              <a:off x="559308" y="1095755"/>
              <a:ext cx="687705" cy="702945"/>
            </a:xfrm>
            <a:custGeom>
              <a:avLst/>
              <a:gdLst/>
              <a:ahLst/>
              <a:cxnLst/>
              <a:rect l="l" t="t" r="r" b="b"/>
              <a:pathLst>
                <a:path w="687705" h="702944">
                  <a:moveTo>
                    <a:pt x="687324" y="0"/>
                  </a:moveTo>
                  <a:lnTo>
                    <a:pt x="0" y="0"/>
                  </a:lnTo>
                  <a:lnTo>
                    <a:pt x="0" y="702563"/>
                  </a:lnTo>
                  <a:lnTo>
                    <a:pt x="687324" y="702563"/>
                  </a:lnTo>
                  <a:lnTo>
                    <a:pt x="687324" y="0"/>
                  </a:lnTo>
                  <a:close/>
                </a:path>
              </a:pathLst>
            </a:custGeom>
            <a:solidFill>
              <a:srgbClr val="0D1D35"/>
            </a:solid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6" name="object 17">
              <a:extLst>
                <a:ext uri="{FF2B5EF4-FFF2-40B4-BE49-F238E27FC236}">
                  <a16:creationId xmlns:a16="http://schemas.microsoft.com/office/drawing/2014/main" id="{7BDA402F-D470-89CD-554C-4F8AC9DBF42B}"/>
                </a:ext>
              </a:extLst>
            </p:cNvPr>
            <p:cNvSpPr/>
            <p:nvPr/>
          </p:nvSpPr>
          <p:spPr>
            <a:xfrm>
              <a:off x="723925" y="1324355"/>
              <a:ext cx="268605" cy="312420"/>
            </a:xfrm>
            <a:custGeom>
              <a:avLst/>
              <a:gdLst/>
              <a:ahLst/>
              <a:cxnLst/>
              <a:rect l="l" t="t" r="r" b="b"/>
              <a:pathLst>
                <a:path w="268605" h="312419">
                  <a:moveTo>
                    <a:pt x="91376" y="231394"/>
                  </a:moveTo>
                  <a:lnTo>
                    <a:pt x="84493" y="225044"/>
                  </a:lnTo>
                  <a:lnTo>
                    <a:pt x="81470" y="224028"/>
                  </a:lnTo>
                  <a:lnTo>
                    <a:pt x="78447" y="224028"/>
                  </a:lnTo>
                  <a:lnTo>
                    <a:pt x="75450" y="224028"/>
                  </a:lnTo>
                  <a:lnTo>
                    <a:pt x="72428" y="225044"/>
                  </a:lnTo>
                  <a:lnTo>
                    <a:pt x="70142" y="227203"/>
                  </a:lnTo>
                  <a:lnTo>
                    <a:pt x="65506" y="231394"/>
                  </a:lnTo>
                  <a:lnTo>
                    <a:pt x="65506" y="238125"/>
                  </a:lnTo>
                  <a:lnTo>
                    <a:pt x="70142" y="242189"/>
                  </a:lnTo>
                  <a:lnTo>
                    <a:pt x="72428" y="244348"/>
                  </a:lnTo>
                  <a:lnTo>
                    <a:pt x="75450" y="245364"/>
                  </a:lnTo>
                  <a:lnTo>
                    <a:pt x="81470" y="245364"/>
                  </a:lnTo>
                  <a:lnTo>
                    <a:pt x="84493" y="244348"/>
                  </a:lnTo>
                  <a:lnTo>
                    <a:pt x="86804" y="242189"/>
                  </a:lnTo>
                  <a:lnTo>
                    <a:pt x="91376" y="238125"/>
                  </a:lnTo>
                  <a:lnTo>
                    <a:pt x="91376" y="231394"/>
                  </a:lnTo>
                  <a:close/>
                </a:path>
                <a:path w="268605" h="312419">
                  <a:moveTo>
                    <a:pt x="201142" y="94996"/>
                  </a:moveTo>
                  <a:lnTo>
                    <a:pt x="196126" y="89916"/>
                  </a:lnTo>
                  <a:lnTo>
                    <a:pt x="190068" y="89916"/>
                  </a:lnTo>
                  <a:lnTo>
                    <a:pt x="183705" y="91960"/>
                  </a:lnTo>
                  <a:lnTo>
                    <a:pt x="179819" y="96989"/>
                  </a:lnTo>
                  <a:lnTo>
                    <a:pt x="179108" y="103365"/>
                  </a:lnTo>
                  <a:lnTo>
                    <a:pt x="182206" y="109474"/>
                  </a:lnTo>
                  <a:lnTo>
                    <a:pt x="184442" y="111760"/>
                  </a:lnTo>
                  <a:lnTo>
                    <a:pt x="187223" y="112776"/>
                  </a:lnTo>
                  <a:lnTo>
                    <a:pt x="195656" y="112776"/>
                  </a:lnTo>
                  <a:lnTo>
                    <a:pt x="201142" y="108204"/>
                  </a:lnTo>
                  <a:lnTo>
                    <a:pt x="201142" y="94996"/>
                  </a:lnTo>
                  <a:close/>
                </a:path>
                <a:path w="268605" h="312419">
                  <a:moveTo>
                    <a:pt x="268173" y="0"/>
                  </a:moveTo>
                  <a:lnTo>
                    <a:pt x="245859" y="0"/>
                  </a:lnTo>
                  <a:lnTo>
                    <a:pt x="245859" y="44450"/>
                  </a:lnTo>
                  <a:lnTo>
                    <a:pt x="223710" y="44450"/>
                  </a:lnTo>
                  <a:lnTo>
                    <a:pt x="223710" y="100634"/>
                  </a:lnTo>
                  <a:lnTo>
                    <a:pt x="221780" y="110540"/>
                  </a:lnTo>
                  <a:lnTo>
                    <a:pt x="221780" y="217297"/>
                  </a:lnTo>
                  <a:lnTo>
                    <a:pt x="205981" y="233045"/>
                  </a:lnTo>
                  <a:lnTo>
                    <a:pt x="221780" y="248793"/>
                  </a:lnTo>
                  <a:lnTo>
                    <a:pt x="205981" y="264541"/>
                  </a:lnTo>
                  <a:lnTo>
                    <a:pt x="190169" y="248793"/>
                  </a:lnTo>
                  <a:lnTo>
                    <a:pt x="174332" y="264541"/>
                  </a:lnTo>
                  <a:lnTo>
                    <a:pt x="158534" y="248793"/>
                  </a:lnTo>
                  <a:lnTo>
                    <a:pt x="174332" y="233045"/>
                  </a:lnTo>
                  <a:lnTo>
                    <a:pt x="158534" y="217297"/>
                  </a:lnTo>
                  <a:lnTo>
                    <a:pt x="174332" y="201549"/>
                  </a:lnTo>
                  <a:lnTo>
                    <a:pt x="190169" y="217297"/>
                  </a:lnTo>
                  <a:lnTo>
                    <a:pt x="205981" y="201549"/>
                  </a:lnTo>
                  <a:lnTo>
                    <a:pt x="221780" y="217297"/>
                  </a:lnTo>
                  <a:lnTo>
                    <a:pt x="221780" y="110540"/>
                  </a:lnTo>
                  <a:lnTo>
                    <a:pt x="221259" y="113207"/>
                  </a:lnTo>
                  <a:lnTo>
                    <a:pt x="213906" y="124206"/>
                  </a:lnTo>
                  <a:lnTo>
                    <a:pt x="208635" y="128524"/>
                  </a:lnTo>
                  <a:lnTo>
                    <a:pt x="202806" y="131572"/>
                  </a:lnTo>
                  <a:lnTo>
                    <a:pt x="196596" y="133388"/>
                  </a:lnTo>
                  <a:lnTo>
                    <a:pt x="190195" y="133985"/>
                  </a:lnTo>
                  <a:lnTo>
                    <a:pt x="184912" y="133985"/>
                  </a:lnTo>
                  <a:lnTo>
                    <a:pt x="179628" y="132842"/>
                  </a:lnTo>
                  <a:lnTo>
                    <a:pt x="174815" y="130302"/>
                  </a:lnTo>
                  <a:lnTo>
                    <a:pt x="154457" y="149225"/>
                  </a:lnTo>
                  <a:lnTo>
                    <a:pt x="136271" y="170167"/>
                  </a:lnTo>
                  <a:lnTo>
                    <a:pt x="120408" y="192900"/>
                  </a:lnTo>
                  <a:lnTo>
                    <a:pt x="107111" y="217170"/>
                  </a:lnTo>
                  <a:lnTo>
                    <a:pt x="111874" y="234467"/>
                  </a:lnTo>
                  <a:lnTo>
                    <a:pt x="107480" y="250850"/>
                  </a:lnTo>
                  <a:lnTo>
                    <a:pt x="95694" y="263055"/>
                  </a:lnTo>
                  <a:lnTo>
                    <a:pt x="78282" y="267843"/>
                  </a:lnTo>
                  <a:lnTo>
                    <a:pt x="59067" y="261899"/>
                  </a:lnTo>
                  <a:lnTo>
                    <a:pt x="47345" y="247230"/>
                  </a:lnTo>
                  <a:lnTo>
                    <a:pt x="45135" y="228574"/>
                  </a:lnTo>
                  <a:lnTo>
                    <a:pt x="54546" y="210693"/>
                  </a:lnTo>
                  <a:lnTo>
                    <a:pt x="59804" y="206438"/>
                  </a:lnTo>
                  <a:lnTo>
                    <a:pt x="65633" y="203377"/>
                  </a:lnTo>
                  <a:lnTo>
                    <a:pt x="71843" y="201536"/>
                  </a:lnTo>
                  <a:lnTo>
                    <a:pt x="78257" y="200914"/>
                  </a:lnTo>
                  <a:lnTo>
                    <a:pt x="81978" y="200914"/>
                  </a:lnTo>
                  <a:lnTo>
                    <a:pt x="85712" y="201549"/>
                  </a:lnTo>
                  <a:lnTo>
                    <a:pt x="89268" y="202819"/>
                  </a:lnTo>
                  <a:lnTo>
                    <a:pt x="90347" y="200914"/>
                  </a:lnTo>
                  <a:lnTo>
                    <a:pt x="103327" y="178092"/>
                  </a:lnTo>
                  <a:lnTo>
                    <a:pt x="119837" y="154914"/>
                  </a:lnTo>
                  <a:lnTo>
                    <a:pt x="138607" y="133477"/>
                  </a:lnTo>
                  <a:lnTo>
                    <a:pt x="159423" y="114046"/>
                  </a:lnTo>
                  <a:lnTo>
                    <a:pt x="156629" y="96240"/>
                  </a:lnTo>
                  <a:lnTo>
                    <a:pt x="162763" y="81203"/>
                  </a:lnTo>
                  <a:lnTo>
                    <a:pt x="175031" y="70815"/>
                  </a:lnTo>
                  <a:lnTo>
                    <a:pt x="176847" y="70358"/>
                  </a:lnTo>
                  <a:lnTo>
                    <a:pt x="190677" y="66929"/>
                  </a:lnTo>
                  <a:lnTo>
                    <a:pt x="198691" y="66929"/>
                  </a:lnTo>
                  <a:lnTo>
                    <a:pt x="206895" y="69977"/>
                  </a:lnTo>
                  <a:lnTo>
                    <a:pt x="213906" y="76962"/>
                  </a:lnTo>
                  <a:lnTo>
                    <a:pt x="221259" y="88049"/>
                  </a:lnTo>
                  <a:lnTo>
                    <a:pt x="223710" y="100634"/>
                  </a:lnTo>
                  <a:lnTo>
                    <a:pt x="223710" y="44450"/>
                  </a:lnTo>
                  <a:lnTo>
                    <a:pt x="108585" y="44450"/>
                  </a:lnTo>
                  <a:lnTo>
                    <a:pt x="108585" y="86233"/>
                  </a:lnTo>
                  <a:lnTo>
                    <a:pt x="92748" y="101981"/>
                  </a:lnTo>
                  <a:lnTo>
                    <a:pt x="108585" y="117729"/>
                  </a:lnTo>
                  <a:lnTo>
                    <a:pt x="92748" y="133477"/>
                  </a:lnTo>
                  <a:lnTo>
                    <a:pt x="76949" y="117729"/>
                  </a:lnTo>
                  <a:lnTo>
                    <a:pt x="61087" y="133477"/>
                  </a:lnTo>
                  <a:lnTo>
                    <a:pt x="45275" y="117729"/>
                  </a:lnTo>
                  <a:lnTo>
                    <a:pt x="61087" y="101981"/>
                  </a:lnTo>
                  <a:lnTo>
                    <a:pt x="45275" y="86233"/>
                  </a:lnTo>
                  <a:lnTo>
                    <a:pt x="61087" y="70358"/>
                  </a:lnTo>
                  <a:lnTo>
                    <a:pt x="76949" y="86233"/>
                  </a:lnTo>
                  <a:lnTo>
                    <a:pt x="92748" y="70358"/>
                  </a:lnTo>
                  <a:lnTo>
                    <a:pt x="108585" y="86233"/>
                  </a:lnTo>
                  <a:lnTo>
                    <a:pt x="108585" y="44450"/>
                  </a:lnTo>
                  <a:lnTo>
                    <a:pt x="22263" y="44450"/>
                  </a:lnTo>
                  <a:lnTo>
                    <a:pt x="22263" y="0"/>
                  </a:lnTo>
                  <a:lnTo>
                    <a:pt x="0" y="0"/>
                  </a:lnTo>
                  <a:lnTo>
                    <a:pt x="0" y="312420"/>
                  </a:lnTo>
                  <a:lnTo>
                    <a:pt x="268173" y="312420"/>
                  </a:lnTo>
                  <a:lnTo>
                    <a:pt x="268173" y="267843"/>
                  </a:lnTo>
                  <a:lnTo>
                    <a:pt x="268173" y="264541"/>
                  </a:lnTo>
                  <a:lnTo>
                    <a:pt x="268173" y="201549"/>
                  </a:lnTo>
                  <a:lnTo>
                    <a:pt x="268173" y="133985"/>
                  </a:lnTo>
                  <a:lnTo>
                    <a:pt x="268173" y="66929"/>
                  </a:lnTo>
                  <a:lnTo>
                    <a:pt x="268173" y="44450"/>
                  </a:lnTo>
                  <a:lnTo>
                    <a:pt x="268173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pic>
          <p:nvPicPr>
            <p:cNvPr id="7" name="object 18">
              <a:extLst>
                <a:ext uri="{FF2B5EF4-FFF2-40B4-BE49-F238E27FC236}">
                  <a16:creationId xmlns:a16="http://schemas.microsoft.com/office/drawing/2014/main" id="{AD51D6A8-2306-BCE7-A966-2B1409AE6CD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8121" y="1257299"/>
              <a:ext cx="178282" cy="89915"/>
            </a:xfrm>
            <a:prstGeom prst="rect">
              <a:avLst/>
            </a:prstGeom>
          </p:spPr>
        </p:pic>
        <p:sp>
          <p:nvSpPr>
            <p:cNvPr id="8" name="object 19">
              <a:extLst>
                <a:ext uri="{FF2B5EF4-FFF2-40B4-BE49-F238E27FC236}">
                  <a16:creationId xmlns:a16="http://schemas.microsoft.com/office/drawing/2014/main" id="{059F8341-8DE3-E8CF-9A73-2540ABB9D75A}"/>
                </a:ext>
              </a:extLst>
            </p:cNvPr>
            <p:cNvSpPr/>
            <p:nvPr/>
          </p:nvSpPr>
          <p:spPr>
            <a:xfrm>
              <a:off x="1014984" y="1347253"/>
              <a:ext cx="66040" cy="287020"/>
            </a:xfrm>
            <a:custGeom>
              <a:avLst/>
              <a:gdLst/>
              <a:ahLst/>
              <a:cxnLst/>
              <a:rect l="l" t="t" r="r" b="b"/>
              <a:pathLst>
                <a:path w="66040" h="287019">
                  <a:moveTo>
                    <a:pt x="65493" y="0"/>
                  </a:moveTo>
                  <a:lnTo>
                    <a:pt x="0" y="0"/>
                  </a:lnTo>
                  <a:lnTo>
                    <a:pt x="0" y="44157"/>
                  </a:lnTo>
                  <a:lnTo>
                    <a:pt x="65493" y="44157"/>
                  </a:lnTo>
                  <a:lnTo>
                    <a:pt x="65493" y="0"/>
                  </a:lnTo>
                  <a:close/>
                </a:path>
                <a:path w="66040" h="287019">
                  <a:moveTo>
                    <a:pt x="65506" y="67017"/>
                  </a:moveTo>
                  <a:lnTo>
                    <a:pt x="0" y="67017"/>
                  </a:lnTo>
                  <a:lnTo>
                    <a:pt x="0" y="202907"/>
                  </a:lnTo>
                  <a:lnTo>
                    <a:pt x="32791" y="286473"/>
                  </a:lnTo>
                  <a:lnTo>
                    <a:pt x="65506" y="202907"/>
                  </a:lnTo>
                  <a:lnTo>
                    <a:pt x="65506" y="67017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 sz="1600"/>
            </a:p>
          </p:txBody>
        </p:sp>
      </p:grpSp>
      <p:sp>
        <p:nvSpPr>
          <p:cNvPr id="10" name="object 16">
            <a:extLst>
              <a:ext uri="{FF2B5EF4-FFF2-40B4-BE49-F238E27FC236}">
                <a16:creationId xmlns:a16="http://schemas.microsoft.com/office/drawing/2014/main" id="{8057E252-3FCC-EE33-127C-91E5B34C7D66}"/>
              </a:ext>
            </a:extLst>
          </p:cNvPr>
          <p:cNvSpPr/>
          <p:nvPr/>
        </p:nvSpPr>
        <p:spPr>
          <a:xfrm>
            <a:off x="1537577" y="170436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687705" h="702944">
                <a:moveTo>
                  <a:pt x="687324" y="0"/>
                </a:moveTo>
                <a:lnTo>
                  <a:pt x="0" y="0"/>
                </a:lnTo>
                <a:lnTo>
                  <a:pt x="0" y="702563"/>
                </a:lnTo>
                <a:lnTo>
                  <a:pt x="687324" y="702563"/>
                </a:lnTo>
                <a:lnTo>
                  <a:pt x="687324" y="0"/>
                </a:lnTo>
                <a:close/>
              </a:path>
            </a:pathLst>
          </a:custGeom>
          <a:solidFill>
            <a:srgbClr val="0D1D35"/>
          </a:solidFill>
        </p:spPr>
        <p:txBody>
          <a:bodyPr wrap="square" lIns="0" tIns="0" rIns="0" bIns="0" rtlCol="0"/>
          <a:lstStyle/>
          <a:p>
            <a:endParaRPr sz="1600" dirty="0"/>
          </a:p>
        </p:txBody>
      </p:sp>
      <p:pic>
        <p:nvPicPr>
          <p:cNvPr id="15" name="Graphic 14" descr="Bar graph with upward trend with solid fill">
            <a:extLst>
              <a:ext uri="{FF2B5EF4-FFF2-40B4-BE49-F238E27FC236}">
                <a16:creationId xmlns:a16="http://schemas.microsoft.com/office/drawing/2014/main" id="{0E539B08-58AE-51F0-043F-51451D083C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47018" y="1814708"/>
            <a:ext cx="236214" cy="284323"/>
          </a:xfrm>
          <a:prstGeom prst="rect">
            <a:avLst/>
          </a:prstGeom>
        </p:spPr>
      </p:pic>
      <p:sp>
        <p:nvSpPr>
          <p:cNvPr id="16" name="object 16">
            <a:extLst>
              <a:ext uri="{FF2B5EF4-FFF2-40B4-BE49-F238E27FC236}">
                <a16:creationId xmlns:a16="http://schemas.microsoft.com/office/drawing/2014/main" id="{77604A06-C594-6930-34BC-B8A85EC7C977}"/>
              </a:ext>
            </a:extLst>
          </p:cNvPr>
          <p:cNvSpPr/>
          <p:nvPr/>
        </p:nvSpPr>
        <p:spPr>
          <a:xfrm>
            <a:off x="1537577" y="2328758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687705" h="702944">
                <a:moveTo>
                  <a:pt x="687324" y="0"/>
                </a:moveTo>
                <a:lnTo>
                  <a:pt x="0" y="0"/>
                </a:lnTo>
                <a:lnTo>
                  <a:pt x="0" y="702563"/>
                </a:lnTo>
                <a:lnTo>
                  <a:pt x="687324" y="702563"/>
                </a:lnTo>
                <a:lnTo>
                  <a:pt x="687324" y="0"/>
                </a:lnTo>
                <a:close/>
              </a:path>
            </a:pathLst>
          </a:custGeom>
          <a:solidFill>
            <a:srgbClr val="0D1D35"/>
          </a:solidFill>
        </p:spPr>
        <p:txBody>
          <a:bodyPr wrap="square" lIns="0" tIns="0" rIns="0" bIns="0" rtlCol="0"/>
          <a:lstStyle/>
          <a:p>
            <a:endParaRPr sz="1600" dirty="0"/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0E262B2B-4492-1A3E-C11A-525592AD5D06}"/>
              </a:ext>
            </a:extLst>
          </p:cNvPr>
          <p:cNvSpPr/>
          <p:nvPr/>
        </p:nvSpPr>
        <p:spPr>
          <a:xfrm>
            <a:off x="1542522" y="298150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687705" h="702944">
                <a:moveTo>
                  <a:pt x="687324" y="0"/>
                </a:moveTo>
                <a:lnTo>
                  <a:pt x="0" y="0"/>
                </a:lnTo>
                <a:lnTo>
                  <a:pt x="0" y="702563"/>
                </a:lnTo>
                <a:lnTo>
                  <a:pt x="687324" y="702563"/>
                </a:lnTo>
                <a:lnTo>
                  <a:pt x="687324" y="0"/>
                </a:lnTo>
                <a:close/>
              </a:path>
            </a:pathLst>
          </a:custGeom>
          <a:solidFill>
            <a:srgbClr val="0D1D35"/>
          </a:solidFill>
        </p:spPr>
        <p:txBody>
          <a:bodyPr wrap="square" lIns="0" tIns="0" rIns="0" bIns="0" rtlCol="0"/>
          <a:lstStyle/>
          <a:p>
            <a:endParaRPr sz="1600" dirty="0"/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2594CC48-76B3-AAFB-542C-1690C91B46A4}"/>
              </a:ext>
            </a:extLst>
          </p:cNvPr>
          <p:cNvSpPr/>
          <p:nvPr/>
        </p:nvSpPr>
        <p:spPr>
          <a:xfrm>
            <a:off x="1537577" y="368019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687705" h="702944">
                <a:moveTo>
                  <a:pt x="687324" y="0"/>
                </a:moveTo>
                <a:lnTo>
                  <a:pt x="0" y="0"/>
                </a:lnTo>
                <a:lnTo>
                  <a:pt x="0" y="702563"/>
                </a:lnTo>
                <a:lnTo>
                  <a:pt x="687324" y="702563"/>
                </a:lnTo>
                <a:lnTo>
                  <a:pt x="687324" y="0"/>
                </a:lnTo>
                <a:close/>
              </a:path>
            </a:pathLst>
          </a:custGeom>
          <a:solidFill>
            <a:srgbClr val="0D1D35"/>
          </a:solidFill>
        </p:spPr>
        <p:txBody>
          <a:bodyPr wrap="square" lIns="0" tIns="0" rIns="0" bIns="0" rtlCol="0"/>
          <a:lstStyle/>
          <a:p>
            <a:endParaRPr sz="1600" dirty="0"/>
          </a:p>
        </p:txBody>
      </p:sp>
      <p:pic>
        <p:nvPicPr>
          <p:cNvPr id="20" name="Graphic 19" descr="Books with solid fill">
            <a:extLst>
              <a:ext uri="{FF2B5EF4-FFF2-40B4-BE49-F238E27FC236}">
                <a16:creationId xmlns:a16="http://schemas.microsoft.com/office/drawing/2014/main" id="{0835E66B-C61A-D632-8AB9-FF27E788F7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12725" y="2393747"/>
            <a:ext cx="304800" cy="304800"/>
          </a:xfrm>
          <a:prstGeom prst="rect">
            <a:avLst/>
          </a:prstGeom>
        </p:spPr>
      </p:pic>
      <p:pic>
        <p:nvPicPr>
          <p:cNvPr id="22" name="Graphic 21" descr="Boardroom with solid fill">
            <a:extLst>
              <a:ext uri="{FF2B5EF4-FFF2-40B4-BE49-F238E27FC236}">
                <a16:creationId xmlns:a16="http://schemas.microsoft.com/office/drawing/2014/main" id="{0275E39B-038B-B829-8160-0B4DB8A26F7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12725" y="3036967"/>
            <a:ext cx="307366" cy="307366"/>
          </a:xfrm>
          <a:prstGeom prst="rect">
            <a:avLst/>
          </a:prstGeom>
        </p:spPr>
      </p:pic>
      <p:pic>
        <p:nvPicPr>
          <p:cNvPr id="24" name="Graphic 23" descr="Brain in head with solid fill">
            <a:extLst>
              <a:ext uri="{FF2B5EF4-FFF2-40B4-BE49-F238E27FC236}">
                <a16:creationId xmlns:a16="http://schemas.microsoft.com/office/drawing/2014/main" id="{09267DA9-A842-054F-0C65-1C266DA82FF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12725" y="3756391"/>
            <a:ext cx="304800" cy="3048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107D371-2D58-89C2-074B-7BD4E32EF520}"/>
              </a:ext>
            </a:extLst>
          </p:cNvPr>
          <p:cNvSpPr txBox="1"/>
          <p:nvPr/>
        </p:nvSpPr>
        <p:spPr>
          <a:xfrm>
            <a:off x="2133600" y="112395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Build confidence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54B829-4D07-7F19-8E2E-7BB57C4B73E0}"/>
              </a:ext>
            </a:extLst>
          </p:cNvPr>
          <p:cNvSpPr txBox="1"/>
          <p:nvPr/>
        </p:nvSpPr>
        <p:spPr>
          <a:xfrm>
            <a:off x="2123268" y="177910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Proactively build a career plan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921A3C-03E3-B36C-F378-F1A0272B772E}"/>
              </a:ext>
            </a:extLst>
          </p:cNvPr>
          <p:cNvSpPr txBox="1"/>
          <p:nvPr/>
        </p:nvSpPr>
        <p:spPr>
          <a:xfrm>
            <a:off x="2123268" y="243426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Practice handle and solve problem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019F04-E45D-FF02-47E6-37260C6EBCFF}"/>
              </a:ext>
            </a:extLst>
          </p:cNvPr>
          <p:cNvSpPr txBox="1"/>
          <p:nvPr/>
        </p:nvSpPr>
        <p:spPr>
          <a:xfrm>
            <a:off x="2123268" y="302544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Prepare before working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04C5CE-A341-6433-AC47-64D49CF7E712}"/>
              </a:ext>
            </a:extLst>
          </p:cNvPr>
          <p:cNvSpPr txBox="1"/>
          <p:nvPr/>
        </p:nvSpPr>
        <p:spPr>
          <a:xfrm>
            <a:off x="2133600" y="372412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Keep learning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0D1D35"/>
                </a:solidFill>
              </a:rPr>
              <a:t>04</a:t>
            </a:r>
            <a:r>
              <a:rPr sz="2200" spc="-45" dirty="0">
                <a:solidFill>
                  <a:srgbClr val="0D1D35"/>
                </a:solidFill>
              </a:rPr>
              <a:t> </a:t>
            </a:r>
            <a:r>
              <a:rPr sz="2200" dirty="0">
                <a:solidFill>
                  <a:srgbClr val="0D1D35"/>
                </a:solidFill>
              </a:rPr>
              <a:t>Things</a:t>
            </a:r>
            <a:r>
              <a:rPr sz="2200" spc="-20" dirty="0">
                <a:solidFill>
                  <a:srgbClr val="0D1D35"/>
                </a:solidFill>
              </a:rPr>
              <a:t> </a:t>
            </a:r>
            <a:r>
              <a:rPr sz="2200" dirty="0">
                <a:solidFill>
                  <a:srgbClr val="0D1D35"/>
                </a:solidFill>
              </a:rPr>
              <a:t>to</a:t>
            </a:r>
            <a:r>
              <a:rPr sz="2200" spc="-30" dirty="0">
                <a:solidFill>
                  <a:srgbClr val="0D1D35"/>
                </a:solidFill>
              </a:rPr>
              <a:t> </a:t>
            </a:r>
            <a:r>
              <a:rPr sz="2200" dirty="0">
                <a:solidFill>
                  <a:srgbClr val="0D1D35"/>
                </a:solidFill>
              </a:rPr>
              <a:t>avoid</a:t>
            </a:r>
            <a:r>
              <a:rPr sz="2200" spc="-20" dirty="0">
                <a:solidFill>
                  <a:srgbClr val="0D1D35"/>
                </a:solidFill>
              </a:rPr>
              <a:t> </a:t>
            </a:r>
            <a:r>
              <a:rPr sz="2200" dirty="0">
                <a:solidFill>
                  <a:srgbClr val="0D1D35"/>
                </a:solidFill>
              </a:rPr>
              <a:t>to</a:t>
            </a:r>
            <a:r>
              <a:rPr sz="2200" spc="-30" dirty="0">
                <a:solidFill>
                  <a:srgbClr val="0D1D35"/>
                </a:solidFill>
              </a:rPr>
              <a:t> </a:t>
            </a:r>
            <a:r>
              <a:rPr sz="2200" dirty="0">
                <a:solidFill>
                  <a:srgbClr val="0D1D35"/>
                </a:solidFill>
              </a:rPr>
              <a:t>form</a:t>
            </a:r>
            <a:r>
              <a:rPr sz="2200" spc="-50" dirty="0">
                <a:solidFill>
                  <a:srgbClr val="0D1D35"/>
                </a:solidFill>
              </a:rPr>
              <a:t> </a:t>
            </a:r>
            <a:r>
              <a:rPr sz="2200" dirty="0">
                <a:solidFill>
                  <a:srgbClr val="0D1D35"/>
                </a:solidFill>
              </a:rPr>
              <a:t>the</a:t>
            </a:r>
            <a:r>
              <a:rPr sz="2200" spc="-30" dirty="0">
                <a:solidFill>
                  <a:srgbClr val="0D1D35"/>
                </a:solidFill>
              </a:rPr>
              <a:t> </a:t>
            </a:r>
            <a:r>
              <a:rPr sz="2200" dirty="0">
                <a:solidFill>
                  <a:srgbClr val="0D1D35"/>
                </a:solidFill>
              </a:rPr>
              <a:t>habit</a:t>
            </a:r>
            <a:r>
              <a:rPr sz="2200" spc="-20" dirty="0">
                <a:solidFill>
                  <a:srgbClr val="0D1D35"/>
                </a:solidFill>
              </a:rPr>
              <a:t> </a:t>
            </a:r>
            <a:r>
              <a:rPr sz="2200" dirty="0">
                <a:solidFill>
                  <a:srgbClr val="0D1D35"/>
                </a:solidFill>
              </a:rPr>
              <a:t>of</a:t>
            </a:r>
            <a:r>
              <a:rPr sz="2200" spc="-10" dirty="0">
                <a:solidFill>
                  <a:srgbClr val="0D1D35"/>
                </a:solidFill>
              </a:rPr>
              <a:t> </a:t>
            </a:r>
            <a:r>
              <a:rPr sz="2200" dirty="0">
                <a:solidFill>
                  <a:srgbClr val="FF0000"/>
                </a:solidFill>
              </a:rPr>
              <a:t>Autonomy</a:t>
            </a:r>
            <a:r>
              <a:rPr sz="2200" spc="-15" dirty="0">
                <a:solidFill>
                  <a:srgbClr val="FF0000"/>
                </a:solidFill>
              </a:rPr>
              <a:t> </a:t>
            </a:r>
            <a:r>
              <a:rPr sz="2200" dirty="0">
                <a:solidFill>
                  <a:srgbClr val="0D1D35"/>
                </a:solidFill>
              </a:rPr>
              <a:t>at</a:t>
            </a:r>
            <a:r>
              <a:rPr sz="2200" spc="-35" dirty="0">
                <a:solidFill>
                  <a:srgbClr val="0D1D35"/>
                </a:solidFill>
              </a:rPr>
              <a:t> </a:t>
            </a:r>
            <a:r>
              <a:rPr sz="2200" spc="-20" dirty="0">
                <a:solidFill>
                  <a:srgbClr val="0D1D35"/>
                </a:solidFill>
              </a:rPr>
              <a:t>work</a:t>
            </a:r>
            <a:endParaRPr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9185FF-5B34-BC3D-5DCC-352FFB8BE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697864"/>
            <a:ext cx="7964018" cy="393128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192100"/>
            <a:ext cx="519430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pc="-25" dirty="0">
                <a:solidFill>
                  <a:srgbClr val="0D1D35"/>
                </a:solidFill>
              </a:rPr>
              <a:t>05</a:t>
            </a:r>
            <a:r>
              <a:rPr dirty="0">
                <a:solidFill>
                  <a:srgbClr val="0D1D35"/>
                </a:solidFill>
              </a:rPr>
              <a:t>	Build</a:t>
            </a:r>
            <a:r>
              <a:rPr spc="-15" dirty="0">
                <a:solidFill>
                  <a:srgbClr val="0D1D35"/>
                </a:solidFill>
              </a:rPr>
              <a:t> </a:t>
            </a:r>
            <a:r>
              <a:rPr dirty="0">
                <a:solidFill>
                  <a:srgbClr val="0D1D35"/>
                </a:solidFill>
              </a:rPr>
              <a:t>Trust</a:t>
            </a:r>
            <a:r>
              <a:rPr spc="-40" dirty="0">
                <a:solidFill>
                  <a:srgbClr val="0D1D35"/>
                </a:solidFill>
              </a:rPr>
              <a:t> </a:t>
            </a:r>
            <a:r>
              <a:rPr dirty="0">
                <a:solidFill>
                  <a:srgbClr val="0D1D35"/>
                </a:solidFill>
              </a:rPr>
              <a:t>in</a:t>
            </a:r>
            <a:r>
              <a:rPr spc="-20" dirty="0">
                <a:solidFill>
                  <a:srgbClr val="0D1D35"/>
                </a:solidFill>
              </a:rPr>
              <a:t> </a:t>
            </a:r>
            <a:r>
              <a:rPr dirty="0">
                <a:solidFill>
                  <a:srgbClr val="0D1D35"/>
                </a:solidFill>
              </a:rPr>
              <a:t>work</a:t>
            </a:r>
            <a:r>
              <a:rPr spc="-30" dirty="0">
                <a:solidFill>
                  <a:srgbClr val="0D1D35"/>
                </a:solidFill>
              </a:rPr>
              <a:t> </a:t>
            </a:r>
            <a:r>
              <a:rPr spc="-10" dirty="0">
                <a:solidFill>
                  <a:srgbClr val="0D1D35"/>
                </a:solidFill>
              </a:rPr>
              <a:t>place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95EBE7-6D04-0D45-AF14-394DDA5DA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742950"/>
            <a:ext cx="7391400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>
                <a:solidFill>
                  <a:srgbClr val="0D1D35"/>
                </a:solidFill>
                <a:latin typeface="Trebuchet MS"/>
                <a:cs typeface="Trebuchet MS"/>
              </a:rPr>
              <a:t>06</a:t>
            </a:r>
            <a:r>
              <a:rPr spc="-225" dirty="0">
                <a:solidFill>
                  <a:srgbClr val="0D1D35"/>
                </a:solidFill>
                <a:latin typeface="Trebuchet MS"/>
                <a:cs typeface="Trebuchet MS"/>
              </a:rPr>
              <a:t> </a:t>
            </a:r>
            <a:r>
              <a:rPr dirty="0"/>
              <a:t>Example</a:t>
            </a:r>
            <a:r>
              <a:rPr spc="-55" dirty="0"/>
              <a:t> </a:t>
            </a:r>
            <a:r>
              <a:rPr dirty="0"/>
              <a:t>about</a:t>
            </a:r>
            <a:r>
              <a:rPr spc="-25" dirty="0"/>
              <a:t> </a:t>
            </a:r>
            <a:r>
              <a:rPr dirty="0">
                <a:solidFill>
                  <a:srgbClr val="FF0000"/>
                </a:solidFill>
              </a:rPr>
              <a:t>Autonomy</a:t>
            </a:r>
            <a:r>
              <a:rPr spc="-15" dirty="0">
                <a:solidFill>
                  <a:srgbClr val="FF0000"/>
                </a:solidFill>
              </a:rPr>
              <a:t> </a:t>
            </a:r>
            <a:r>
              <a:rPr dirty="0"/>
              <a:t>at</a:t>
            </a:r>
            <a:r>
              <a:rPr spc="-45" dirty="0"/>
              <a:t> </a:t>
            </a:r>
            <a:r>
              <a:rPr spc="-20" dirty="0"/>
              <a:t>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261DA6-BE8B-5970-4501-CB818F03B2F3}"/>
              </a:ext>
            </a:extLst>
          </p:cNvPr>
          <p:cNvSpPr txBox="1"/>
          <p:nvPr/>
        </p:nvSpPr>
        <p:spPr>
          <a:xfrm>
            <a:off x="1219200" y="819150"/>
            <a:ext cx="4572000" cy="2776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Let employees make decisions about work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Set own goal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Let they choose where to work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Let they set their begin and end time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Let they decide how they will finish tasks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187528"/>
            <a:ext cx="763778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0" spc="-20" dirty="0"/>
              <a:t>Conclusion</a:t>
            </a:r>
            <a:endParaRPr b="0" spc="-2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D31A53-4D5F-88FE-9D9E-D00196AA5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86" y="662017"/>
            <a:ext cx="8546313" cy="389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92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D1D3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</TotalTime>
  <Words>236</Words>
  <Application>Microsoft Office PowerPoint</Application>
  <PresentationFormat>On-screen Show (16:9)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</vt:lpstr>
      <vt:lpstr>Office Theme</vt:lpstr>
      <vt:lpstr>Autonomy at work</vt:lpstr>
      <vt:lpstr>Table of contents</vt:lpstr>
      <vt:lpstr>01 What is the Autonomy at work</vt:lpstr>
      <vt:lpstr>02 Why do we need Automony at work ? </vt:lpstr>
      <vt:lpstr>03 How to practice Autonomy at work ?</vt:lpstr>
      <vt:lpstr>04 Things to avoid to form the habit of Autonomy at work</vt:lpstr>
      <vt:lpstr>05 Build Trust in work place</vt:lpstr>
      <vt:lpstr>06 Example about Autonomy at work</vt:lpstr>
      <vt:lpstr>Conclusion</vt:lpstr>
      <vt:lpstr>Conclusion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Autonomy at work</dc:title>
  <cp:lastModifiedBy>chien nguyen</cp:lastModifiedBy>
  <cp:revision>2</cp:revision>
  <dcterms:created xsi:type="dcterms:W3CDTF">2024-01-16T15:26:24Z</dcterms:created>
  <dcterms:modified xsi:type="dcterms:W3CDTF">2024-01-17T07:39:58Z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2024-01-11T00:00:00Z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2024-01-16T00:00:00Z</vt:filetime>
  </property>
  <property fmtid="{D5CDD505-2E9C-101B-9397-08002B2CF9AE}" pid="5" name="Producer">
    <vt:lpwstr>3-Heights(TM) PDF Security Shell 4.8.25.2 (http://www.pdf-tools.com)</vt:lpwstr>
  </property>
</Properties>
</file>