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1" r:id="rId4"/>
    <p:sldId id="317" r:id="rId5"/>
    <p:sldId id="318" r:id="rId6"/>
    <p:sldId id="320" r:id="rId7"/>
    <p:sldId id="321" r:id="rId8"/>
    <p:sldId id="322" r:id="rId9"/>
    <p:sldId id="323" r:id="rId10"/>
    <p:sldId id="324" r:id="rId11"/>
    <p:sldId id="29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F52A9B-E036-4096-B452-26FE4D4DD70C}">
  <a:tblStyle styleId="{84F52A9B-E036-4096-B452-26FE4D4DD7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C82FAE-32F9-4D42-9D09-A93A33DB22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2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9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05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0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3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7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25444" y="327774"/>
            <a:ext cx="1613528" cy="532426"/>
            <a:chOff x="2615088" y="1476088"/>
            <a:chExt cx="1771745" cy="584634"/>
          </a:xfrm>
        </p:grpSpPr>
        <p:sp>
          <p:nvSpPr>
            <p:cNvPr id="10" name="Google Shape;10;p2"/>
            <p:cNvSpPr/>
            <p:nvPr/>
          </p:nvSpPr>
          <p:spPr>
            <a:xfrm>
              <a:off x="3805047" y="1477518"/>
              <a:ext cx="581786" cy="52958"/>
            </a:xfrm>
            <a:custGeom>
              <a:avLst/>
              <a:gdLst/>
              <a:ahLst/>
              <a:cxnLst/>
              <a:rect l="l" t="t" r="r" b="b"/>
              <a:pathLst>
                <a:path w="581786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79" y="0"/>
                  </a:cubicBezTo>
                  <a:lnTo>
                    <a:pt x="555307" y="0"/>
                  </a:lnTo>
                  <a:cubicBezTo>
                    <a:pt x="569881" y="0"/>
                    <a:pt x="581787" y="11811"/>
                    <a:pt x="581787" y="26479"/>
                  </a:cubicBezTo>
                  <a:cubicBezTo>
                    <a:pt x="581787" y="41148"/>
                    <a:pt x="569976" y="52959"/>
                    <a:pt x="555307" y="52959"/>
                  </a:cubicBezTo>
                  <a:lnTo>
                    <a:pt x="26479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355562" y="1477518"/>
              <a:ext cx="277749" cy="52958"/>
            </a:xfrm>
            <a:custGeom>
              <a:avLst/>
              <a:gdLst/>
              <a:ahLst/>
              <a:cxnLst/>
              <a:rect l="l" t="t" r="r" b="b"/>
              <a:pathLst>
                <a:path w="277749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80" y="0"/>
                  </a:cubicBezTo>
                  <a:lnTo>
                    <a:pt x="251270" y="0"/>
                  </a:lnTo>
                  <a:cubicBezTo>
                    <a:pt x="265843" y="0"/>
                    <a:pt x="277749" y="11811"/>
                    <a:pt x="277749" y="26479"/>
                  </a:cubicBezTo>
                  <a:cubicBezTo>
                    <a:pt x="277749" y="41148"/>
                    <a:pt x="265938" y="52959"/>
                    <a:pt x="251270" y="52959"/>
                  </a:cubicBezTo>
                  <a:lnTo>
                    <a:pt x="26480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15088" y="1476088"/>
              <a:ext cx="566832" cy="584634"/>
            </a:xfrm>
            <a:custGeom>
              <a:avLst/>
              <a:gdLst/>
              <a:ahLst/>
              <a:cxnLst/>
              <a:rect l="l" t="t" r="r" b="b"/>
              <a:pathLst>
                <a:path w="566832" h="584634" extrusionOk="0">
                  <a:moveTo>
                    <a:pt x="109918" y="582264"/>
                  </a:moveTo>
                  <a:cubicBezTo>
                    <a:pt x="119348" y="586550"/>
                    <a:pt x="130397" y="584931"/>
                    <a:pt x="138113" y="578168"/>
                  </a:cubicBezTo>
                  <a:lnTo>
                    <a:pt x="230124" y="498253"/>
                  </a:lnTo>
                  <a:cubicBezTo>
                    <a:pt x="241173" y="488728"/>
                    <a:pt x="242316" y="471964"/>
                    <a:pt x="232791" y="460915"/>
                  </a:cubicBezTo>
                  <a:cubicBezTo>
                    <a:pt x="223171" y="449866"/>
                    <a:pt x="206502" y="448723"/>
                    <a:pt x="195453" y="458248"/>
                  </a:cubicBezTo>
                  <a:lnTo>
                    <a:pt x="146780" y="500444"/>
                  </a:lnTo>
                  <a:lnTo>
                    <a:pt x="144589" y="162307"/>
                  </a:lnTo>
                  <a:cubicBezTo>
                    <a:pt x="144971" y="133541"/>
                    <a:pt x="155353" y="106871"/>
                    <a:pt x="175355" y="86583"/>
                  </a:cubicBezTo>
                  <a:cubicBezTo>
                    <a:pt x="195453" y="66295"/>
                    <a:pt x="222123" y="54960"/>
                    <a:pt x="250698" y="54865"/>
                  </a:cubicBezTo>
                  <a:lnTo>
                    <a:pt x="540544" y="52960"/>
                  </a:lnTo>
                  <a:cubicBezTo>
                    <a:pt x="555117" y="52864"/>
                    <a:pt x="566833" y="41053"/>
                    <a:pt x="566833" y="26480"/>
                  </a:cubicBezTo>
                  <a:lnTo>
                    <a:pt x="566833" y="26290"/>
                  </a:lnTo>
                  <a:cubicBezTo>
                    <a:pt x="566833" y="11716"/>
                    <a:pt x="554831" y="-95"/>
                    <a:pt x="540258" y="1"/>
                  </a:cubicBezTo>
                  <a:lnTo>
                    <a:pt x="250412" y="1906"/>
                  </a:lnTo>
                  <a:cubicBezTo>
                    <a:pt x="207740" y="2191"/>
                    <a:pt x="167735" y="19051"/>
                    <a:pt x="137827" y="49435"/>
                  </a:cubicBezTo>
                  <a:cubicBezTo>
                    <a:pt x="108109" y="79534"/>
                    <a:pt x="91726" y="119349"/>
                    <a:pt x="91726" y="161545"/>
                  </a:cubicBezTo>
                  <a:cubicBezTo>
                    <a:pt x="91726" y="161926"/>
                    <a:pt x="91726" y="162211"/>
                    <a:pt x="91726" y="162592"/>
                  </a:cubicBezTo>
                  <a:lnTo>
                    <a:pt x="93917" y="500254"/>
                  </a:lnTo>
                  <a:lnTo>
                    <a:pt x="43720" y="457201"/>
                  </a:lnTo>
                  <a:cubicBezTo>
                    <a:pt x="32671" y="447676"/>
                    <a:pt x="15907" y="449009"/>
                    <a:pt x="6382" y="460058"/>
                  </a:cubicBezTo>
                  <a:cubicBezTo>
                    <a:pt x="2096" y="465011"/>
                    <a:pt x="0" y="471202"/>
                    <a:pt x="0" y="477203"/>
                  </a:cubicBezTo>
                  <a:cubicBezTo>
                    <a:pt x="0" y="484633"/>
                    <a:pt x="3143" y="492062"/>
                    <a:pt x="9239" y="497301"/>
                  </a:cubicBezTo>
                  <a:lnTo>
                    <a:pt x="101822" y="576644"/>
                  </a:lnTo>
                  <a:cubicBezTo>
                    <a:pt x="101822" y="576644"/>
                    <a:pt x="102679" y="577216"/>
                    <a:pt x="103060" y="577501"/>
                  </a:cubicBezTo>
                  <a:cubicBezTo>
                    <a:pt x="104013" y="578359"/>
                    <a:pt x="105061" y="578930"/>
                    <a:pt x="106108" y="579597"/>
                  </a:cubicBezTo>
                  <a:cubicBezTo>
                    <a:pt x="106108" y="579597"/>
                    <a:pt x="106108" y="579597"/>
                    <a:pt x="106108" y="579597"/>
                  </a:cubicBezTo>
                  <a:cubicBezTo>
                    <a:pt x="107251" y="580359"/>
                    <a:pt x="108394" y="581311"/>
                    <a:pt x="109728" y="581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3419078" y="390289"/>
            <a:ext cx="1569306" cy="298400"/>
            <a:chOff x="6571011" y="2674715"/>
            <a:chExt cx="1723187" cy="327660"/>
          </a:xfrm>
        </p:grpSpPr>
        <p:sp>
          <p:nvSpPr>
            <p:cNvPr id="14" name="Google Shape;14;p2"/>
            <p:cNvSpPr/>
            <p:nvPr/>
          </p:nvSpPr>
          <p:spPr>
            <a:xfrm>
              <a:off x="7676338" y="2674715"/>
              <a:ext cx="617860" cy="45053"/>
            </a:xfrm>
            <a:custGeom>
              <a:avLst/>
              <a:gdLst/>
              <a:ahLst/>
              <a:cxnLst/>
              <a:rect l="l" t="t" r="r" b="b"/>
              <a:pathLst>
                <a:path w="617860" h="45053" extrusionOk="0">
                  <a:moveTo>
                    <a:pt x="22529" y="45053"/>
                  </a:moveTo>
                  <a:lnTo>
                    <a:pt x="594124" y="45053"/>
                  </a:lnTo>
                  <a:cubicBezTo>
                    <a:pt x="605363" y="45053"/>
                    <a:pt x="615746" y="37433"/>
                    <a:pt x="617555" y="26289"/>
                  </a:cubicBezTo>
                  <a:cubicBezTo>
                    <a:pt x="619841" y="12192"/>
                    <a:pt x="608983" y="0"/>
                    <a:pt x="595362" y="0"/>
                  </a:cubicBezTo>
                  <a:lnTo>
                    <a:pt x="24243" y="0"/>
                  </a:lnTo>
                  <a:cubicBezTo>
                    <a:pt x="12718" y="0"/>
                    <a:pt x="1859" y="7811"/>
                    <a:pt x="240" y="19241"/>
                  </a:cubicBezTo>
                  <a:cubicBezTo>
                    <a:pt x="-1760" y="33147"/>
                    <a:pt x="9003" y="45053"/>
                    <a:pt x="22529" y="45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571011" y="2957417"/>
              <a:ext cx="999458" cy="44958"/>
            </a:xfrm>
            <a:custGeom>
              <a:avLst/>
              <a:gdLst/>
              <a:ahLst/>
              <a:cxnLst/>
              <a:rect l="l" t="t" r="r" b="b"/>
              <a:pathLst>
                <a:path w="999458" h="44958" extrusionOk="0">
                  <a:moveTo>
                    <a:pt x="22479" y="44958"/>
                  </a:moveTo>
                  <a:lnTo>
                    <a:pt x="976979" y="44958"/>
                  </a:lnTo>
                  <a:cubicBezTo>
                    <a:pt x="989362" y="44958"/>
                    <a:pt x="999458" y="34861"/>
                    <a:pt x="999458" y="22479"/>
                  </a:cubicBezTo>
                  <a:cubicBezTo>
                    <a:pt x="999458" y="10096"/>
                    <a:pt x="989362" y="0"/>
                    <a:pt x="976979" y="0"/>
                  </a:cubicBezTo>
                  <a:lnTo>
                    <a:pt x="22479" y="0"/>
                  </a:lnTo>
                  <a:cubicBezTo>
                    <a:pt x="10096" y="0"/>
                    <a:pt x="0" y="10096"/>
                    <a:pt x="0" y="22479"/>
                  </a:cubicBezTo>
                  <a:cubicBezTo>
                    <a:pt x="0" y="34861"/>
                    <a:pt x="10096" y="44958"/>
                    <a:pt x="22479" y="44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291350" y="4227866"/>
            <a:ext cx="278854" cy="376137"/>
          </a:xfrm>
          <a:custGeom>
            <a:avLst/>
            <a:gdLst/>
            <a:ahLst/>
            <a:cxnLst/>
            <a:rect l="l" t="t" r="r" b="b"/>
            <a:pathLst>
              <a:path w="306433" h="413337" extrusionOk="0">
                <a:moveTo>
                  <a:pt x="302684" y="177070"/>
                </a:moveTo>
                <a:lnTo>
                  <a:pt x="177907" y="398907"/>
                </a:lnTo>
                <a:cubicBezTo>
                  <a:pt x="167048" y="418147"/>
                  <a:pt x="139330" y="418147"/>
                  <a:pt x="128472" y="398907"/>
                </a:cubicBezTo>
                <a:lnTo>
                  <a:pt x="3694" y="177070"/>
                </a:lnTo>
                <a:cubicBezTo>
                  <a:pt x="-6974" y="158210"/>
                  <a:pt x="6742" y="134779"/>
                  <a:pt x="28459" y="134779"/>
                </a:cubicBezTo>
                <a:lnTo>
                  <a:pt x="76465" y="134779"/>
                </a:lnTo>
                <a:cubicBezTo>
                  <a:pt x="76465" y="133826"/>
                  <a:pt x="76180" y="132969"/>
                  <a:pt x="76180" y="132112"/>
                </a:cubicBezTo>
                <a:lnTo>
                  <a:pt x="76180" y="41243"/>
                </a:lnTo>
                <a:cubicBezTo>
                  <a:pt x="76180" y="18478"/>
                  <a:pt x="94658" y="0"/>
                  <a:pt x="117423" y="0"/>
                </a:cubicBezTo>
                <a:lnTo>
                  <a:pt x="189051" y="0"/>
                </a:lnTo>
                <a:cubicBezTo>
                  <a:pt x="211815" y="0"/>
                  <a:pt x="230294" y="18478"/>
                  <a:pt x="230294" y="41243"/>
                </a:cubicBezTo>
                <a:lnTo>
                  <a:pt x="230294" y="132112"/>
                </a:lnTo>
                <a:cubicBezTo>
                  <a:pt x="230294" y="133064"/>
                  <a:pt x="230104" y="133921"/>
                  <a:pt x="230008" y="134779"/>
                </a:cubicBezTo>
                <a:lnTo>
                  <a:pt x="278014" y="134779"/>
                </a:lnTo>
                <a:cubicBezTo>
                  <a:pt x="299731" y="134779"/>
                  <a:pt x="313352" y="158115"/>
                  <a:pt x="302779" y="1770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6184" y="1264951"/>
            <a:ext cx="254074" cy="342636"/>
          </a:xfrm>
          <a:custGeom>
            <a:avLst/>
            <a:gdLst/>
            <a:ahLst/>
            <a:cxnLst/>
            <a:rect l="l" t="t" r="r" b="b"/>
            <a:pathLst>
              <a:path w="279202" h="376523" extrusionOk="0">
                <a:moveTo>
                  <a:pt x="3326" y="215265"/>
                </a:moveTo>
                <a:lnTo>
                  <a:pt x="117055" y="13145"/>
                </a:lnTo>
                <a:cubicBezTo>
                  <a:pt x="126961" y="-4382"/>
                  <a:pt x="152202" y="-4382"/>
                  <a:pt x="162108" y="13145"/>
                </a:cubicBezTo>
                <a:lnTo>
                  <a:pt x="275837" y="215265"/>
                </a:lnTo>
                <a:cubicBezTo>
                  <a:pt x="285552" y="232505"/>
                  <a:pt x="273074" y="253746"/>
                  <a:pt x="253262" y="253746"/>
                </a:cubicBezTo>
                <a:lnTo>
                  <a:pt x="209447" y="253746"/>
                </a:lnTo>
                <a:cubicBezTo>
                  <a:pt x="209447" y="254603"/>
                  <a:pt x="209733" y="255365"/>
                  <a:pt x="209733" y="256222"/>
                </a:cubicBezTo>
                <a:lnTo>
                  <a:pt x="209733" y="338995"/>
                </a:lnTo>
                <a:cubicBezTo>
                  <a:pt x="209733" y="359759"/>
                  <a:pt x="192874" y="376523"/>
                  <a:pt x="172205" y="376523"/>
                </a:cubicBezTo>
                <a:lnTo>
                  <a:pt x="106958" y="376523"/>
                </a:lnTo>
                <a:cubicBezTo>
                  <a:pt x="86194" y="376523"/>
                  <a:pt x="69430" y="359664"/>
                  <a:pt x="69430" y="338995"/>
                </a:cubicBezTo>
                <a:lnTo>
                  <a:pt x="69430" y="256222"/>
                </a:lnTo>
                <a:cubicBezTo>
                  <a:pt x="69430" y="255365"/>
                  <a:pt x="69620" y="254603"/>
                  <a:pt x="69716" y="253746"/>
                </a:cubicBezTo>
                <a:lnTo>
                  <a:pt x="25901" y="253746"/>
                </a:lnTo>
                <a:cubicBezTo>
                  <a:pt x="6089" y="253746"/>
                  <a:pt x="-6294" y="232410"/>
                  <a:pt x="3326" y="2152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8606764" y="2014196"/>
            <a:ext cx="205497" cy="336220"/>
            <a:chOff x="5764720" y="1345882"/>
            <a:chExt cx="225647" cy="369188"/>
          </a:xfrm>
        </p:grpSpPr>
        <p:sp>
          <p:nvSpPr>
            <p:cNvPr id="19" name="Google Shape;19;p2"/>
            <p:cNvSpPr/>
            <p:nvPr/>
          </p:nvSpPr>
          <p:spPr>
            <a:xfrm>
              <a:off x="5764720" y="1345882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64720" y="1489424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08262" y="141770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08262" y="155095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64720" y="163296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 flipH="1">
            <a:off x="4626115" y="4501250"/>
            <a:ext cx="205497" cy="205496"/>
            <a:chOff x="2185606" y="1602200"/>
            <a:chExt cx="225647" cy="225646"/>
          </a:xfrm>
        </p:grpSpPr>
        <p:sp>
          <p:nvSpPr>
            <p:cNvPr id="25" name="Google Shape;25;p2"/>
            <p:cNvSpPr/>
            <p:nvPr/>
          </p:nvSpPr>
          <p:spPr>
            <a:xfrm>
              <a:off x="2329148" y="1602200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29148" y="174574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85606" y="1674018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5"/>
                    <a:pt x="41053" y="82105"/>
                  </a:cubicBezTo>
                  <a:cubicBezTo>
                    <a:pt x="63722" y="82105"/>
                    <a:pt x="82106" y="63722"/>
                    <a:pt x="82106" y="41053"/>
                  </a:cubicBezTo>
                  <a:cubicBezTo>
                    <a:pt x="82106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10800000">
            <a:off x="6135503" y="4408339"/>
            <a:ext cx="1569306" cy="298400"/>
            <a:chOff x="6571011" y="2674715"/>
            <a:chExt cx="1723187" cy="327660"/>
          </a:xfrm>
        </p:grpSpPr>
        <p:sp>
          <p:nvSpPr>
            <p:cNvPr id="29" name="Google Shape;29;p2"/>
            <p:cNvSpPr/>
            <p:nvPr/>
          </p:nvSpPr>
          <p:spPr>
            <a:xfrm>
              <a:off x="7676338" y="2674715"/>
              <a:ext cx="617860" cy="45053"/>
            </a:xfrm>
            <a:custGeom>
              <a:avLst/>
              <a:gdLst/>
              <a:ahLst/>
              <a:cxnLst/>
              <a:rect l="l" t="t" r="r" b="b"/>
              <a:pathLst>
                <a:path w="617860" h="45053" extrusionOk="0">
                  <a:moveTo>
                    <a:pt x="22529" y="45053"/>
                  </a:moveTo>
                  <a:lnTo>
                    <a:pt x="594124" y="45053"/>
                  </a:lnTo>
                  <a:cubicBezTo>
                    <a:pt x="605363" y="45053"/>
                    <a:pt x="615746" y="37433"/>
                    <a:pt x="617555" y="26289"/>
                  </a:cubicBezTo>
                  <a:cubicBezTo>
                    <a:pt x="619841" y="12192"/>
                    <a:pt x="608983" y="0"/>
                    <a:pt x="595362" y="0"/>
                  </a:cubicBezTo>
                  <a:lnTo>
                    <a:pt x="24243" y="0"/>
                  </a:lnTo>
                  <a:cubicBezTo>
                    <a:pt x="12718" y="0"/>
                    <a:pt x="1859" y="7811"/>
                    <a:pt x="240" y="19241"/>
                  </a:cubicBezTo>
                  <a:cubicBezTo>
                    <a:pt x="-1760" y="33147"/>
                    <a:pt x="9003" y="45053"/>
                    <a:pt x="22529" y="45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71011" y="2957417"/>
              <a:ext cx="999458" cy="44958"/>
            </a:xfrm>
            <a:custGeom>
              <a:avLst/>
              <a:gdLst/>
              <a:ahLst/>
              <a:cxnLst/>
              <a:rect l="l" t="t" r="r" b="b"/>
              <a:pathLst>
                <a:path w="999458" h="44958" extrusionOk="0">
                  <a:moveTo>
                    <a:pt x="22479" y="44958"/>
                  </a:moveTo>
                  <a:lnTo>
                    <a:pt x="976979" y="44958"/>
                  </a:lnTo>
                  <a:cubicBezTo>
                    <a:pt x="989362" y="44958"/>
                    <a:pt x="999458" y="34861"/>
                    <a:pt x="999458" y="22479"/>
                  </a:cubicBezTo>
                  <a:cubicBezTo>
                    <a:pt x="999458" y="10096"/>
                    <a:pt x="989362" y="0"/>
                    <a:pt x="976979" y="0"/>
                  </a:cubicBezTo>
                  <a:lnTo>
                    <a:pt x="22479" y="0"/>
                  </a:lnTo>
                  <a:cubicBezTo>
                    <a:pt x="10096" y="0"/>
                    <a:pt x="0" y="10096"/>
                    <a:pt x="0" y="22479"/>
                  </a:cubicBezTo>
                  <a:cubicBezTo>
                    <a:pt x="0" y="34861"/>
                    <a:pt x="10096" y="44958"/>
                    <a:pt x="22479" y="44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990550" y="1223650"/>
            <a:ext cx="7341300" cy="22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3803050" y="360971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/>
          <p:nvPr/>
        </p:nvSpPr>
        <p:spPr>
          <a:xfrm rot="5400000">
            <a:off x="63125" y="222700"/>
            <a:ext cx="361800" cy="63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flipH="1">
            <a:off x="7191469" y="244824"/>
            <a:ext cx="1613528" cy="532426"/>
            <a:chOff x="2615088" y="1476088"/>
            <a:chExt cx="1771745" cy="584634"/>
          </a:xfrm>
        </p:grpSpPr>
        <p:sp>
          <p:nvSpPr>
            <p:cNvPr id="156" name="Google Shape;156;p13"/>
            <p:cNvSpPr/>
            <p:nvPr/>
          </p:nvSpPr>
          <p:spPr>
            <a:xfrm>
              <a:off x="3805047" y="1477518"/>
              <a:ext cx="581786" cy="52958"/>
            </a:xfrm>
            <a:custGeom>
              <a:avLst/>
              <a:gdLst/>
              <a:ahLst/>
              <a:cxnLst/>
              <a:rect l="l" t="t" r="r" b="b"/>
              <a:pathLst>
                <a:path w="581786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79" y="0"/>
                  </a:cubicBezTo>
                  <a:lnTo>
                    <a:pt x="555307" y="0"/>
                  </a:lnTo>
                  <a:cubicBezTo>
                    <a:pt x="569881" y="0"/>
                    <a:pt x="581787" y="11811"/>
                    <a:pt x="581787" y="26479"/>
                  </a:cubicBezTo>
                  <a:cubicBezTo>
                    <a:pt x="581787" y="41148"/>
                    <a:pt x="569976" y="52959"/>
                    <a:pt x="555307" y="52959"/>
                  </a:cubicBezTo>
                  <a:lnTo>
                    <a:pt x="26479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55562" y="1477518"/>
              <a:ext cx="277749" cy="52958"/>
            </a:xfrm>
            <a:custGeom>
              <a:avLst/>
              <a:gdLst/>
              <a:ahLst/>
              <a:cxnLst/>
              <a:rect l="l" t="t" r="r" b="b"/>
              <a:pathLst>
                <a:path w="277749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80" y="0"/>
                  </a:cubicBezTo>
                  <a:lnTo>
                    <a:pt x="251270" y="0"/>
                  </a:lnTo>
                  <a:cubicBezTo>
                    <a:pt x="265843" y="0"/>
                    <a:pt x="277749" y="11811"/>
                    <a:pt x="277749" y="26479"/>
                  </a:cubicBezTo>
                  <a:cubicBezTo>
                    <a:pt x="277749" y="41148"/>
                    <a:pt x="265938" y="52959"/>
                    <a:pt x="251270" y="52959"/>
                  </a:cubicBezTo>
                  <a:lnTo>
                    <a:pt x="26480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615088" y="1476088"/>
              <a:ext cx="566832" cy="584634"/>
            </a:xfrm>
            <a:custGeom>
              <a:avLst/>
              <a:gdLst/>
              <a:ahLst/>
              <a:cxnLst/>
              <a:rect l="l" t="t" r="r" b="b"/>
              <a:pathLst>
                <a:path w="566832" h="584634" extrusionOk="0">
                  <a:moveTo>
                    <a:pt x="109918" y="582264"/>
                  </a:moveTo>
                  <a:cubicBezTo>
                    <a:pt x="119348" y="586550"/>
                    <a:pt x="130397" y="584931"/>
                    <a:pt x="138113" y="578168"/>
                  </a:cubicBezTo>
                  <a:lnTo>
                    <a:pt x="230124" y="498253"/>
                  </a:lnTo>
                  <a:cubicBezTo>
                    <a:pt x="241173" y="488728"/>
                    <a:pt x="242316" y="471964"/>
                    <a:pt x="232791" y="460915"/>
                  </a:cubicBezTo>
                  <a:cubicBezTo>
                    <a:pt x="223171" y="449866"/>
                    <a:pt x="206502" y="448723"/>
                    <a:pt x="195453" y="458248"/>
                  </a:cubicBezTo>
                  <a:lnTo>
                    <a:pt x="146780" y="500444"/>
                  </a:lnTo>
                  <a:lnTo>
                    <a:pt x="144589" y="162307"/>
                  </a:lnTo>
                  <a:cubicBezTo>
                    <a:pt x="144971" y="133541"/>
                    <a:pt x="155353" y="106871"/>
                    <a:pt x="175355" y="86583"/>
                  </a:cubicBezTo>
                  <a:cubicBezTo>
                    <a:pt x="195453" y="66295"/>
                    <a:pt x="222123" y="54960"/>
                    <a:pt x="250698" y="54865"/>
                  </a:cubicBezTo>
                  <a:lnTo>
                    <a:pt x="540544" y="52960"/>
                  </a:lnTo>
                  <a:cubicBezTo>
                    <a:pt x="555117" y="52864"/>
                    <a:pt x="566833" y="41053"/>
                    <a:pt x="566833" y="26480"/>
                  </a:cubicBezTo>
                  <a:lnTo>
                    <a:pt x="566833" y="26290"/>
                  </a:lnTo>
                  <a:cubicBezTo>
                    <a:pt x="566833" y="11716"/>
                    <a:pt x="554831" y="-95"/>
                    <a:pt x="540258" y="1"/>
                  </a:cubicBezTo>
                  <a:lnTo>
                    <a:pt x="250412" y="1906"/>
                  </a:lnTo>
                  <a:cubicBezTo>
                    <a:pt x="207740" y="2191"/>
                    <a:pt x="167735" y="19051"/>
                    <a:pt x="137827" y="49435"/>
                  </a:cubicBezTo>
                  <a:cubicBezTo>
                    <a:pt x="108109" y="79534"/>
                    <a:pt x="91726" y="119349"/>
                    <a:pt x="91726" y="161545"/>
                  </a:cubicBezTo>
                  <a:cubicBezTo>
                    <a:pt x="91726" y="161926"/>
                    <a:pt x="91726" y="162211"/>
                    <a:pt x="91726" y="162592"/>
                  </a:cubicBezTo>
                  <a:lnTo>
                    <a:pt x="93917" y="500254"/>
                  </a:lnTo>
                  <a:lnTo>
                    <a:pt x="43720" y="457201"/>
                  </a:lnTo>
                  <a:cubicBezTo>
                    <a:pt x="32671" y="447676"/>
                    <a:pt x="15907" y="449009"/>
                    <a:pt x="6382" y="460058"/>
                  </a:cubicBezTo>
                  <a:cubicBezTo>
                    <a:pt x="2096" y="465011"/>
                    <a:pt x="0" y="471202"/>
                    <a:pt x="0" y="477203"/>
                  </a:cubicBezTo>
                  <a:cubicBezTo>
                    <a:pt x="0" y="484633"/>
                    <a:pt x="3143" y="492062"/>
                    <a:pt x="9239" y="497301"/>
                  </a:cubicBezTo>
                  <a:lnTo>
                    <a:pt x="101822" y="576644"/>
                  </a:lnTo>
                  <a:cubicBezTo>
                    <a:pt x="101822" y="576644"/>
                    <a:pt x="102679" y="577216"/>
                    <a:pt x="103060" y="577501"/>
                  </a:cubicBezTo>
                  <a:cubicBezTo>
                    <a:pt x="104013" y="578359"/>
                    <a:pt x="105061" y="578930"/>
                    <a:pt x="106108" y="579597"/>
                  </a:cubicBezTo>
                  <a:cubicBezTo>
                    <a:pt x="106108" y="579597"/>
                    <a:pt x="106108" y="579597"/>
                    <a:pt x="106108" y="579597"/>
                  </a:cubicBezTo>
                  <a:cubicBezTo>
                    <a:pt x="107251" y="580359"/>
                    <a:pt x="108394" y="581311"/>
                    <a:pt x="109728" y="581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3"/>
          <p:cNvSpPr/>
          <p:nvPr/>
        </p:nvSpPr>
        <p:spPr>
          <a:xfrm>
            <a:off x="306759" y="4185176"/>
            <a:ext cx="254074" cy="342636"/>
          </a:xfrm>
          <a:custGeom>
            <a:avLst/>
            <a:gdLst/>
            <a:ahLst/>
            <a:cxnLst/>
            <a:rect l="l" t="t" r="r" b="b"/>
            <a:pathLst>
              <a:path w="279202" h="376523" extrusionOk="0">
                <a:moveTo>
                  <a:pt x="3326" y="215265"/>
                </a:moveTo>
                <a:lnTo>
                  <a:pt x="117055" y="13145"/>
                </a:lnTo>
                <a:cubicBezTo>
                  <a:pt x="126961" y="-4382"/>
                  <a:pt x="152202" y="-4382"/>
                  <a:pt x="162108" y="13145"/>
                </a:cubicBezTo>
                <a:lnTo>
                  <a:pt x="275837" y="215265"/>
                </a:lnTo>
                <a:cubicBezTo>
                  <a:pt x="285552" y="232505"/>
                  <a:pt x="273074" y="253746"/>
                  <a:pt x="253262" y="253746"/>
                </a:cubicBezTo>
                <a:lnTo>
                  <a:pt x="209447" y="253746"/>
                </a:lnTo>
                <a:cubicBezTo>
                  <a:pt x="209447" y="254603"/>
                  <a:pt x="209733" y="255365"/>
                  <a:pt x="209733" y="256222"/>
                </a:cubicBezTo>
                <a:lnTo>
                  <a:pt x="209733" y="338995"/>
                </a:lnTo>
                <a:cubicBezTo>
                  <a:pt x="209733" y="359759"/>
                  <a:pt x="192874" y="376523"/>
                  <a:pt x="172205" y="376523"/>
                </a:cubicBezTo>
                <a:lnTo>
                  <a:pt x="106958" y="376523"/>
                </a:lnTo>
                <a:cubicBezTo>
                  <a:pt x="86194" y="376523"/>
                  <a:pt x="69430" y="359664"/>
                  <a:pt x="69430" y="338995"/>
                </a:cubicBezTo>
                <a:lnTo>
                  <a:pt x="69430" y="256222"/>
                </a:lnTo>
                <a:cubicBezTo>
                  <a:pt x="69430" y="255365"/>
                  <a:pt x="69620" y="254603"/>
                  <a:pt x="69716" y="253746"/>
                </a:cubicBezTo>
                <a:lnTo>
                  <a:pt x="25901" y="253746"/>
                </a:lnTo>
                <a:cubicBezTo>
                  <a:pt x="6089" y="253746"/>
                  <a:pt x="-6294" y="232410"/>
                  <a:pt x="3326" y="2152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1454705" y="1548650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2"/>
          </p:nvPr>
        </p:nvSpPr>
        <p:spPr>
          <a:xfrm>
            <a:off x="5403000" y="1548650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3"/>
          </p:nvPr>
        </p:nvSpPr>
        <p:spPr>
          <a:xfrm>
            <a:off x="5403005" y="2789978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4"/>
          </p:nvPr>
        </p:nvSpPr>
        <p:spPr>
          <a:xfrm>
            <a:off x="1454700" y="4031300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5"/>
          </p:nvPr>
        </p:nvSpPr>
        <p:spPr>
          <a:xfrm>
            <a:off x="1454704" y="2789709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6"/>
          </p:nvPr>
        </p:nvSpPr>
        <p:spPr>
          <a:xfrm>
            <a:off x="5403004" y="4031300"/>
            <a:ext cx="30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4" y="12130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8" hasCustomPrompt="1"/>
          </p:nvPr>
        </p:nvSpPr>
        <p:spPr>
          <a:xfrm>
            <a:off x="4668300" y="2453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9" hasCustomPrompt="1"/>
          </p:nvPr>
        </p:nvSpPr>
        <p:spPr>
          <a:xfrm>
            <a:off x="4668296" y="12130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6950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3" y="24540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668299" y="3695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6"/>
          </p:nvPr>
        </p:nvSpPr>
        <p:spPr>
          <a:xfrm>
            <a:off x="1454705" y="1212225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7"/>
          </p:nvPr>
        </p:nvSpPr>
        <p:spPr>
          <a:xfrm>
            <a:off x="5403000" y="1212225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8"/>
          </p:nvPr>
        </p:nvSpPr>
        <p:spPr>
          <a:xfrm>
            <a:off x="1454704" y="2453284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9"/>
          </p:nvPr>
        </p:nvSpPr>
        <p:spPr>
          <a:xfrm>
            <a:off x="5403005" y="2453035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20"/>
          </p:nvPr>
        </p:nvSpPr>
        <p:spPr>
          <a:xfrm>
            <a:off x="1454700" y="3694356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1"/>
          </p:nvPr>
        </p:nvSpPr>
        <p:spPr>
          <a:xfrm>
            <a:off x="5403004" y="3694356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8583164" y="4106746"/>
            <a:ext cx="205497" cy="336220"/>
            <a:chOff x="5764720" y="1345882"/>
            <a:chExt cx="225647" cy="369188"/>
          </a:xfrm>
        </p:grpSpPr>
        <p:sp>
          <p:nvSpPr>
            <p:cNvPr id="287" name="Google Shape;287;p23"/>
            <p:cNvSpPr/>
            <p:nvPr/>
          </p:nvSpPr>
          <p:spPr>
            <a:xfrm>
              <a:off x="5764720" y="1345882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5764720" y="1489424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5908262" y="141770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908262" y="155095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764720" y="163296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23"/>
          <p:cNvSpPr/>
          <p:nvPr/>
        </p:nvSpPr>
        <p:spPr>
          <a:xfrm rot="5400000">
            <a:off x="63125" y="4287200"/>
            <a:ext cx="361800" cy="63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1"/>
          </p:nvPr>
        </p:nvSpPr>
        <p:spPr>
          <a:xfrm>
            <a:off x="4832039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2"/>
          </p:nvPr>
        </p:nvSpPr>
        <p:spPr>
          <a:xfrm>
            <a:off x="1057861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 flipH="1">
            <a:off x="13583" y="615706"/>
            <a:ext cx="623430" cy="298486"/>
            <a:chOff x="4821840" y="1407604"/>
            <a:chExt cx="684561" cy="327754"/>
          </a:xfrm>
        </p:grpSpPr>
        <p:sp>
          <p:nvSpPr>
            <p:cNvPr id="297" name="Google Shape;297;p23"/>
            <p:cNvSpPr/>
            <p:nvPr/>
          </p:nvSpPr>
          <p:spPr>
            <a:xfrm>
              <a:off x="4821840" y="1407604"/>
              <a:ext cx="369379" cy="43434"/>
            </a:xfrm>
            <a:custGeom>
              <a:avLst/>
              <a:gdLst/>
              <a:ahLst/>
              <a:cxnLst/>
              <a:rect l="l" t="t" r="r" b="b"/>
              <a:pathLst>
                <a:path w="369379" h="43434" extrusionOk="0">
                  <a:moveTo>
                    <a:pt x="21717" y="43434"/>
                  </a:moveTo>
                  <a:lnTo>
                    <a:pt x="347663" y="43434"/>
                  </a:lnTo>
                  <a:cubicBezTo>
                    <a:pt x="359664" y="43434"/>
                    <a:pt x="369380" y="33719"/>
                    <a:pt x="369380" y="21717"/>
                  </a:cubicBezTo>
                  <a:cubicBezTo>
                    <a:pt x="369380" y="9716"/>
                    <a:pt x="359664" y="0"/>
                    <a:pt x="347663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821840" y="1550669"/>
              <a:ext cx="159353" cy="43434"/>
            </a:xfrm>
            <a:custGeom>
              <a:avLst/>
              <a:gdLst/>
              <a:ahLst/>
              <a:cxnLst/>
              <a:rect l="l" t="t" r="r" b="b"/>
              <a:pathLst>
                <a:path w="159353" h="43434" extrusionOk="0">
                  <a:moveTo>
                    <a:pt x="21717" y="43434"/>
                  </a:moveTo>
                  <a:lnTo>
                    <a:pt x="137636" y="43434"/>
                  </a:lnTo>
                  <a:cubicBezTo>
                    <a:pt x="149638" y="43434"/>
                    <a:pt x="159353" y="33719"/>
                    <a:pt x="159353" y="21717"/>
                  </a:cubicBezTo>
                  <a:cubicBezTo>
                    <a:pt x="159353" y="9716"/>
                    <a:pt x="149638" y="0"/>
                    <a:pt x="137636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821840" y="1691925"/>
              <a:ext cx="423767" cy="43433"/>
            </a:xfrm>
            <a:custGeom>
              <a:avLst/>
              <a:gdLst/>
              <a:ahLst/>
              <a:cxnLst/>
              <a:rect l="l" t="t" r="r" b="b"/>
              <a:pathLst>
                <a:path w="423767" h="43433" extrusionOk="0">
                  <a:moveTo>
                    <a:pt x="21717" y="43434"/>
                  </a:moveTo>
                  <a:lnTo>
                    <a:pt x="402050" y="43434"/>
                  </a:lnTo>
                  <a:cubicBezTo>
                    <a:pt x="414052" y="43434"/>
                    <a:pt x="423767" y="33718"/>
                    <a:pt x="423767" y="21717"/>
                  </a:cubicBezTo>
                  <a:cubicBezTo>
                    <a:pt x="423767" y="9716"/>
                    <a:pt x="414052" y="0"/>
                    <a:pt x="402050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8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115210" y="1550669"/>
              <a:ext cx="391191" cy="43434"/>
            </a:xfrm>
            <a:custGeom>
              <a:avLst/>
              <a:gdLst/>
              <a:ahLst/>
              <a:cxnLst/>
              <a:rect l="l" t="t" r="r" b="b"/>
              <a:pathLst>
                <a:path w="391191" h="43434" extrusionOk="0">
                  <a:moveTo>
                    <a:pt x="21717" y="43434"/>
                  </a:moveTo>
                  <a:lnTo>
                    <a:pt x="369475" y="43434"/>
                  </a:lnTo>
                  <a:cubicBezTo>
                    <a:pt x="381476" y="43434"/>
                    <a:pt x="391192" y="33719"/>
                    <a:pt x="391192" y="21717"/>
                  </a:cubicBezTo>
                  <a:cubicBezTo>
                    <a:pt x="391192" y="9716"/>
                    <a:pt x="381476" y="0"/>
                    <a:pt x="369475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1204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subTitle" idx="1"/>
          </p:nvPr>
        </p:nvSpPr>
        <p:spPr>
          <a:xfrm>
            <a:off x="1204900" y="1583824"/>
            <a:ext cx="44481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4760550" y="3372600"/>
            <a:ext cx="33585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1" name="Google Shape;431;p30"/>
          <p:cNvGrpSpPr/>
          <p:nvPr/>
        </p:nvGrpSpPr>
        <p:grpSpPr>
          <a:xfrm flipH="1">
            <a:off x="8119058" y="4454756"/>
            <a:ext cx="623430" cy="298486"/>
            <a:chOff x="4821840" y="1407604"/>
            <a:chExt cx="684561" cy="327754"/>
          </a:xfrm>
        </p:grpSpPr>
        <p:sp>
          <p:nvSpPr>
            <p:cNvPr id="432" name="Google Shape;432;p30"/>
            <p:cNvSpPr/>
            <p:nvPr/>
          </p:nvSpPr>
          <p:spPr>
            <a:xfrm>
              <a:off x="4821840" y="1407604"/>
              <a:ext cx="369379" cy="43434"/>
            </a:xfrm>
            <a:custGeom>
              <a:avLst/>
              <a:gdLst/>
              <a:ahLst/>
              <a:cxnLst/>
              <a:rect l="l" t="t" r="r" b="b"/>
              <a:pathLst>
                <a:path w="369379" h="43434" extrusionOk="0">
                  <a:moveTo>
                    <a:pt x="21717" y="43434"/>
                  </a:moveTo>
                  <a:lnTo>
                    <a:pt x="347663" y="43434"/>
                  </a:lnTo>
                  <a:cubicBezTo>
                    <a:pt x="359664" y="43434"/>
                    <a:pt x="369380" y="33719"/>
                    <a:pt x="369380" y="21717"/>
                  </a:cubicBezTo>
                  <a:cubicBezTo>
                    <a:pt x="369380" y="9716"/>
                    <a:pt x="359664" y="0"/>
                    <a:pt x="347663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821840" y="1550669"/>
              <a:ext cx="159353" cy="43434"/>
            </a:xfrm>
            <a:custGeom>
              <a:avLst/>
              <a:gdLst/>
              <a:ahLst/>
              <a:cxnLst/>
              <a:rect l="l" t="t" r="r" b="b"/>
              <a:pathLst>
                <a:path w="159353" h="43434" extrusionOk="0">
                  <a:moveTo>
                    <a:pt x="21717" y="43434"/>
                  </a:moveTo>
                  <a:lnTo>
                    <a:pt x="137636" y="43434"/>
                  </a:lnTo>
                  <a:cubicBezTo>
                    <a:pt x="149638" y="43434"/>
                    <a:pt x="159353" y="33719"/>
                    <a:pt x="159353" y="21717"/>
                  </a:cubicBezTo>
                  <a:cubicBezTo>
                    <a:pt x="159353" y="9716"/>
                    <a:pt x="149638" y="0"/>
                    <a:pt x="137636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821840" y="1691925"/>
              <a:ext cx="423767" cy="43433"/>
            </a:xfrm>
            <a:custGeom>
              <a:avLst/>
              <a:gdLst/>
              <a:ahLst/>
              <a:cxnLst/>
              <a:rect l="l" t="t" r="r" b="b"/>
              <a:pathLst>
                <a:path w="423767" h="43433" extrusionOk="0">
                  <a:moveTo>
                    <a:pt x="21717" y="43434"/>
                  </a:moveTo>
                  <a:lnTo>
                    <a:pt x="402050" y="43434"/>
                  </a:lnTo>
                  <a:cubicBezTo>
                    <a:pt x="414052" y="43434"/>
                    <a:pt x="423767" y="33718"/>
                    <a:pt x="423767" y="21717"/>
                  </a:cubicBezTo>
                  <a:cubicBezTo>
                    <a:pt x="423767" y="9716"/>
                    <a:pt x="414052" y="0"/>
                    <a:pt x="402050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8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115210" y="1550669"/>
              <a:ext cx="391191" cy="43434"/>
            </a:xfrm>
            <a:custGeom>
              <a:avLst/>
              <a:gdLst/>
              <a:ahLst/>
              <a:cxnLst/>
              <a:rect l="l" t="t" r="r" b="b"/>
              <a:pathLst>
                <a:path w="391191" h="43434" extrusionOk="0">
                  <a:moveTo>
                    <a:pt x="21717" y="43434"/>
                  </a:moveTo>
                  <a:lnTo>
                    <a:pt x="369475" y="43434"/>
                  </a:lnTo>
                  <a:cubicBezTo>
                    <a:pt x="381476" y="43434"/>
                    <a:pt x="391192" y="33719"/>
                    <a:pt x="391192" y="21717"/>
                  </a:cubicBezTo>
                  <a:cubicBezTo>
                    <a:pt x="391192" y="9716"/>
                    <a:pt x="381476" y="0"/>
                    <a:pt x="369475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30"/>
          <p:cNvSpPr/>
          <p:nvPr/>
        </p:nvSpPr>
        <p:spPr>
          <a:xfrm rot="10800000" flipH="1">
            <a:off x="345200" y="4187329"/>
            <a:ext cx="278854" cy="376137"/>
          </a:xfrm>
          <a:custGeom>
            <a:avLst/>
            <a:gdLst/>
            <a:ahLst/>
            <a:cxnLst/>
            <a:rect l="l" t="t" r="r" b="b"/>
            <a:pathLst>
              <a:path w="306433" h="413337" extrusionOk="0">
                <a:moveTo>
                  <a:pt x="302684" y="177070"/>
                </a:moveTo>
                <a:lnTo>
                  <a:pt x="177907" y="398907"/>
                </a:lnTo>
                <a:cubicBezTo>
                  <a:pt x="167048" y="418147"/>
                  <a:pt x="139330" y="418147"/>
                  <a:pt x="128472" y="398907"/>
                </a:cubicBezTo>
                <a:lnTo>
                  <a:pt x="3694" y="177070"/>
                </a:lnTo>
                <a:cubicBezTo>
                  <a:pt x="-6974" y="158210"/>
                  <a:pt x="6742" y="134779"/>
                  <a:pt x="28459" y="134779"/>
                </a:cubicBezTo>
                <a:lnTo>
                  <a:pt x="76465" y="134779"/>
                </a:lnTo>
                <a:cubicBezTo>
                  <a:pt x="76465" y="133826"/>
                  <a:pt x="76180" y="132969"/>
                  <a:pt x="76180" y="132112"/>
                </a:cubicBezTo>
                <a:lnTo>
                  <a:pt x="76180" y="41243"/>
                </a:lnTo>
                <a:cubicBezTo>
                  <a:pt x="76180" y="18478"/>
                  <a:pt x="94658" y="0"/>
                  <a:pt x="117423" y="0"/>
                </a:cubicBezTo>
                <a:lnTo>
                  <a:pt x="189051" y="0"/>
                </a:lnTo>
                <a:cubicBezTo>
                  <a:pt x="211815" y="0"/>
                  <a:pt x="230294" y="18478"/>
                  <a:pt x="230294" y="41243"/>
                </a:cubicBezTo>
                <a:lnTo>
                  <a:pt x="230294" y="132112"/>
                </a:lnTo>
                <a:cubicBezTo>
                  <a:pt x="230294" y="133064"/>
                  <a:pt x="230104" y="133921"/>
                  <a:pt x="230008" y="134779"/>
                </a:cubicBezTo>
                <a:lnTo>
                  <a:pt x="278014" y="134779"/>
                </a:lnTo>
                <a:cubicBezTo>
                  <a:pt x="299731" y="134779"/>
                  <a:pt x="313352" y="158115"/>
                  <a:pt x="302779" y="1770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30"/>
          <p:cNvGrpSpPr/>
          <p:nvPr/>
        </p:nvGrpSpPr>
        <p:grpSpPr>
          <a:xfrm flipH="1">
            <a:off x="1857553" y="4454789"/>
            <a:ext cx="1569306" cy="298400"/>
            <a:chOff x="6571011" y="2674715"/>
            <a:chExt cx="1723187" cy="327660"/>
          </a:xfrm>
        </p:grpSpPr>
        <p:sp>
          <p:nvSpPr>
            <p:cNvPr id="438" name="Google Shape;438;p30"/>
            <p:cNvSpPr/>
            <p:nvPr/>
          </p:nvSpPr>
          <p:spPr>
            <a:xfrm>
              <a:off x="7676338" y="2674715"/>
              <a:ext cx="617860" cy="45053"/>
            </a:xfrm>
            <a:custGeom>
              <a:avLst/>
              <a:gdLst/>
              <a:ahLst/>
              <a:cxnLst/>
              <a:rect l="l" t="t" r="r" b="b"/>
              <a:pathLst>
                <a:path w="617860" h="45053" extrusionOk="0">
                  <a:moveTo>
                    <a:pt x="22529" y="45053"/>
                  </a:moveTo>
                  <a:lnTo>
                    <a:pt x="594124" y="45053"/>
                  </a:lnTo>
                  <a:cubicBezTo>
                    <a:pt x="605363" y="45053"/>
                    <a:pt x="615746" y="37433"/>
                    <a:pt x="617555" y="26289"/>
                  </a:cubicBezTo>
                  <a:cubicBezTo>
                    <a:pt x="619841" y="12192"/>
                    <a:pt x="608983" y="0"/>
                    <a:pt x="595362" y="0"/>
                  </a:cubicBezTo>
                  <a:lnTo>
                    <a:pt x="24243" y="0"/>
                  </a:lnTo>
                  <a:cubicBezTo>
                    <a:pt x="12718" y="0"/>
                    <a:pt x="1859" y="7811"/>
                    <a:pt x="240" y="19241"/>
                  </a:cubicBezTo>
                  <a:cubicBezTo>
                    <a:pt x="-1760" y="33147"/>
                    <a:pt x="9003" y="45053"/>
                    <a:pt x="22529" y="45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6571011" y="2957417"/>
              <a:ext cx="999458" cy="44958"/>
            </a:xfrm>
            <a:custGeom>
              <a:avLst/>
              <a:gdLst/>
              <a:ahLst/>
              <a:cxnLst/>
              <a:rect l="l" t="t" r="r" b="b"/>
              <a:pathLst>
                <a:path w="999458" h="44958" extrusionOk="0">
                  <a:moveTo>
                    <a:pt x="22479" y="44958"/>
                  </a:moveTo>
                  <a:lnTo>
                    <a:pt x="976979" y="44958"/>
                  </a:lnTo>
                  <a:cubicBezTo>
                    <a:pt x="989362" y="44958"/>
                    <a:pt x="999458" y="34861"/>
                    <a:pt x="999458" y="22479"/>
                  </a:cubicBezTo>
                  <a:cubicBezTo>
                    <a:pt x="999458" y="10096"/>
                    <a:pt x="989362" y="0"/>
                    <a:pt x="976979" y="0"/>
                  </a:cubicBezTo>
                  <a:lnTo>
                    <a:pt x="22479" y="0"/>
                  </a:lnTo>
                  <a:cubicBezTo>
                    <a:pt x="10096" y="0"/>
                    <a:pt x="0" y="10096"/>
                    <a:pt x="0" y="22479"/>
                  </a:cubicBezTo>
                  <a:cubicBezTo>
                    <a:pt x="0" y="34861"/>
                    <a:pt x="10096" y="44958"/>
                    <a:pt x="22479" y="44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30"/>
          <p:cNvSpPr/>
          <p:nvPr/>
        </p:nvSpPr>
        <p:spPr>
          <a:xfrm rot="5400000">
            <a:off x="194525" y="63850"/>
            <a:ext cx="543300" cy="951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1" name="Google Shape;441;p30"/>
          <p:cNvGrpSpPr/>
          <p:nvPr/>
        </p:nvGrpSpPr>
        <p:grpSpPr>
          <a:xfrm flipH="1">
            <a:off x="7191469" y="244824"/>
            <a:ext cx="1613528" cy="532426"/>
            <a:chOff x="2615088" y="1476088"/>
            <a:chExt cx="1771745" cy="584634"/>
          </a:xfrm>
        </p:grpSpPr>
        <p:sp>
          <p:nvSpPr>
            <p:cNvPr id="442" name="Google Shape;442;p30"/>
            <p:cNvSpPr/>
            <p:nvPr/>
          </p:nvSpPr>
          <p:spPr>
            <a:xfrm>
              <a:off x="3805047" y="1477518"/>
              <a:ext cx="581786" cy="52958"/>
            </a:xfrm>
            <a:custGeom>
              <a:avLst/>
              <a:gdLst/>
              <a:ahLst/>
              <a:cxnLst/>
              <a:rect l="l" t="t" r="r" b="b"/>
              <a:pathLst>
                <a:path w="581786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79" y="0"/>
                  </a:cubicBezTo>
                  <a:lnTo>
                    <a:pt x="555307" y="0"/>
                  </a:lnTo>
                  <a:cubicBezTo>
                    <a:pt x="569881" y="0"/>
                    <a:pt x="581787" y="11811"/>
                    <a:pt x="581787" y="26479"/>
                  </a:cubicBezTo>
                  <a:cubicBezTo>
                    <a:pt x="581787" y="41148"/>
                    <a:pt x="569976" y="52959"/>
                    <a:pt x="555307" y="52959"/>
                  </a:cubicBezTo>
                  <a:lnTo>
                    <a:pt x="26479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355562" y="1477518"/>
              <a:ext cx="277749" cy="52958"/>
            </a:xfrm>
            <a:custGeom>
              <a:avLst/>
              <a:gdLst/>
              <a:ahLst/>
              <a:cxnLst/>
              <a:rect l="l" t="t" r="r" b="b"/>
              <a:pathLst>
                <a:path w="277749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80" y="0"/>
                  </a:cubicBezTo>
                  <a:lnTo>
                    <a:pt x="251270" y="0"/>
                  </a:lnTo>
                  <a:cubicBezTo>
                    <a:pt x="265843" y="0"/>
                    <a:pt x="277749" y="11811"/>
                    <a:pt x="277749" y="26479"/>
                  </a:cubicBezTo>
                  <a:cubicBezTo>
                    <a:pt x="277749" y="41148"/>
                    <a:pt x="265938" y="52959"/>
                    <a:pt x="251270" y="52959"/>
                  </a:cubicBezTo>
                  <a:lnTo>
                    <a:pt x="26480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615088" y="1476088"/>
              <a:ext cx="566832" cy="584634"/>
            </a:xfrm>
            <a:custGeom>
              <a:avLst/>
              <a:gdLst/>
              <a:ahLst/>
              <a:cxnLst/>
              <a:rect l="l" t="t" r="r" b="b"/>
              <a:pathLst>
                <a:path w="566832" h="584634" extrusionOk="0">
                  <a:moveTo>
                    <a:pt x="109918" y="582264"/>
                  </a:moveTo>
                  <a:cubicBezTo>
                    <a:pt x="119348" y="586550"/>
                    <a:pt x="130397" y="584931"/>
                    <a:pt x="138113" y="578168"/>
                  </a:cubicBezTo>
                  <a:lnTo>
                    <a:pt x="230124" y="498253"/>
                  </a:lnTo>
                  <a:cubicBezTo>
                    <a:pt x="241173" y="488728"/>
                    <a:pt x="242316" y="471964"/>
                    <a:pt x="232791" y="460915"/>
                  </a:cubicBezTo>
                  <a:cubicBezTo>
                    <a:pt x="223171" y="449866"/>
                    <a:pt x="206502" y="448723"/>
                    <a:pt x="195453" y="458248"/>
                  </a:cubicBezTo>
                  <a:lnTo>
                    <a:pt x="146780" y="500444"/>
                  </a:lnTo>
                  <a:lnTo>
                    <a:pt x="144589" y="162307"/>
                  </a:lnTo>
                  <a:cubicBezTo>
                    <a:pt x="144971" y="133541"/>
                    <a:pt x="155353" y="106871"/>
                    <a:pt x="175355" y="86583"/>
                  </a:cubicBezTo>
                  <a:cubicBezTo>
                    <a:pt x="195453" y="66295"/>
                    <a:pt x="222123" y="54960"/>
                    <a:pt x="250698" y="54865"/>
                  </a:cubicBezTo>
                  <a:lnTo>
                    <a:pt x="540544" y="52960"/>
                  </a:lnTo>
                  <a:cubicBezTo>
                    <a:pt x="555117" y="52864"/>
                    <a:pt x="566833" y="41053"/>
                    <a:pt x="566833" y="26480"/>
                  </a:cubicBezTo>
                  <a:lnTo>
                    <a:pt x="566833" y="26290"/>
                  </a:lnTo>
                  <a:cubicBezTo>
                    <a:pt x="566833" y="11716"/>
                    <a:pt x="554831" y="-95"/>
                    <a:pt x="540258" y="1"/>
                  </a:cubicBezTo>
                  <a:lnTo>
                    <a:pt x="250412" y="1906"/>
                  </a:lnTo>
                  <a:cubicBezTo>
                    <a:pt x="207740" y="2191"/>
                    <a:pt x="167735" y="19051"/>
                    <a:pt x="137827" y="49435"/>
                  </a:cubicBezTo>
                  <a:cubicBezTo>
                    <a:pt x="108109" y="79534"/>
                    <a:pt x="91726" y="119349"/>
                    <a:pt x="91726" y="161545"/>
                  </a:cubicBezTo>
                  <a:cubicBezTo>
                    <a:pt x="91726" y="161926"/>
                    <a:pt x="91726" y="162211"/>
                    <a:pt x="91726" y="162592"/>
                  </a:cubicBezTo>
                  <a:lnTo>
                    <a:pt x="93917" y="500254"/>
                  </a:lnTo>
                  <a:lnTo>
                    <a:pt x="43720" y="457201"/>
                  </a:lnTo>
                  <a:cubicBezTo>
                    <a:pt x="32671" y="447676"/>
                    <a:pt x="15907" y="449009"/>
                    <a:pt x="6382" y="460058"/>
                  </a:cubicBezTo>
                  <a:cubicBezTo>
                    <a:pt x="2096" y="465011"/>
                    <a:pt x="0" y="471202"/>
                    <a:pt x="0" y="477203"/>
                  </a:cubicBezTo>
                  <a:cubicBezTo>
                    <a:pt x="0" y="484633"/>
                    <a:pt x="3143" y="492062"/>
                    <a:pt x="9239" y="497301"/>
                  </a:cubicBezTo>
                  <a:lnTo>
                    <a:pt x="101822" y="576644"/>
                  </a:lnTo>
                  <a:cubicBezTo>
                    <a:pt x="101822" y="576644"/>
                    <a:pt x="102679" y="577216"/>
                    <a:pt x="103060" y="577501"/>
                  </a:cubicBezTo>
                  <a:cubicBezTo>
                    <a:pt x="104013" y="578359"/>
                    <a:pt x="105061" y="578930"/>
                    <a:pt x="106108" y="579597"/>
                  </a:cubicBezTo>
                  <a:cubicBezTo>
                    <a:pt x="106108" y="579597"/>
                    <a:pt x="106108" y="579597"/>
                    <a:pt x="106108" y="579597"/>
                  </a:cubicBezTo>
                  <a:cubicBezTo>
                    <a:pt x="107251" y="580359"/>
                    <a:pt x="108394" y="581311"/>
                    <a:pt x="109728" y="581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 rot="5400000">
            <a:off x="194525" y="63850"/>
            <a:ext cx="543300" cy="951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8291350" y="539504"/>
            <a:ext cx="278854" cy="376137"/>
          </a:xfrm>
          <a:custGeom>
            <a:avLst/>
            <a:gdLst/>
            <a:ahLst/>
            <a:cxnLst/>
            <a:rect l="l" t="t" r="r" b="b"/>
            <a:pathLst>
              <a:path w="306433" h="413337" extrusionOk="0">
                <a:moveTo>
                  <a:pt x="302684" y="177070"/>
                </a:moveTo>
                <a:lnTo>
                  <a:pt x="177907" y="398907"/>
                </a:lnTo>
                <a:cubicBezTo>
                  <a:pt x="167048" y="418147"/>
                  <a:pt x="139330" y="418147"/>
                  <a:pt x="128472" y="398907"/>
                </a:cubicBezTo>
                <a:lnTo>
                  <a:pt x="3694" y="177070"/>
                </a:lnTo>
                <a:cubicBezTo>
                  <a:pt x="-6974" y="158210"/>
                  <a:pt x="6742" y="134779"/>
                  <a:pt x="28459" y="134779"/>
                </a:cubicBezTo>
                <a:lnTo>
                  <a:pt x="76465" y="134779"/>
                </a:lnTo>
                <a:cubicBezTo>
                  <a:pt x="76465" y="133826"/>
                  <a:pt x="76180" y="132969"/>
                  <a:pt x="76180" y="132112"/>
                </a:cubicBezTo>
                <a:lnTo>
                  <a:pt x="76180" y="41243"/>
                </a:lnTo>
                <a:cubicBezTo>
                  <a:pt x="76180" y="18478"/>
                  <a:pt x="94658" y="0"/>
                  <a:pt x="117423" y="0"/>
                </a:cubicBezTo>
                <a:lnTo>
                  <a:pt x="189051" y="0"/>
                </a:lnTo>
                <a:cubicBezTo>
                  <a:pt x="211815" y="0"/>
                  <a:pt x="230294" y="18478"/>
                  <a:pt x="230294" y="41243"/>
                </a:cubicBezTo>
                <a:lnTo>
                  <a:pt x="230294" y="132112"/>
                </a:lnTo>
                <a:cubicBezTo>
                  <a:pt x="230294" y="133064"/>
                  <a:pt x="230104" y="133921"/>
                  <a:pt x="230008" y="134779"/>
                </a:cubicBezTo>
                <a:lnTo>
                  <a:pt x="278014" y="134779"/>
                </a:lnTo>
                <a:cubicBezTo>
                  <a:pt x="299731" y="134779"/>
                  <a:pt x="313352" y="158115"/>
                  <a:pt x="302779" y="1770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31"/>
          <p:cNvGrpSpPr/>
          <p:nvPr/>
        </p:nvGrpSpPr>
        <p:grpSpPr>
          <a:xfrm rot="5400000" flipH="1">
            <a:off x="-71422" y="2772939"/>
            <a:ext cx="1569306" cy="298400"/>
            <a:chOff x="6571011" y="2674715"/>
            <a:chExt cx="1723187" cy="327660"/>
          </a:xfrm>
        </p:grpSpPr>
        <p:sp>
          <p:nvSpPr>
            <p:cNvPr id="449" name="Google Shape;449;p31"/>
            <p:cNvSpPr/>
            <p:nvPr/>
          </p:nvSpPr>
          <p:spPr>
            <a:xfrm>
              <a:off x="7676338" y="2674715"/>
              <a:ext cx="617860" cy="45053"/>
            </a:xfrm>
            <a:custGeom>
              <a:avLst/>
              <a:gdLst/>
              <a:ahLst/>
              <a:cxnLst/>
              <a:rect l="l" t="t" r="r" b="b"/>
              <a:pathLst>
                <a:path w="617860" h="45053" extrusionOk="0">
                  <a:moveTo>
                    <a:pt x="22529" y="45053"/>
                  </a:moveTo>
                  <a:lnTo>
                    <a:pt x="594124" y="45053"/>
                  </a:lnTo>
                  <a:cubicBezTo>
                    <a:pt x="605363" y="45053"/>
                    <a:pt x="615746" y="37433"/>
                    <a:pt x="617555" y="26289"/>
                  </a:cubicBezTo>
                  <a:cubicBezTo>
                    <a:pt x="619841" y="12192"/>
                    <a:pt x="608983" y="0"/>
                    <a:pt x="595362" y="0"/>
                  </a:cubicBezTo>
                  <a:lnTo>
                    <a:pt x="24243" y="0"/>
                  </a:lnTo>
                  <a:cubicBezTo>
                    <a:pt x="12718" y="0"/>
                    <a:pt x="1859" y="7811"/>
                    <a:pt x="240" y="19241"/>
                  </a:cubicBezTo>
                  <a:cubicBezTo>
                    <a:pt x="-1760" y="33147"/>
                    <a:pt x="9003" y="45053"/>
                    <a:pt x="22529" y="45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571011" y="2957417"/>
              <a:ext cx="999458" cy="44958"/>
            </a:xfrm>
            <a:custGeom>
              <a:avLst/>
              <a:gdLst/>
              <a:ahLst/>
              <a:cxnLst/>
              <a:rect l="l" t="t" r="r" b="b"/>
              <a:pathLst>
                <a:path w="999458" h="44958" extrusionOk="0">
                  <a:moveTo>
                    <a:pt x="22479" y="44958"/>
                  </a:moveTo>
                  <a:lnTo>
                    <a:pt x="976979" y="44958"/>
                  </a:lnTo>
                  <a:cubicBezTo>
                    <a:pt x="989362" y="44958"/>
                    <a:pt x="999458" y="34861"/>
                    <a:pt x="999458" y="22479"/>
                  </a:cubicBezTo>
                  <a:cubicBezTo>
                    <a:pt x="999458" y="10096"/>
                    <a:pt x="989362" y="0"/>
                    <a:pt x="976979" y="0"/>
                  </a:cubicBezTo>
                  <a:lnTo>
                    <a:pt x="22479" y="0"/>
                  </a:lnTo>
                  <a:cubicBezTo>
                    <a:pt x="10096" y="0"/>
                    <a:pt x="0" y="10096"/>
                    <a:pt x="0" y="22479"/>
                  </a:cubicBezTo>
                  <a:cubicBezTo>
                    <a:pt x="0" y="34861"/>
                    <a:pt x="10096" y="44958"/>
                    <a:pt x="22479" y="44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31"/>
          <p:cNvGrpSpPr/>
          <p:nvPr/>
        </p:nvGrpSpPr>
        <p:grpSpPr>
          <a:xfrm rot="10800000">
            <a:off x="7191469" y="4294324"/>
            <a:ext cx="1613528" cy="532426"/>
            <a:chOff x="2615088" y="1476088"/>
            <a:chExt cx="1771745" cy="584634"/>
          </a:xfrm>
        </p:grpSpPr>
        <p:sp>
          <p:nvSpPr>
            <p:cNvPr id="452" name="Google Shape;452;p31"/>
            <p:cNvSpPr/>
            <p:nvPr/>
          </p:nvSpPr>
          <p:spPr>
            <a:xfrm>
              <a:off x="3805047" y="1477518"/>
              <a:ext cx="581786" cy="52958"/>
            </a:xfrm>
            <a:custGeom>
              <a:avLst/>
              <a:gdLst/>
              <a:ahLst/>
              <a:cxnLst/>
              <a:rect l="l" t="t" r="r" b="b"/>
              <a:pathLst>
                <a:path w="581786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79" y="0"/>
                  </a:cubicBezTo>
                  <a:lnTo>
                    <a:pt x="555307" y="0"/>
                  </a:lnTo>
                  <a:cubicBezTo>
                    <a:pt x="569881" y="0"/>
                    <a:pt x="581787" y="11811"/>
                    <a:pt x="581787" y="26479"/>
                  </a:cubicBezTo>
                  <a:cubicBezTo>
                    <a:pt x="581787" y="41148"/>
                    <a:pt x="569976" y="52959"/>
                    <a:pt x="555307" y="52959"/>
                  </a:cubicBezTo>
                  <a:lnTo>
                    <a:pt x="26479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355562" y="1477518"/>
              <a:ext cx="277749" cy="52958"/>
            </a:xfrm>
            <a:custGeom>
              <a:avLst/>
              <a:gdLst/>
              <a:ahLst/>
              <a:cxnLst/>
              <a:rect l="l" t="t" r="r" b="b"/>
              <a:pathLst>
                <a:path w="277749" h="52958" extrusionOk="0">
                  <a:moveTo>
                    <a:pt x="0" y="26479"/>
                  </a:moveTo>
                  <a:cubicBezTo>
                    <a:pt x="0" y="11906"/>
                    <a:pt x="11811" y="0"/>
                    <a:pt x="26480" y="0"/>
                  </a:cubicBezTo>
                  <a:lnTo>
                    <a:pt x="251270" y="0"/>
                  </a:lnTo>
                  <a:cubicBezTo>
                    <a:pt x="265843" y="0"/>
                    <a:pt x="277749" y="11811"/>
                    <a:pt x="277749" y="26479"/>
                  </a:cubicBezTo>
                  <a:cubicBezTo>
                    <a:pt x="277749" y="41148"/>
                    <a:pt x="265938" y="52959"/>
                    <a:pt x="251270" y="52959"/>
                  </a:cubicBezTo>
                  <a:lnTo>
                    <a:pt x="26480" y="52959"/>
                  </a:lnTo>
                  <a:cubicBezTo>
                    <a:pt x="11906" y="52959"/>
                    <a:pt x="0" y="41148"/>
                    <a:pt x="0" y="26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615088" y="1476088"/>
              <a:ext cx="566832" cy="584634"/>
            </a:xfrm>
            <a:custGeom>
              <a:avLst/>
              <a:gdLst/>
              <a:ahLst/>
              <a:cxnLst/>
              <a:rect l="l" t="t" r="r" b="b"/>
              <a:pathLst>
                <a:path w="566832" h="584634" extrusionOk="0">
                  <a:moveTo>
                    <a:pt x="109918" y="582264"/>
                  </a:moveTo>
                  <a:cubicBezTo>
                    <a:pt x="119348" y="586550"/>
                    <a:pt x="130397" y="584931"/>
                    <a:pt x="138113" y="578168"/>
                  </a:cubicBezTo>
                  <a:lnTo>
                    <a:pt x="230124" y="498253"/>
                  </a:lnTo>
                  <a:cubicBezTo>
                    <a:pt x="241173" y="488728"/>
                    <a:pt x="242316" y="471964"/>
                    <a:pt x="232791" y="460915"/>
                  </a:cubicBezTo>
                  <a:cubicBezTo>
                    <a:pt x="223171" y="449866"/>
                    <a:pt x="206502" y="448723"/>
                    <a:pt x="195453" y="458248"/>
                  </a:cubicBezTo>
                  <a:lnTo>
                    <a:pt x="146780" y="500444"/>
                  </a:lnTo>
                  <a:lnTo>
                    <a:pt x="144589" y="162307"/>
                  </a:lnTo>
                  <a:cubicBezTo>
                    <a:pt x="144971" y="133541"/>
                    <a:pt x="155353" y="106871"/>
                    <a:pt x="175355" y="86583"/>
                  </a:cubicBezTo>
                  <a:cubicBezTo>
                    <a:pt x="195453" y="66295"/>
                    <a:pt x="222123" y="54960"/>
                    <a:pt x="250698" y="54865"/>
                  </a:cubicBezTo>
                  <a:lnTo>
                    <a:pt x="540544" y="52960"/>
                  </a:lnTo>
                  <a:cubicBezTo>
                    <a:pt x="555117" y="52864"/>
                    <a:pt x="566833" y="41053"/>
                    <a:pt x="566833" y="26480"/>
                  </a:cubicBezTo>
                  <a:lnTo>
                    <a:pt x="566833" y="26290"/>
                  </a:lnTo>
                  <a:cubicBezTo>
                    <a:pt x="566833" y="11716"/>
                    <a:pt x="554831" y="-95"/>
                    <a:pt x="540258" y="1"/>
                  </a:cubicBezTo>
                  <a:lnTo>
                    <a:pt x="250412" y="1906"/>
                  </a:lnTo>
                  <a:cubicBezTo>
                    <a:pt x="207740" y="2191"/>
                    <a:pt x="167735" y="19051"/>
                    <a:pt x="137827" y="49435"/>
                  </a:cubicBezTo>
                  <a:cubicBezTo>
                    <a:pt x="108109" y="79534"/>
                    <a:pt x="91726" y="119349"/>
                    <a:pt x="91726" y="161545"/>
                  </a:cubicBezTo>
                  <a:cubicBezTo>
                    <a:pt x="91726" y="161926"/>
                    <a:pt x="91726" y="162211"/>
                    <a:pt x="91726" y="162592"/>
                  </a:cubicBezTo>
                  <a:lnTo>
                    <a:pt x="93917" y="500254"/>
                  </a:lnTo>
                  <a:lnTo>
                    <a:pt x="43720" y="457201"/>
                  </a:lnTo>
                  <a:cubicBezTo>
                    <a:pt x="32671" y="447676"/>
                    <a:pt x="15907" y="449009"/>
                    <a:pt x="6382" y="460058"/>
                  </a:cubicBezTo>
                  <a:cubicBezTo>
                    <a:pt x="2096" y="465011"/>
                    <a:pt x="0" y="471202"/>
                    <a:pt x="0" y="477203"/>
                  </a:cubicBezTo>
                  <a:cubicBezTo>
                    <a:pt x="0" y="484633"/>
                    <a:pt x="3143" y="492062"/>
                    <a:pt x="9239" y="497301"/>
                  </a:cubicBezTo>
                  <a:lnTo>
                    <a:pt x="101822" y="576644"/>
                  </a:lnTo>
                  <a:cubicBezTo>
                    <a:pt x="101822" y="576644"/>
                    <a:pt x="102679" y="577216"/>
                    <a:pt x="103060" y="577501"/>
                  </a:cubicBezTo>
                  <a:cubicBezTo>
                    <a:pt x="104013" y="578359"/>
                    <a:pt x="105061" y="578930"/>
                    <a:pt x="106108" y="579597"/>
                  </a:cubicBezTo>
                  <a:cubicBezTo>
                    <a:pt x="106108" y="579597"/>
                    <a:pt x="106108" y="579597"/>
                    <a:pt x="106108" y="579597"/>
                  </a:cubicBezTo>
                  <a:cubicBezTo>
                    <a:pt x="107251" y="580359"/>
                    <a:pt x="108394" y="581311"/>
                    <a:pt x="109728" y="581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 rot="-5400000">
            <a:off x="1311989" y="4614833"/>
            <a:ext cx="205497" cy="336220"/>
            <a:chOff x="5764720" y="1345882"/>
            <a:chExt cx="225647" cy="369188"/>
          </a:xfrm>
        </p:grpSpPr>
        <p:sp>
          <p:nvSpPr>
            <p:cNvPr id="456" name="Google Shape;456;p31"/>
            <p:cNvSpPr/>
            <p:nvPr/>
          </p:nvSpPr>
          <p:spPr>
            <a:xfrm>
              <a:off x="5764720" y="1345882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764720" y="1489424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908262" y="141770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5908262" y="155095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5764720" y="1632965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82105" y="41053"/>
                  </a:moveTo>
                  <a:cubicBezTo>
                    <a:pt x="82105" y="63722"/>
                    <a:pt x="63722" y="82106"/>
                    <a:pt x="41053" y="82106"/>
                  </a:cubicBezTo>
                  <a:cubicBezTo>
                    <a:pt x="18383" y="82106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5" y="18383"/>
                    <a:pt x="82105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 rot="10800000" flipH="1">
            <a:off x="6453277" y="436750"/>
            <a:ext cx="205497" cy="205496"/>
            <a:chOff x="2185606" y="1602200"/>
            <a:chExt cx="225647" cy="225646"/>
          </a:xfrm>
        </p:grpSpPr>
        <p:sp>
          <p:nvSpPr>
            <p:cNvPr id="462" name="Google Shape;462;p31"/>
            <p:cNvSpPr/>
            <p:nvPr/>
          </p:nvSpPr>
          <p:spPr>
            <a:xfrm>
              <a:off x="2329148" y="1602200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329148" y="174574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2185606" y="1674018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5"/>
                    <a:pt x="41053" y="82105"/>
                  </a:cubicBezTo>
                  <a:cubicBezTo>
                    <a:pt x="63722" y="82105"/>
                    <a:pt x="82106" y="63722"/>
                    <a:pt x="82106" y="41053"/>
                  </a:cubicBezTo>
                  <a:cubicBezTo>
                    <a:pt x="82106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2"/>
          <p:cNvGrpSpPr/>
          <p:nvPr/>
        </p:nvGrpSpPr>
        <p:grpSpPr>
          <a:xfrm flipH="1">
            <a:off x="-62617" y="615706"/>
            <a:ext cx="623430" cy="298486"/>
            <a:chOff x="4821840" y="1407604"/>
            <a:chExt cx="684561" cy="327754"/>
          </a:xfrm>
        </p:grpSpPr>
        <p:sp>
          <p:nvSpPr>
            <p:cNvPr id="467" name="Google Shape;467;p32"/>
            <p:cNvSpPr/>
            <p:nvPr/>
          </p:nvSpPr>
          <p:spPr>
            <a:xfrm>
              <a:off x="4821840" y="1407604"/>
              <a:ext cx="369379" cy="43434"/>
            </a:xfrm>
            <a:custGeom>
              <a:avLst/>
              <a:gdLst/>
              <a:ahLst/>
              <a:cxnLst/>
              <a:rect l="l" t="t" r="r" b="b"/>
              <a:pathLst>
                <a:path w="369379" h="43434" extrusionOk="0">
                  <a:moveTo>
                    <a:pt x="21717" y="43434"/>
                  </a:moveTo>
                  <a:lnTo>
                    <a:pt x="347663" y="43434"/>
                  </a:lnTo>
                  <a:cubicBezTo>
                    <a:pt x="359664" y="43434"/>
                    <a:pt x="369380" y="33719"/>
                    <a:pt x="369380" y="21717"/>
                  </a:cubicBezTo>
                  <a:cubicBezTo>
                    <a:pt x="369380" y="9716"/>
                    <a:pt x="359664" y="0"/>
                    <a:pt x="347663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821840" y="1550669"/>
              <a:ext cx="159353" cy="43434"/>
            </a:xfrm>
            <a:custGeom>
              <a:avLst/>
              <a:gdLst/>
              <a:ahLst/>
              <a:cxnLst/>
              <a:rect l="l" t="t" r="r" b="b"/>
              <a:pathLst>
                <a:path w="159353" h="43434" extrusionOk="0">
                  <a:moveTo>
                    <a:pt x="21717" y="43434"/>
                  </a:moveTo>
                  <a:lnTo>
                    <a:pt x="137636" y="43434"/>
                  </a:lnTo>
                  <a:cubicBezTo>
                    <a:pt x="149638" y="43434"/>
                    <a:pt x="159353" y="33719"/>
                    <a:pt x="159353" y="21717"/>
                  </a:cubicBezTo>
                  <a:cubicBezTo>
                    <a:pt x="159353" y="9716"/>
                    <a:pt x="149638" y="0"/>
                    <a:pt x="137636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821840" y="1691925"/>
              <a:ext cx="423767" cy="43433"/>
            </a:xfrm>
            <a:custGeom>
              <a:avLst/>
              <a:gdLst/>
              <a:ahLst/>
              <a:cxnLst/>
              <a:rect l="l" t="t" r="r" b="b"/>
              <a:pathLst>
                <a:path w="423767" h="43433" extrusionOk="0">
                  <a:moveTo>
                    <a:pt x="21717" y="43434"/>
                  </a:moveTo>
                  <a:lnTo>
                    <a:pt x="402050" y="43434"/>
                  </a:lnTo>
                  <a:cubicBezTo>
                    <a:pt x="414052" y="43434"/>
                    <a:pt x="423767" y="33718"/>
                    <a:pt x="423767" y="21717"/>
                  </a:cubicBezTo>
                  <a:cubicBezTo>
                    <a:pt x="423767" y="9716"/>
                    <a:pt x="414052" y="0"/>
                    <a:pt x="402050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8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5115210" y="1550669"/>
              <a:ext cx="391191" cy="43434"/>
            </a:xfrm>
            <a:custGeom>
              <a:avLst/>
              <a:gdLst/>
              <a:ahLst/>
              <a:cxnLst/>
              <a:rect l="l" t="t" r="r" b="b"/>
              <a:pathLst>
                <a:path w="391191" h="43434" extrusionOk="0">
                  <a:moveTo>
                    <a:pt x="21717" y="43434"/>
                  </a:moveTo>
                  <a:lnTo>
                    <a:pt x="369475" y="43434"/>
                  </a:lnTo>
                  <a:cubicBezTo>
                    <a:pt x="381476" y="43434"/>
                    <a:pt x="391192" y="33719"/>
                    <a:pt x="391192" y="21717"/>
                  </a:cubicBezTo>
                  <a:cubicBezTo>
                    <a:pt x="391192" y="9716"/>
                    <a:pt x="381476" y="0"/>
                    <a:pt x="369475" y="0"/>
                  </a:cubicBezTo>
                  <a:lnTo>
                    <a:pt x="21717" y="0"/>
                  </a:lnTo>
                  <a:cubicBezTo>
                    <a:pt x="9715" y="0"/>
                    <a:pt x="0" y="9716"/>
                    <a:pt x="0" y="21717"/>
                  </a:cubicBezTo>
                  <a:cubicBezTo>
                    <a:pt x="0" y="33719"/>
                    <a:pt x="9715" y="43434"/>
                    <a:pt x="21717" y="43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32"/>
          <p:cNvSpPr/>
          <p:nvPr/>
        </p:nvSpPr>
        <p:spPr>
          <a:xfrm>
            <a:off x="8249875" y="4604000"/>
            <a:ext cx="361800" cy="63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2" name="Google Shape;472;p32"/>
          <p:cNvGrpSpPr/>
          <p:nvPr/>
        </p:nvGrpSpPr>
        <p:grpSpPr>
          <a:xfrm rot="5400000" flipH="1">
            <a:off x="8583177" y="436750"/>
            <a:ext cx="205497" cy="205496"/>
            <a:chOff x="2185606" y="1602200"/>
            <a:chExt cx="225647" cy="225646"/>
          </a:xfrm>
        </p:grpSpPr>
        <p:sp>
          <p:nvSpPr>
            <p:cNvPr id="473" name="Google Shape;473;p32"/>
            <p:cNvSpPr/>
            <p:nvPr/>
          </p:nvSpPr>
          <p:spPr>
            <a:xfrm>
              <a:off x="2329148" y="1602200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329148" y="1745741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6"/>
                    <a:pt x="41053" y="82106"/>
                  </a:cubicBezTo>
                  <a:cubicBezTo>
                    <a:pt x="63722" y="82106"/>
                    <a:pt x="82105" y="63722"/>
                    <a:pt x="82105" y="41053"/>
                  </a:cubicBezTo>
                  <a:cubicBezTo>
                    <a:pt x="82105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185606" y="1674018"/>
              <a:ext cx="82105" cy="82105"/>
            </a:xfrm>
            <a:custGeom>
              <a:avLst/>
              <a:gdLst/>
              <a:ahLst/>
              <a:cxnLst/>
              <a:rect l="l" t="t" r="r" b="b"/>
              <a:pathLst>
                <a:path w="82105" h="82105" extrusionOk="0">
                  <a:moveTo>
                    <a:pt x="0" y="41053"/>
                  </a:moveTo>
                  <a:cubicBezTo>
                    <a:pt x="0" y="63722"/>
                    <a:pt x="18383" y="82105"/>
                    <a:pt x="41053" y="82105"/>
                  </a:cubicBezTo>
                  <a:cubicBezTo>
                    <a:pt x="63722" y="82105"/>
                    <a:pt x="82106" y="63722"/>
                    <a:pt x="82106" y="41053"/>
                  </a:cubicBezTo>
                  <a:cubicBezTo>
                    <a:pt x="82106" y="18383"/>
                    <a:pt x="63722" y="0"/>
                    <a:pt x="41053" y="0"/>
                  </a:cubicBezTo>
                  <a:cubicBezTo>
                    <a:pt x="18383" y="0"/>
                    <a:pt x="0" y="18383"/>
                    <a:pt x="0" y="41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9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>
            <a:spLocks noGrp="1"/>
          </p:cNvSpPr>
          <p:nvPr>
            <p:ph type="ctrTitle"/>
          </p:nvPr>
        </p:nvSpPr>
        <p:spPr>
          <a:xfrm>
            <a:off x="849211" y="570959"/>
            <a:ext cx="7341300" cy="22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Smart Question</a:t>
            </a:r>
          </a:p>
        </p:txBody>
      </p:sp>
      <p:grpSp>
        <p:nvGrpSpPr>
          <p:cNvPr id="489" name="Google Shape;489;p36"/>
          <p:cNvGrpSpPr/>
          <p:nvPr/>
        </p:nvGrpSpPr>
        <p:grpSpPr>
          <a:xfrm>
            <a:off x="711799" y="2789490"/>
            <a:ext cx="2661968" cy="2117844"/>
            <a:chOff x="711799" y="2789490"/>
            <a:chExt cx="2661968" cy="2117844"/>
          </a:xfrm>
        </p:grpSpPr>
        <p:grpSp>
          <p:nvGrpSpPr>
            <p:cNvPr id="490" name="Google Shape;490;p36"/>
            <p:cNvGrpSpPr/>
            <p:nvPr/>
          </p:nvGrpSpPr>
          <p:grpSpPr>
            <a:xfrm rot="1442849">
              <a:off x="2354592" y="3807251"/>
              <a:ext cx="859464" cy="966931"/>
              <a:chOff x="6169151" y="3893629"/>
              <a:chExt cx="1512855" cy="1702022"/>
            </a:xfrm>
          </p:grpSpPr>
          <p:sp>
            <p:nvSpPr>
              <p:cNvPr id="491" name="Google Shape;491;p36"/>
              <p:cNvSpPr/>
              <p:nvPr/>
            </p:nvSpPr>
            <p:spPr>
              <a:xfrm>
                <a:off x="6169151" y="3893629"/>
                <a:ext cx="1512855" cy="1702022"/>
              </a:xfrm>
              <a:custGeom>
                <a:avLst/>
                <a:gdLst/>
                <a:ahLst/>
                <a:cxnLst/>
                <a:rect l="l" t="t" r="r" b="b"/>
                <a:pathLst>
                  <a:path w="1512855" h="1702022" extrusionOk="0">
                    <a:moveTo>
                      <a:pt x="0" y="1702022"/>
                    </a:moveTo>
                    <a:cubicBezTo>
                      <a:pt x="0" y="1702022"/>
                      <a:pt x="1500188" y="1465993"/>
                      <a:pt x="1512856" y="0"/>
                    </a:cubicBezTo>
                    <a:cubicBezTo>
                      <a:pt x="1512856" y="0"/>
                      <a:pt x="138017" y="178308"/>
                      <a:pt x="0" y="17020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36"/>
              <p:cNvGrpSpPr/>
              <p:nvPr/>
            </p:nvGrpSpPr>
            <p:grpSpPr>
              <a:xfrm>
                <a:off x="6229824" y="4008252"/>
                <a:ext cx="1353554" cy="1519163"/>
                <a:chOff x="6229824" y="4008252"/>
                <a:chExt cx="1353554" cy="1519163"/>
              </a:xfrm>
            </p:grpSpPr>
            <p:sp>
              <p:nvSpPr>
                <p:cNvPr id="493" name="Google Shape;493;p36"/>
                <p:cNvSpPr/>
                <p:nvPr/>
              </p:nvSpPr>
              <p:spPr>
                <a:xfrm>
                  <a:off x="6229824" y="4008252"/>
                  <a:ext cx="1353554" cy="1519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554" h="1519163" extrusionOk="0">
                      <a:moveTo>
                        <a:pt x="3526" y="1496150"/>
                      </a:moveTo>
                      <a:cubicBezTo>
                        <a:pt x="371763" y="1081908"/>
                        <a:pt x="739903" y="667666"/>
                        <a:pt x="1108140" y="253423"/>
                      </a:cubicBezTo>
                      <a:cubicBezTo>
                        <a:pt x="1181864" y="170461"/>
                        <a:pt x="1255587" y="87593"/>
                        <a:pt x="1329311" y="4630"/>
                      </a:cubicBezTo>
                      <a:cubicBezTo>
                        <a:pt x="1341217" y="-8705"/>
                        <a:pt x="1361886" y="9678"/>
                        <a:pt x="1349980" y="23014"/>
                      </a:cubicBezTo>
                      <a:cubicBezTo>
                        <a:pt x="981743" y="437256"/>
                        <a:pt x="613602" y="851498"/>
                        <a:pt x="245366" y="1265741"/>
                      </a:cubicBezTo>
                      <a:cubicBezTo>
                        <a:pt x="171642" y="1348703"/>
                        <a:pt x="97919" y="1431571"/>
                        <a:pt x="24290" y="1514533"/>
                      </a:cubicBezTo>
                      <a:cubicBezTo>
                        <a:pt x="12384" y="1527868"/>
                        <a:pt x="-8285" y="1509485"/>
                        <a:pt x="3526" y="1496150"/>
                      </a:cubicBezTo>
                      <a:lnTo>
                        <a:pt x="3526" y="14961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94" name="Google Shape;494;p36"/>
                <p:cNvGrpSpPr/>
                <p:nvPr/>
              </p:nvGrpSpPr>
              <p:grpSpPr>
                <a:xfrm>
                  <a:off x="6482239" y="4562880"/>
                  <a:ext cx="940591" cy="680633"/>
                  <a:chOff x="6482239" y="4562880"/>
                  <a:chExt cx="940591" cy="680633"/>
                </a:xfrm>
              </p:grpSpPr>
              <p:sp>
                <p:nvSpPr>
                  <p:cNvPr id="495" name="Google Shape;495;p36"/>
                  <p:cNvSpPr/>
                  <p:nvPr/>
                </p:nvSpPr>
                <p:spPr>
                  <a:xfrm>
                    <a:off x="6482239" y="5065509"/>
                    <a:ext cx="579118" cy="178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118" h="178004" extrusionOk="0">
                        <a:moveTo>
                          <a:pt x="569689" y="26937"/>
                        </a:moveTo>
                        <a:cubicBezTo>
                          <a:pt x="385762" y="77134"/>
                          <a:pt x="201929" y="127330"/>
                          <a:pt x="18002" y="177432"/>
                        </a:cubicBezTo>
                        <a:cubicBezTo>
                          <a:pt x="857" y="182195"/>
                          <a:pt x="-7907" y="155810"/>
                          <a:pt x="9429" y="151048"/>
                        </a:cubicBezTo>
                        <a:cubicBezTo>
                          <a:pt x="193357" y="100851"/>
                          <a:pt x="377190" y="50654"/>
                          <a:pt x="561117" y="553"/>
                        </a:cubicBezTo>
                        <a:cubicBezTo>
                          <a:pt x="578262" y="-4114"/>
                          <a:pt x="587025" y="22175"/>
                          <a:pt x="569689" y="26937"/>
                        </a:cubicBezTo>
                        <a:lnTo>
                          <a:pt x="569689" y="2693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36"/>
                  <p:cNvSpPr/>
                  <p:nvPr/>
                </p:nvSpPr>
                <p:spPr>
                  <a:xfrm>
                    <a:off x="6913203" y="4562880"/>
                    <a:ext cx="509627" cy="19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627" h="196474" extrusionOk="0">
                        <a:moveTo>
                          <a:pt x="500485" y="27217"/>
                        </a:moveTo>
                        <a:cubicBezTo>
                          <a:pt x="339607" y="83319"/>
                          <a:pt x="178635" y="139517"/>
                          <a:pt x="17757" y="195619"/>
                        </a:cubicBezTo>
                        <a:cubicBezTo>
                          <a:pt x="898" y="201525"/>
                          <a:pt x="-7770" y="175140"/>
                          <a:pt x="9185" y="169235"/>
                        </a:cubicBezTo>
                        <a:cubicBezTo>
                          <a:pt x="170063" y="113133"/>
                          <a:pt x="331035" y="56935"/>
                          <a:pt x="491912" y="833"/>
                        </a:cubicBezTo>
                        <a:cubicBezTo>
                          <a:pt x="508772" y="-4978"/>
                          <a:pt x="517344" y="21312"/>
                          <a:pt x="500485" y="27217"/>
                        </a:cubicBezTo>
                        <a:lnTo>
                          <a:pt x="500485" y="2721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7" name="Google Shape;497;p36"/>
                <p:cNvGrpSpPr/>
                <p:nvPr/>
              </p:nvGrpSpPr>
              <p:grpSpPr>
                <a:xfrm>
                  <a:off x="6482245" y="4232812"/>
                  <a:ext cx="569018" cy="1010501"/>
                  <a:chOff x="6482245" y="4232812"/>
                  <a:chExt cx="569018" cy="1010501"/>
                </a:xfrm>
              </p:grpSpPr>
              <p:sp>
                <p:nvSpPr>
                  <p:cNvPr id="498" name="Google Shape;498;p36"/>
                  <p:cNvSpPr/>
                  <p:nvPr/>
                </p:nvSpPr>
                <p:spPr>
                  <a:xfrm>
                    <a:off x="6482245" y="4650589"/>
                    <a:ext cx="112286" cy="592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86" h="592724" extrusionOk="0">
                        <a:moveTo>
                          <a:pt x="112103" y="16375"/>
                        </a:moveTo>
                        <a:cubicBezTo>
                          <a:pt x="83813" y="204875"/>
                          <a:pt x="55620" y="393374"/>
                          <a:pt x="27330" y="581874"/>
                        </a:cubicBezTo>
                        <a:cubicBezTo>
                          <a:pt x="24663" y="599591"/>
                          <a:pt x="-2483" y="594066"/>
                          <a:pt x="184" y="576445"/>
                        </a:cubicBezTo>
                        <a:cubicBezTo>
                          <a:pt x="28473" y="387850"/>
                          <a:pt x="56667" y="199350"/>
                          <a:pt x="84956" y="10851"/>
                        </a:cubicBezTo>
                        <a:cubicBezTo>
                          <a:pt x="87624" y="-6866"/>
                          <a:pt x="114770" y="-1342"/>
                          <a:pt x="112103" y="16280"/>
                        </a:cubicBezTo>
                        <a:lnTo>
                          <a:pt x="112103" y="162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36"/>
                  <p:cNvSpPr/>
                  <p:nvPr/>
                </p:nvSpPr>
                <p:spPr>
                  <a:xfrm>
                    <a:off x="6912671" y="4232812"/>
                    <a:ext cx="138592" cy="525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592" h="525880" extrusionOk="0">
                        <a:moveTo>
                          <a:pt x="138210" y="16100"/>
                        </a:moveTo>
                        <a:cubicBezTo>
                          <a:pt x="101348" y="182501"/>
                          <a:pt x="64486" y="348903"/>
                          <a:pt x="27529" y="515210"/>
                        </a:cubicBezTo>
                        <a:cubicBezTo>
                          <a:pt x="23624" y="532641"/>
                          <a:pt x="-3522" y="527211"/>
                          <a:pt x="383" y="509781"/>
                        </a:cubicBezTo>
                        <a:cubicBezTo>
                          <a:pt x="37245" y="343379"/>
                          <a:pt x="74107" y="176977"/>
                          <a:pt x="111064" y="10671"/>
                        </a:cubicBezTo>
                        <a:cubicBezTo>
                          <a:pt x="114969" y="-6760"/>
                          <a:pt x="142115" y="-1331"/>
                          <a:pt x="138210" y="16100"/>
                        </a:cubicBezTo>
                        <a:lnTo>
                          <a:pt x="138210" y="16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00" name="Google Shape;500;p36"/>
            <p:cNvGrpSpPr/>
            <p:nvPr/>
          </p:nvGrpSpPr>
          <p:grpSpPr>
            <a:xfrm>
              <a:off x="884881" y="3935284"/>
              <a:ext cx="1853139" cy="665099"/>
              <a:chOff x="1056036" y="2437733"/>
              <a:chExt cx="3403377" cy="1221486"/>
            </a:xfrm>
          </p:grpSpPr>
          <p:grpSp>
            <p:nvGrpSpPr>
              <p:cNvPr id="501" name="Google Shape;501;p36"/>
              <p:cNvGrpSpPr/>
              <p:nvPr/>
            </p:nvGrpSpPr>
            <p:grpSpPr>
              <a:xfrm>
                <a:off x="1056036" y="3048476"/>
                <a:ext cx="3249643" cy="610743"/>
                <a:chOff x="1056036" y="3048476"/>
                <a:chExt cx="3249643" cy="610743"/>
              </a:xfrm>
            </p:grpSpPr>
            <p:sp>
              <p:nvSpPr>
                <p:cNvPr id="502" name="Google Shape;502;p36"/>
                <p:cNvSpPr/>
                <p:nvPr/>
              </p:nvSpPr>
              <p:spPr>
                <a:xfrm>
                  <a:off x="1457800" y="3048476"/>
                  <a:ext cx="2847879" cy="610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879" h="610743" extrusionOk="0">
                      <a:moveTo>
                        <a:pt x="2523268" y="610743"/>
                      </a:moveTo>
                      <a:lnTo>
                        <a:pt x="0" y="610743"/>
                      </a:lnTo>
                      <a:lnTo>
                        <a:pt x="0" y="0"/>
                      </a:lnTo>
                      <a:lnTo>
                        <a:pt x="2523363" y="0"/>
                      </a:lnTo>
                      <a:cubicBezTo>
                        <a:pt x="2702338" y="0"/>
                        <a:pt x="2847880" y="136970"/>
                        <a:pt x="2847880" y="305371"/>
                      </a:cubicBezTo>
                      <a:cubicBezTo>
                        <a:pt x="2847880" y="473774"/>
                        <a:pt x="2702338" y="610743"/>
                        <a:pt x="2523363" y="61074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03" name="Google Shape;503;p36"/>
                <p:cNvGrpSpPr/>
                <p:nvPr/>
              </p:nvGrpSpPr>
              <p:grpSpPr>
                <a:xfrm>
                  <a:off x="1056036" y="3048476"/>
                  <a:ext cx="2520505" cy="610743"/>
                  <a:chOff x="1056036" y="3048476"/>
                  <a:chExt cx="2520505" cy="610743"/>
                </a:xfrm>
              </p:grpSpPr>
              <p:sp>
                <p:nvSpPr>
                  <p:cNvPr id="504" name="Google Shape;504;p36"/>
                  <p:cNvSpPr/>
                  <p:nvPr/>
                </p:nvSpPr>
                <p:spPr>
                  <a:xfrm>
                    <a:off x="1056036" y="3048476"/>
                    <a:ext cx="2520505" cy="610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0505" h="610743" extrusionOk="0">
                        <a:moveTo>
                          <a:pt x="2195894" y="610743"/>
                        </a:moveTo>
                        <a:lnTo>
                          <a:pt x="0" y="610743"/>
                        </a:lnTo>
                        <a:lnTo>
                          <a:pt x="0" y="521494"/>
                        </a:lnTo>
                        <a:lnTo>
                          <a:pt x="2195989" y="521494"/>
                        </a:lnTo>
                        <a:cubicBezTo>
                          <a:pt x="2325719" y="521494"/>
                          <a:pt x="2431161" y="424529"/>
                          <a:pt x="2431161" y="305371"/>
                        </a:cubicBezTo>
                        <a:cubicBezTo>
                          <a:pt x="2431161" y="186214"/>
                          <a:pt x="2325719" y="89345"/>
                          <a:pt x="2195989" y="89345"/>
                        </a:cubicBezTo>
                        <a:lnTo>
                          <a:pt x="0" y="89345"/>
                        </a:lnTo>
                        <a:lnTo>
                          <a:pt x="0" y="0"/>
                        </a:lnTo>
                        <a:lnTo>
                          <a:pt x="2195989" y="0"/>
                        </a:lnTo>
                        <a:cubicBezTo>
                          <a:pt x="2374964" y="0"/>
                          <a:pt x="2520506" y="136970"/>
                          <a:pt x="2520506" y="305371"/>
                        </a:cubicBezTo>
                        <a:cubicBezTo>
                          <a:pt x="2520506" y="473774"/>
                          <a:pt x="2374964" y="610743"/>
                          <a:pt x="2195989" y="61074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05" name="Google Shape;505;p36"/>
                  <p:cNvGrpSpPr/>
                  <p:nvPr/>
                </p:nvGrpSpPr>
                <p:grpSpPr>
                  <a:xfrm>
                    <a:off x="1177194" y="3137820"/>
                    <a:ext cx="2309907" cy="432149"/>
                    <a:chOff x="1177194" y="3137820"/>
                    <a:chExt cx="2309907" cy="432149"/>
                  </a:xfrm>
                </p:grpSpPr>
                <p:sp>
                  <p:nvSpPr>
                    <p:cNvPr id="506" name="Google Shape;506;p36"/>
                    <p:cNvSpPr/>
                    <p:nvPr/>
                  </p:nvSpPr>
                  <p:spPr>
                    <a:xfrm>
                      <a:off x="1177194" y="3137820"/>
                      <a:ext cx="2309907" cy="432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9907" h="432149" extrusionOk="0">
                          <a:moveTo>
                            <a:pt x="2074736" y="432149"/>
                          </a:moveTo>
                          <a:cubicBezTo>
                            <a:pt x="2204466" y="432149"/>
                            <a:pt x="2309908" y="335185"/>
                            <a:pt x="2309908" y="216027"/>
                          </a:cubicBezTo>
                          <a:cubicBezTo>
                            <a:pt x="2309908" y="96869"/>
                            <a:pt x="2204466" y="0"/>
                            <a:pt x="2074736" y="0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02406" y="182404"/>
                            <a:pt x="0" y="432149"/>
                          </a:cubicBezTo>
                          <a:lnTo>
                            <a:pt x="2074736" y="432149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07" name="Google Shape;507;p36"/>
                    <p:cNvGrpSpPr/>
                    <p:nvPr/>
                  </p:nvGrpSpPr>
                  <p:grpSpPr>
                    <a:xfrm>
                      <a:off x="1224675" y="3156575"/>
                      <a:ext cx="2243285" cy="401000"/>
                      <a:chOff x="1224675" y="3156575"/>
                      <a:chExt cx="2243285" cy="401000"/>
                    </a:xfrm>
                  </p:grpSpPr>
                  <p:sp>
                    <p:nvSpPr>
                      <p:cNvPr id="508" name="Google Shape;508;p36"/>
                      <p:cNvSpPr/>
                      <p:nvPr/>
                    </p:nvSpPr>
                    <p:spPr>
                      <a:xfrm>
                        <a:off x="1224675" y="3156575"/>
                        <a:ext cx="2102142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9243" h="43719" extrusionOk="0">
                            <a:moveTo>
                              <a:pt x="0" y="0"/>
                            </a:moveTo>
                            <a:lnTo>
                              <a:pt x="2329244" y="0"/>
                            </a:lnTo>
                            <a:lnTo>
                              <a:pt x="2329244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9" name="Google Shape;509;p36"/>
                      <p:cNvSpPr/>
                      <p:nvPr/>
                    </p:nvSpPr>
                    <p:spPr>
                      <a:xfrm>
                        <a:off x="1266825" y="3275625"/>
                        <a:ext cx="2201135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9243" h="43719" extrusionOk="0">
                            <a:moveTo>
                              <a:pt x="0" y="0"/>
                            </a:moveTo>
                            <a:lnTo>
                              <a:pt x="2329244" y="0"/>
                            </a:lnTo>
                            <a:lnTo>
                              <a:pt x="2329244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10" name="Google Shape;510;p36"/>
                      <p:cNvSpPr/>
                      <p:nvPr/>
                    </p:nvSpPr>
                    <p:spPr>
                      <a:xfrm>
                        <a:off x="1266825" y="3394800"/>
                        <a:ext cx="2201135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9243" h="43719" extrusionOk="0">
                            <a:moveTo>
                              <a:pt x="0" y="0"/>
                            </a:moveTo>
                            <a:lnTo>
                              <a:pt x="2329244" y="0"/>
                            </a:lnTo>
                            <a:lnTo>
                              <a:pt x="2329244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11" name="Google Shape;511;p36"/>
                      <p:cNvSpPr/>
                      <p:nvPr/>
                    </p:nvSpPr>
                    <p:spPr>
                      <a:xfrm>
                        <a:off x="1224675" y="3513951"/>
                        <a:ext cx="2102142" cy="436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9243" h="43624" extrusionOk="0">
                            <a:moveTo>
                              <a:pt x="0" y="0"/>
                            </a:moveTo>
                            <a:lnTo>
                              <a:pt x="2329244" y="0"/>
                            </a:lnTo>
                            <a:lnTo>
                              <a:pt x="2329244" y="43625"/>
                            </a:lnTo>
                            <a:lnTo>
                              <a:pt x="0" y="43625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12" name="Google Shape;512;p36"/>
              <p:cNvGrpSpPr/>
              <p:nvPr/>
            </p:nvGrpSpPr>
            <p:grpSpPr>
              <a:xfrm>
                <a:off x="1705736" y="2437733"/>
                <a:ext cx="2753677" cy="610742"/>
                <a:chOff x="1705736" y="2437733"/>
                <a:chExt cx="2753677" cy="610742"/>
              </a:xfrm>
            </p:grpSpPr>
            <p:sp>
              <p:nvSpPr>
                <p:cNvPr id="513" name="Google Shape;513;p36"/>
                <p:cNvSpPr/>
                <p:nvPr/>
              </p:nvSpPr>
              <p:spPr>
                <a:xfrm>
                  <a:off x="2107596" y="2437733"/>
                  <a:ext cx="2351817" cy="61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817" h="610742" extrusionOk="0">
                      <a:moveTo>
                        <a:pt x="2027301" y="610743"/>
                      </a:moveTo>
                      <a:lnTo>
                        <a:pt x="0" y="610743"/>
                      </a:lnTo>
                      <a:lnTo>
                        <a:pt x="0" y="0"/>
                      </a:lnTo>
                      <a:lnTo>
                        <a:pt x="2027301" y="0"/>
                      </a:lnTo>
                      <a:cubicBezTo>
                        <a:pt x="2206276" y="0"/>
                        <a:pt x="2351818" y="136970"/>
                        <a:pt x="2351818" y="305372"/>
                      </a:cubicBezTo>
                      <a:cubicBezTo>
                        <a:pt x="2351818" y="473774"/>
                        <a:pt x="2206276" y="610743"/>
                        <a:pt x="2027301" y="6107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36"/>
                <p:cNvGrpSpPr/>
                <p:nvPr/>
              </p:nvGrpSpPr>
              <p:grpSpPr>
                <a:xfrm>
                  <a:off x="1705736" y="2437733"/>
                  <a:ext cx="2222849" cy="610742"/>
                  <a:chOff x="1705736" y="2437733"/>
                  <a:chExt cx="2222849" cy="610742"/>
                </a:xfrm>
              </p:grpSpPr>
              <p:sp>
                <p:nvSpPr>
                  <p:cNvPr id="515" name="Google Shape;515;p36"/>
                  <p:cNvSpPr/>
                  <p:nvPr/>
                </p:nvSpPr>
                <p:spPr>
                  <a:xfrm>
                    <a:off x="1705736" y="2437733"/>
                    <a:ext cx="2222849" cy="610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2849" h="610742" extrusionOk="0">
                        <a:moveTo>
                          <a:pt x="1898428" y="610743"/>
                        </a:moveTo>
                        <a:lnTo>
                          <a:pt x="0" y="610743"/>
                        </a:lnTo>
                        <a:lnTo>
                          <a:pt x="0" y="521494"/>
                        </a:lnTo>
                        <a:lnTo>
                          <a:pt x="1898333" y="521494"/>
                        </a:lnTo>
                        <a:cubicBezTo>
                          <a:pt x="2028063" y="521494"/>
                          <a:pt x="2133505" y="424529"/>
                          <a:pt x="2133505" y="305372"/>
                        </a:cubicBezTo>
                        <a:cubicBezTo>
                          <a:pt x="2133505" y="186214"/>
                          <a:pt x="2027968" y="89345"/>
                          <a:pt x="1898333" y="89345"/>
                        </a:cubicBezTo>
                        <a:lnTo>
                          <a:pt x="0" y="89345"/>
                        </a:lnTo>
                        <a:lnTo>
                          <a:pt x="0" y="0"/>
                        </a:lnTo>
                        <a:lnTo>
                          <a:pt x="1898333" y="0"/>
                        </a:lnTo>
                        <a:cubicBezTo>
                          <a:pt x="2077307" y="0"/>
                          <a:pt x="2222849" y="136970"/>
                          <a:pt x="2222849" y="305372"/>
                        </a:cubicBezTo>
                        <a:cubicBezTo>
                          <a:pt x="2222849" y="473774"/>
                          <a:pt x="2077307" y="610743"/>
                          <a:pt x="1898333" y="61074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16" name="Google Shape;516;p36"/>
                  <p:cNvGrpSpPr/>
                  <p:nvPr/>
                </p:nvGrpSpPr>
                <p:grpSpPr>
                  <a:xfrm>
                    <a:off x="1826989" y="2527077"/>
                    <a:ext cx="2012346" cy="432149"/>
                    <a:chOff x="1826989" y="2527077"/>
                    <a:chExt cx="2012346" cy="432149"/>
                  </a:xfrm>
                </p:grpSpPr>
                <p:sp>
                  <p:nvSpPr>
                    <p:cNvPr id="517" name="Google Shape;517;p36"/>
                    <p:cNvSpPr/>
                    <p:nvPr/>
                  </p:nvSpPr>
                  <p:spPr>
                    <a:xfrm>
                      <a:off x="1826989" y="2527077"/>
                      <a:ext cx="2012346" cy="432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2346" h="432149" extrusionOk="0">
                          <a:moveTo>
                            <a:pt x="1777175" y="432149"/>
                          </a:moveTo>
                          <a:cubicBezTo>
                            <a:pt x="1906905" y="432149"/>
                            <a:pt x="2012347" y="335185"/>
                            <a:pt x="2012347" y="216027"/>
                          </a:cubicBezTo>
                          <a:cubicBezTo>
                            <a:pt x="2012347" y="96869"/>
                            <a:pt x="1906810" y="0"/>
                            <a:pt x="1777175" y="0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02406" y="182404"/>
                            <a:pt x="0" y="432149"/>
                          </a:cubicBezTo>
                          <a:lnTo>
                            <a:pt x="1777175" y="432149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18" name="Google Shape;518;p36"/>
                    <p:cNvGrpSpPr/>
                    <p:nvPr/>
                  </p:nvGrpSpPr>
                  <p:grpSpPr>
                    <a:xfrm>
                      <a:off x="1866400" y="2545925"/>
                      <a:ext cx="1955256" cy="400925"/>
                      <a:chOff x="1866400" y="2545925"/>
                      <a:chExt cx="1955256" cy="400925"/>
                    </a:xfrm>
                  </p:grpSpPr>
                  <p:sp>
                    <p:nvSpPr>
                      <p:cNvPr id="519" name="Google Shape;519;p36"/>
                      <p:cNvSpPr/>
                      <p:nvPr/>
                    </p:nvSpPr>
                    <p:spPr>
                      <a:xfrm>
                        <a:off x="1866400" y="2545925"/>
                        <a:ext cx="1823435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1682" h="43719" extrusionOk="0">
                            <a:moveTo>
                              <a:pt x="0" y="0"/>
                            </a:moveTo>
                            <a:lnTo>
                              <a:pt x="2031682" y="0"/>
                            </a:lnTo>
                            <a:lnTo>
                              <a:pt x="2031682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20" name="Google Shape;520;p36"/>
                      <p:cNvSpPr/>
                      <p:nvPr/>
                    </p:nvSpPr>
                    <p:spPr>
                      <a:xfrm>
                        <a:off x="1911875" y="2664900"/>
                        <a:ext cx="1909781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1682" h="43719" extrusionOk="0">
                            <a:moveTo>
                              <a:pt x="0" y="0"/>
                            </a:moveTo>
                            <a:lnTo>
                              <a:pt x="2031682" y="0"/>
                            </a:lnTo>
                            <a:lnTo>
                              <a:pt x="2031682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21" name="Google Shape;521;p36"/>
                      <p:cNvSpPr/>
                      <p:nvPr/>
                    </p:nvSpPr>
                    <p:spPr>
                      <a:xfrm>
                        <a:off x="1911875" y="2784056"/>
                        <a:ext cx="1909781" cy="437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1682" h="43719" extrusionOk="0">
                            <a:moveTo>
                              <a:pt x="0" y="0"/>
                            </a:moveTo>
                            <a:lnTo>
                              <a:pt x="2031682" y="0"/>
                            </a:lnTo>
                            <a:lnTo>
                              <a:pt x="2031682" y="43720"/>
                            </a:lnTo>
                            <a:lnTo>
                              <a:pt x="0" y="4372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22" name="Google Shape;522;p36"/>
                      <p:cNvSpPr/>
                      <p:nvPr/>
                    </p:nvSpPr>
                    <p:spPr>
                      <a:xfrm>
                        <a:off x="1866400" y="2903226"/>
                        <a:ext cx="1823435" cy="436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1682" h="43624" extrusionOk="0">
                            <a:moveTo>
                              <a:pt x="0" y="0"/>
                            </a:moveTo>
                            <a:lnTo>
                              <a:pt x="2031682" y="0"/>
                            </a:lnTo>
                            <a:lnTo>
                              <a:pt x="2031682" y="43624"/>
                            </a:lnTo>
                            <a:lnTo>
                              <a:pt x="0" y="4362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23" name="Google Shape;523;p36"/>
            <p:cNvSpPr/>
            <p:nvPr/>
          </p:nvSpPr>
          <p:spPr>
            <a:xfrm>
              <a:off x="1522522" y="3055152"/>
              <a:ext cx="628182" cy="779105"/>
            </a:xfrm>
            <a:custGeom>
              <a:avLst/>
              <a:gdLst/>
              <a:ahLst/>
              <a:cxnLst/>
              <a:rect l="l" t="t" r="r" b="b"/>
              <a:pathLst>
                <a:path w="1147365" h="1423023" extrusionOk="0">
                  <a:moveTo>
                    <a:pt x="1053647" y="460348"/>
                  </a:moveTo>
                  <a:cubicBezTo>
                    <a:pt x="1060029" y="305091"/>
                    <a:pt x="763516" y="365479"/>
                    <a:pt x="685697" y="383958"/>
                  </a:cubicBezTo>
                  <a:cubicBezTo>
                    <a:pt x="717510" y="354144"/>
                    <a:pt x="751133" y="326522"/>
                    <a:pt x="786757" y="301757"/>
                  </a:cubicBezTo>
                  <a:cubicBezTo>
                    <a:pt x="883150" y="312711"/>
                    <a:pt x="1208143" y="320712"/>
                    <a:pt x="1137372" y="176598"/>
                  </a:cubicBezTo>
                  <a:cubicBezTo>
                    <a:pt x="1082032" y="63918"/>
                    <a:pt x="919916" y="169550"/>
                    <a:pt x="828476" y="242321"/>
                  </a:cubicBezTo>
                  <a:cubicBezTo>
                    <a:pt x="770660" y="275468"/>
                    <a:pt x="717510" y="316330"/>
                    <a:pt x="668647" y="362050"/>
                  </a:cubicBezTo>
                  <a:cubicBezTo>
                    <a:pt x="721511" y="267848"/>
                    <a:pt x="845812" y="-5996"/>
                    <a:pt x="690935" y="100"/>
                  </a:cubicBezTo>
                  <a:cubicBezTo>
                    <a:pt x="528344" y="6482"/>
                    <a:pt x="628356" y="325093"/>
                    <a:pt x="647597" y="382243"/>
                  </a:cubicBezTo>
                  <a:cubicBezTo>
                    <a:pt x="598924" y="430344"/>
                    <a:pt x="554633" y="483113"/>
                    <a:pt x="514056" y="537786"/>
                  </a:cubicBezTo>
                  <a:cubicBezTo>
                    <a:pt x="552823" y="434154"/>
                    <a:pt x="614735" y="209174"/>
                    <a:pt x="485576" y="230510"/>
                  </a:cubicBezTo>
                  <a:cubicBezTo>
                    <a:pt x="343940" y="253941"/>
                    <a:pt x="459859" y="515688"/>
                    <a:pt x="487672" y="574362"/>
                  </a:cubicBezTo>
                  <a:cubicBezTo>
                    <a:pt x="483957" y="579696"/>
                    <a:pt x="480242" y="585030"/>
                    <a:pt x="476528" y="590364"/>
                  </a:cubicBezTo>
                  <a:cubicBezTo>
                    <a:pt x="442714" y="639609"/>
                    <a:pt x="411281" y="690377"/>
                    <a:pt x="381849" y="742479"/>
                  </a:cubicBezTo>
                  <a:cubicBezTo>
                    <a:pt x="402804" y="645609"/>
                    <a:pt x="436904" y="379290"/>
                    <a:pt x="305268" y="425106"/>
                  </a:cubicBezTo>
                  <a:cubicBezTo>
                    <a:pt x="166679" y="473397"/>
                    <a:pt x="335748" y="721238"/>
                    <a:pt x="368324" y="766767"/>
                  </a:cubicBezTo>
                  <a:cubicBezTo>
                    <a:pt x="330986" y="834585"/>
                    <a:pt x="297077" y="904404"/>
                    <a:pt x="265835" y="975365"/>
                  </a:cubicBezTo>
                  <a:cubicBezTo>
                    <a:pt x="265168" y="873733"/>
                    <a:pt x="241070" y="612843"/>
                    <a:pt x="123531" y="684948"/>
                  </a:cubicBezTo>
                  <a:cubicBezTo>
                    <a:pt x="1611" y="759624"/>
                    <a:pt x="205351" y="957267"/>
                    <a:pt x="254214" y="1002130"/>
                  </a:cubicBezTo>
                  <a:cubicBezTo>
                    <a:pt x="236974" y="1042326"/>
                    <a:pt x="220496" y="1082807"/>
                    <a:pt x="204779" y="1123479"/>
                  </a:cubicBezTo>
                  <a:cubicBezTo>
                    <a:pt x="196588" y="1144815"/>
                    <a:pt x="188492" y="1166151"/>
                    <a:pt x="180586" y="1187677"/>
                  </a:cubicBezTo>
                  <a:cubicBezTo>
                    <a:pt x="181348" y="1093665"/>
                    <a:pt x="159536" y="813821"/>
                    <a:pt x="38282" y="888116"/>
                  </a:cubicBezTo>
                  <a:cubicBezTo>
                    <a:pt x="-87162" y="964983"/>
                    <a:pt x="132389" y="1172247"/>
                    <a:pt x="172966" y="1208823"/>
                  </a:cubicBezTo>
                  <a:cubicBezTo>
                    <a:pt x="149915" y="1273021"/>
                    <a:pt x="128675" y="1337982"/>
                    <a:pt x="111530" y="1403799"/>
                  </a:cubicBezTo>
                  <a:cubicBezTo>
                    <a:pt x="107053" y="1420944"/>
                    <a:pt x="132866" y="1431517"/>
                    <a:pt x="137438" y="1414086"/>
                  </a:cubicBezTo>
                  <a:cubicBezTo>
                    <a:pt x="155726" y="1344173"/>
                    <a:pt x="178681" y="1275117"/>
                    <a:pt x="203446" y="1207013"/>
                  </a:cubicBezTo>
                  <a:cubicBezTo>
                    <a:pt x="277169" y="1216347"/>
                    <a:pt x="596162" y="1225301"/>
                    <a:pt x="528058" y="1090903"/>
                  </a:cubicBezTo>
                  <a:cubicBezTo>
                    <a:pt x="467003" y="970412"/>
                    <a:pt x="272883" y="1131003"/>
                    <a:pt x="210780" y="1187011"/>
                  </a:cubicBezTo>
                  <a:cubicBezTo>
                    <a:pt x="215638" y="1173866"/>
                    <a:pt x="220496" y="1160817"/>
                    <a:pt x="225449" y="1147767"/>
                  </a:cubicBezTo>
                  <a:cubicBezTo>
                    <a:pt x="243832" y="1099190"/>
                    <a:pt x="263358" y="1050898"/>
                    <a:pt x="284123" y="1003083"/>
                  </a:cubicBezTo>
                  <a:cubicBezTo>
                    <a:pt x="348035" y="1012608"/>
                    <a:pt x="682934" y="1024990"/>
                    <a:pt x="613307" y="887544"/>
                  </a:cubicBezTo>
                  <a:cubicBezTo>
                    <a:pt x="550251" y="763053"/>
                    <a:pt x="345368" y="938313"/>
                    <a:pt x="290314" y="988795"/>
                  </a:cubicBezTo>
                  <a:cubicBezTo>
                    <a:pt x="322889" y="914786"/>
                    <a:pt x="358418" y="842015"/>
                    <a:pt x="397756" y="771339"/>
                  </a:cubicBezTo>
                  <a:cubicBezTo>
                    <a:pt x="465860" y="795819"/>
                    <a:pt x="778756" y="873828"/>
                    <a:pt x="740656" y="727334"/>
                  </a:cubicBezTo>
                  <a:cubicBezTo>
                    <a:pt x="706080" y="594270"/>
                    <a:pt x="475099" y="716190"/>
                    <a:pt x="406519" y="755814"/>
                  </a:cubicBezTo>
                  <a:cubicBezTo>
                    <a:pt x="434237" y="706855"/>
                    <a:pt x="463669" y="658944"/>
                    <a:pt x="495197" y="612367"/>
                  </a:cubicBezTo>
                  <a:cubicBezTo>
                    <a:pt x="501293" y="603318"/>
                    <a:pt x="507579" y="594365"/>
                    <a:pt x="513866" y="585316"/>
                  </a:cubicBezTo>
                  <a:cubicBezTo>
                    <a:pt x="567682" y="617511"/>
                    <a:pt x="875816" y="756671"/>
                    <a:pt x="862957" y="602556"/>
                  </a:cubicBezTo>
                  <a:cubicBezTo>
                    <a:pt x="851051" y="459205"/>
                    <a:pt x="579588" y="554265"/>
                    <a:pt x="519771" y="577029"/>
                  </a:cubicBezTo>
                  <a:cubicBezTo>
                    <a:pt x="565872" y="512450"/>
                    <a:pt x="617212" y="449871"/>
                    <a:pt x="674743" y="394340"/>
                  </a:cubicBezTo>
                  <a:cubicBezTo>
                    <a:pt x="733322" y="439203"/>
                    <a:pt x="1046789" y="629417"/>
                    <a:pt x="1053838" y="4600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4" name="Google Shape;524;p36"/>
            <p:cNvGrpSpPr/>
            <p:nvPr/>
          </p:nvGrpSpPr>
          <p:grpSpPr>
            <a:xfrm>
              <a:off x="953489" y="2789490"/>
              <a:ext cx="571121" cy="1117007"/>
              <a:chOff x="1182038" y="333428"/>
              <a:chExt cx="1048890" cy="2051437"/>
            </a:xfrm>
          </p:grpSpPr>
          <p:sp>
            <p:nvSpPr>
              <p:cNvPr id="525" name="Google Shape;525;p36"/>
              <p:cNvSpPr/>
              <p:nvPr/>
            </p:nvSpPr>
            <p:spPr>
              <a:xfrm>
                <a:off x="1182038" y="333428"/>
                <a:ext cx="1048890" cy="1873037"/>
              </a:xfrm>
              <a:custGeom>
                <a:avLst/>
                <a:gdLst/>
                <a:ahLst/>
                <a:cxnLst/>
                <a:rect l="l" t="t" r="r" b="b"/>
                <a:pathLst>
                  <a:path w="1048890" h="1873037" extrusionOk="0">
                    <a:moveTo>
                      <a:pt x="684956" y="1872562"/>
                    </a:moveTo>
                    <a:cubicBezTo>
                      <a:pt x="692576" y="1859131"/>
                      <a:pt x="1147776" y="1058079"/>
                      <a:pt x="1029190" y="971211"/>
                    </a:cubicBezTo>
                    <a:cubicBezTo>
                      <a:pt x="909556" y="883486"/>
                      <a:pt x="744869" y="1166473"/>
                      <a:pt x="744869" y="1166473"/>
                    </a:cubicBezTo>
                    <a:cubicBezTo>
                      <a:pt x="744869" y="1166473"/>
                      <a:pt x="1041763" y="538395"/>
                      <a:pt x="886505" y="478578"/>
                    </a:cubicBezTo>
                    <a:cubicBezTo>
                      <a:pt x="731153" y="418761"/>
                      <a:pt x="613900" y="795189"/>
                      <a:pt x="613900" y="795189"/>
                    </a:cubicBezTo>
                    <a:cubicBezTo>
                      <a:pt x="613900" y="795189"/>
                      <a:pt x="521222" y="-27486"/>
                      <a:pt x="356344" y="708"/>
                    </a:cubicBezTo>
                    <a:lnTo>
                      <a:pt x="356344" y="708"/>
                    </a:lnTo>
                    <a:cubicBezTo>
                      <a:pt x="356344" y="708"/>
                      <a:pt x="356344" y="708"/>
                      <a:pt x="356249" y="708"/>
                    </a:cubicBezTo>
                    <a:lnTo>
                      <a:pt x="356153" y="708"/>
                    </a:lnTo>
                    <a:cubicBezTo>
                      <a:pt x="191466" y="30426"/>
                      <a:pt x="384633" y="835480"/>
                      <a:pt x="384633" y="835480"/>
                    </a:cubicBezTo>
                    <a:cubicBezTo>
                      <a:pt x="384633" y="835480"/>
                      <a:pt x="146127" y="521535"/>
                      <a:pt x="20492" y="630692"/>
                    </a:cubicBezTo>
                    <a:cubicBezTo>
                      <a:pt x="-105143" y="739849"/>
                      <a:pt x="387967" y="1229243"/>
                      <a:pt x="387967" y="1229243"/>
                    </a:cubicBezTo>
                    <a:cubicBezTo>
                      <a:pt x="387967" y="1229243"/>
                      <a:pt x="136697" y="1019312"/>
                      <a:pt x="54115" y="1142470"/>
                    </a:cubicBezTo>
                    <a:cubicBezTo>
                      <a:pt x="-27800" y="1264581"/>
                      <a:pt x="672955" y="1862656"/>
                      <a:pt x="684766" y="1872752"/>
                    </a:cubicBezTo>
                    <a:lnTo>
                      <a:pt x="684766" y="1873038"/>
                    </a:lnTo>
                    <a:cubicBezTo>
                      <a:pt x="684766" y="1873038"/>
                      <a:pt x="684861" y="1872943"/>
                      <a:pt x="684861" y="1872943"/>
                    </a:cubicBezTo>
                    <a:cubicBezTo>
                      <a:pt x="684861" y="1872943"/>
                      <a:pt x="685051" y="1872943"/>
                      <a:pt x="685051" y="1872943"/>
                    </a:cubicBezTo>
                    <a:lnTo>
                      <a:pt x="685051" y="18726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6" name="Google Shape;526;p36"/>
              <p:cNvGrpSpPr/>
              <p:nvPr/>
            </p:nvGrpSpPr>
            <p:grpSpPr>
              <a:xfrm>
                <a:off x="1285739" y="448851"/>
                <a:ext cx="834041" cy="1936014"/>
                <a:chOff x="1285739" y="448851"/>
                <a:chExt cx="834041" cy="1936014"/>
              </a:xfrm>
            </p:grpSpPr>
            <p:sp>
              <p:nvSpPr>
                <p:cNvPr id="527" name="Google Shape;527;p36"/>
                <p:cNvSpPr/>
                <p:nvPr/>
              </p:nvSpPr>
              <p:spPr>
                <a:xfrm>
                  <a:off x="1546024" y="448851"/>
                  <a:ext cx="364763" cy="193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63" h="1936014" extrusionOk="0">
                      <a:moveTo>
                        <a:pt x="264" y="16921"/>
                      </a:moveTo>
                      <a:cubicBezTo>
                        <a:pt x="102276" y="598041"/>
                        <a:pt x="204384" y="1179256"/>
                        <a:pt x="306397" y="1760472"/>
                      </a:cubicBezTo>
                      <a:cubicBezTo>
                        <a:pt x="316017" y="1815050"/>
                        <a:pt x="325542" y="1869629"/>
                        <a:pt x="335163" y="1924112"/>
                      </a:cubicBezTo>
                      <a:cubicBezTo>
                        <a:pt x="338496" y="1943066"/>
                        <a:pt x="367833" y="1937923"/>
                        <a:pt x="364500" y="1918968"/>
                      </a:cubicBezTo>
                      <a:cubicBezTo>
                        <a:pt x="262487" y="1337848"/>
                        <a:pt x="160379" y="756632"/>
                        <a:pt x="58366" y="175512"/>
                      </a:cubicBezTo>
                      <a:cubicBezTo>
                        <a:pt x="48746" y="120934"/>
                        <a:pt x="39221" y="66356"/>
                        <a:pt x="29601" y="11873"/>
                      </a:cubicBezTo>
                      <a:cubicBezTo>
                        <a:pt x="26267" y="-7082"/>
                        <a:pt x="-3070" y="-1843"/>
                        <a:pt x="264" y="17016"/>
                      </a:cubicBezTo>
                      <a:lnTo>
                        <a:pt x="264" y="170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36"/>
                <p:cNvSpPr/>
                <p:nvPr/>
              </p:nvSpPr>
              <p:spPr>
                <a:xfrm>
                  <a:off x="1378570" y="1436559"/>
                  <a:ext cx="741210" cy="5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10" h="578717" extrusionOk="0">
                      <a:moveTo>
                        <a:pt x="4173" y="148306"/>
                      </a:moveTo>
                      <a:cubicBezTo>
                        <a:pt x="149715" y="290133"/>
                        <a:pt x="295352" y="431865"/>
                        <a:pt x="440894" y="573692"/>
                      </a:cubicBezTo>
                      <a:cubicBezTo>
                        <a:pt x="449372" y="581979"/>
                        <a:pt x="460992" y="579693"/>
                        <a:pt x="466231" y="569216"/>
                      </a:cubicBezTo>
                      <a:cubicBezTo>
                        <a:pt x="557385" y="385859"/>
                        <a:pt x="648444" y="202503"/>
                        <a:pt x="739598" y="19147"/>
                      </a:cubicBezTo>
                      <a:cubicBezTo>
                        <a:pt x="748171" y="1906"/>
                        <a:pt x="720167" y="-8285"/>
                        <a:pt x="711690" y="8764"/>
                      </a:cubicBezTo>
                      <a:cubicBezTo>
                        <a:pt x="620536" y="192121"/>
                        <a:pt x="529477" y="375477"/>
                        <a:pt x="438418" y="558833"/>
                      </a:cubicBezTo>
                      <a:cubicBezTo>
                        <a:pt x="446895" y="557404"/>
                        <a:pt x="455277" y="555880"/>
                        <a:pt x="463754" y="554357"/>
                      </a:cubicBezTo>
                      <a:cubicBezTo>
                        <a:pt x="318212" y="412529"/>
                        <a:pt x="172575" y="270797"/>
                        <a:pt x="27033" y="128970"/>
                      </a:cubicBezTo>
                      <a:cubicBezTo>
                        <a:pt x="13412" y="115730"/>
                        <a:pt x="-9543" y="134780"/>
                        <a:pt x="4268" y="148211"/>
                      </a:cubicBezTo>
                      <a:lnTo>
                        <a:pt x="4268" y="1482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36"/>
                <p:cNvSpPr/>
                <p:nvPr/>
              </p:nvSpPr>
              <p:spPr>
                <a:xfrm>
                  <a:off x="1285739" y="908535"/>
                  <a:ext cx="741267" cy="57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67" h="577817" extrusionOk="0">
                      <a:moveTo>
                        <a:pt x="4230" y="148264"/>
                      </a:moveTo>
                      <a:cubicBezTo>
                        <a:pt x="149772" y="289805"/>
                        <a:pt x="295314" y="431347"/>
                        <a:pt x="440856" y="572793"/>
                      </a:cubicBezTo>
                      <a:cubicBezTo>
                        <a:pt x="449334" y="581080"/>
                        <a:pt x="460954" y="578794"/>
                        <a:pt x="466193" y="568316"/>
                      </a:cubicBezTo>
                      <a:cubicBezTo>
                        <a:pt x="557347" y="385246"/>
                        <a:pt x="648501" y="202175"/>
                        <a:pt x="739656" y="19105"/>
                      </a:cubicBezTo>
                      <a:cubicBezTo>
                        <a:pt x="748228" y="1864"/>
                        <a:pt x="720225" y="-8232"/>
                        <a:pt x="711747" y="8722"/>
                      </a:cubicBezTo>
                      <a:cubicBezTo>
                        <a:pt x="620593" y="191793"/>
                        <a:pt x="529439" y="374863"/>
                        <a:pt x="438285" y="557934"/>
                      </a:cubicBezTo>
                      <a:cubicBezTo>
                        <a:pt x="446762" y="556410"/>
                        <a:pt x="455144" y="554981"/>
                        <a:pt x="463621" y="553457"/>
                      </a:cubicBezTo>
                      <a:cubicBezTo>
                        <a:pt x="318079" y="411916"/>
                        <a:pt x="172537" y="270469"/>
                        <a:pt x="26995" y="128928"/>
                      </a:cubicBezTo>
                      <a:cubicBezTo>
                        <a:pt x="13374" y="115688"/>
                        <a:pt x="-9486" y="134738"/>
                        <a:pt x="4230" y="148168"/>
                      </a:cubicBezTo>
                      <a:lnTo>
                        <a:pt x="4230" y="1481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0" name="Google Shape;530;p36"/>
            <p:cNvGrpSpPr/>
            <p:nvPr/>
          </p:nvGrpSpPr>
          <p:grpSpPr>
            <a:xfrm>
              <a:off x="711799" y="3405083"/>
              <a:ext cx="1387709" cy="732676"/>
              <a:chOff x="738163" y="1616393"/>
              <a:chExt cx="2548594" cy="1345594"/>
            </a:xfrm>
          </p:grpSpPr>
          <p:grpSp>
            <p:nvGrpSpPr>
              <p:cNvPr id="531" name="Google Shape;531;p36"/>
              <p:cNvGrpSpPr/>
              <p:nvPr/>
            </p:nvGrpSpPr>
            <p:grpSpPr>
              <a:xfrm>
                <a:off x="738163" y="1616393"/>
                <a:ext cx="2548594" cy="1345594"/>
                <a:chOff x="738163" y="1616393"/>
                <a:chExt cx="2548594" cy="1345594"/>
              </a:xfrm>
            </p:grpSpPr>
            <p:sp>
              <p:nvSpPr>
                <p:cNvPr id="532" name="Google Shape;532;p36"/>
                <p:cNvSpPr/>
                <p:nvPr/>
              </p:nvSpPr>
              <p:spPr>
                <a:xfrm rot="-850509">
                  <a:off x="1290952" y="1889512"/>
                  <a:ext cx="1634292" cy="88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537" h="885444" extrusionOk="0">
                      <a:moveTo>
                        <a:pt x="0" y="0"/>
                      </a:moveTo>
                      <a:lnTo>
                        <a:pt x="1633538" y="0"/>
                      </a:lnTo>
                      <a:lnTo>
                        <a:pt x="1633538" y="885444"/>
                      </a:lnTo>
                      <a:lnTo>
                        <a:pt x="0" y="8854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36"/>
                <p:cNvSpPr/>
                <p:nvPr/>
              </p:nvSpPr>
              <p:spPr>
                <a:xfrm>
                  <a:off x="738163" y="1616393"/>
                  <a:ext cx="2548594" cy="675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594" h="675149" extrusionOk="0">
                      <a:moveTo>
                        <a:pt x="1442299" y="77818"/>
                      </a:moveTo>
                      <a:cubicBezTo>
                        <a:pt x="1316188" y="87343"/>
                        <a:pt x="1118545" y="137349"/>
                        <a:pt x="1003006" y="188784"/>
                      </a:cubicBezTo>
                      <a:lnTo>
                        <a:pt x="80605" y="600074"/>
                      </a:lnTo>
                      <a:cubicBezTo>
                        <a:pt x="-34838" y="651509"/>
                        <a:pt x="-25122" y="684370"/>
                        <a:pt x="102322" y="672845"/>
                      </a:cubicBezTo>
                      <a:lnTo>
                        <a:pt x="1099209" y="583214"/>
                      </a:lnTo>
                      <a:cubicBezTo>
                        <a:pt x="1226653" y="571784"/>
                        <a:pt x="1427250" y="521111"/>
                        <a:pt x="1544884" y="470629"/>
                      </a:cubicBezTo>
                      <a:lnTo>
                        <a:pt x="2464713" y="76008"/>
                      </a:lnTo>
                      <a:cubicBezTo>
                        <a:pt x="2582347" y="25621"/>
                        <a:pt x="2575394" y="-7907"/>
                        <a:pt x="2449283" y="1618"/>
                      </a:cubicBezTo>
                      <a:lnTo>
                        <a:pt x="1442204" y="777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4" name="Google Shape;534;p36"/>
              <p:cNvGrpSpPr/>
              <p:nvPr/>
            </p:nvGrpSpPr>
            <p:grpSpPr>
              <a:xfrm>
                <a:off x="1921068" y="1733052"/>
                <a:ext cx="1150341" cy="706053"/>
                <a:chOff x="1921068" y="1733052"/>
                <a:chExt cx="1150341" cy="706053"/>
              </a:xfrm>
            </p:grpSpPr>
            <p:sp>
              <p:nvSpPr>
                <p:cNvPr id="535" name="Google Shape;535;p36"/>
                <p:cNvSpPr/>
                <p:nvPr/>
              </p:nvSpPr>
              <p:spPr>
                <a:xfrm>
                  <a:off x="1921068" y="1888982"/>
                  <a:ext cx="178364" cy="11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64" h="112904" extrusionOk="0">
                      <a:moveTo>
                        <a:pt x="177384" y="34210"/>
                      </a:moveTo>
                      <a:cubicBezTo>
                        <a:pt x="184623" y="62881"/>
                        <a:pt x="150999" y="96028"/>
                        <a:pt x="102326" y="108315"/>
                      </a:cubicBezTo>
                      <a:cubicBezTo>
                        <a:pt x="53654" y="120602"/>
                        <a:pt x="8220" y="107362"/>
                        <a:pt x="981" y="78787"/>
                      </a:cubicBezTo>
                      <a:cubicBezTo>
                        <a:pt x="-6258" y="50212"/>
                        <a:pt x="27365" y="16970"/>
                        <a:pt x="76038" y="4588"/>
                      </a:cubicBezTo>
                      <a:cubicBezTo>
                        <a:pt x="124805" y="-7700"/>
                        <a:pt x="170049" y="5540"/>
                        <a:pt x="177288" y="342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6" name="Google Shape;536;p36"/>
                <p:cNvGrpSpPr/>
                <p:nvPr/>
              </p:nvGrpSpPr>
              <p:grpSpPr>
                <a:xfrm>
                  <a:off x="1997294" y="1733052"/>
                  <a:ext cx="1074115" cy="706053"/>
                  <a:chOff x="1997294" y="1733052"/>
                  <a:chExt cx="1074115" cy="706053"/>
                </a:xfrm>
              </p:grpSpPr>
              <p:sp>
                <p:nvSpPr>
                  <p:cNvPr id="537" name="Google Shape;537;p36"/>
                  <p:cNvSpPr/>
                  <p:nvPr/>
                </p:nvSpPr>
                <p:spPr>
                  <a:xfrm>
                    <a:off x="1997294" y="1733052"/>
                    <a:ext cx="933165" cy="496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165" h="496752" extrusionOk="0">
                        <a:moveTo>
                          <a:pt x="797625" y="403"/>
                        </a:moveTo>
                        <a:cubicBezTo>
                          <a:pt x="445105" y="89461"/>
                          <a:pt x="362333" y="110416"/>
                          <a:pt x="9717" y="199475"/>
                        </a:cubicBezTo>
                        <a:cubicBezTo>
                          <a:pt x="-6951" y="203666"/>
                          <a:pt x="-474" y="229669"/>
                          <a:pt x="16289" y="225478"/>
                        </a:cubicBezTo>
                        <a:cubicBezTo>
                          <a:pt x="298896" y="154041"/>
                          <a:pt x="311850" y="150802"/>
                          <a:pt x="594552" y="79365"/>
                        </a:cubicBezTo>
                        <a:cubicBezTo>
                          <a:pt x="653798" y="64411"/>
                          <a:pt x="713043" y="49456"/>
                          <a:pt x="772384" y="34407"/>
                        </a:cubicBezTo>
                        <a:cubicBezTo>
                          <a:pt x="778671" y="32788"/>
                          <a:pt x="784957" y="31264"/>
                          <a:pt x="791244" y="29644"/>
                        </a:cubicBezTo>
                        <a:cubicBezTo>
                          <a:pt x="794292" y="41646"/>
                          <a:pt x="797340" y="53552"/>
                          <a:pt x="800292" y="65554"/>
                        </a:cubicBezTo>
                        <a:cubicBezTo>
                          <a:pt x="835821" y="206047"/>
                          <a:pt x="871254" y="346541"/>
                          <a:pt x="906782" y="487035"/>
                        </a:cubicBezTo>
                        <a:cubicBezTo>
                          <a:pt x="910973" y="503704"/>
                          <a:pt x="936976" y="497227"/>
                          <a:pt x="932690" y="480463"/>
                        </a:cubicBezTo>
                        <a:cubicBezTo>
                          <a:pt x="893066" y="323681"/>
                          <a:pt x="853442" y="166900"/>
                          <a:pt x="813818" y="10118"/>
                        </a:cubicBezTo>
                        <a:cubicBezTo>
                          <a:pt x="812008" y="3070"/>
                          <a:pt x="804674" y="-1407"/>
                          <a:pt x="797530" y="40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38" name="Google Shape;538;p36"/>
                  <p:cNvGrpSpPr/>
                  <p:nvPr/>
                </p:nvGrpSpPr>
                <p:grpSpPr>
                  <a:xfrm>
                    <a:off x="2813469" y="2040415"/>
                    <a:ext cx="257940" cy="398690"/>
                    <a:chOff x="2813469" y="2040415"/>
                    <a:chExt cx="257940" cy="398690"/>
                  </a:xfrm>
                </p:grpSpPr>
                <p:sp>
                  <p:nvSpPr>
                    <p:cNvPr id="539" name="Google Shape;539;p36"/>
                    <p:cNvSpPr/>
                    <p:nvPr/>
                  </p:nvSpPr>
                  <p:spPr>
                    <a:xfrm>
                      <a:off x="2813469" y="2040415"/>
                      <a:ext cx="150639" cy="1506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39" h="150651" extrusionOk="0">
                          <a:moveTo>
                            <a:pt x="148329" y="56895"/>
                          </a:moveTo>
                          <a:cubicBezTo>
                            <a:pt x="158521" y="97185"/>
                            <a:pt x="134041" y="138143"/>
                            <a:pt x="93751" y="148335"/>
                          </a:cubicBezTo>
                          <a:cubicBezTo>
                            <a:pt x="53460" y="158526"/>
                            <a:pt x="12503" y="134142"/>
                            <a:pt x="2311" y="93756"/>
                          </a:cubicBezTo>
                          <a:cubicBezTo>
                            <a:pt x="-7881" y="53370"/>
                            <a:pt x="16598" y="12508"/>
                            <a:pt x="56889" y="2316"/>
                          </a:cubicBezTo>
                          <a:cubicBezTo>
                            <a:pt x="97180" y="-7875"/>
                            <a:pt x="138137" y="16509"/>
                            <a:pt x="148329" y="56895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40" name="Google Shape;540;p36"/>
                    <p:cNvGrpSpPr/>
                    <p:nvPr/>
                  </p:nvGrpSpPr>
                  <p:grpSpPr>
                    <a:xfrm>
                      <a:off x="2833563" y="2111692"/>
                      <a:ext cx="237846" cy="327413"/>
                      <a:chOff x="2833563" y="2111692"/>
                      <a:chExt cx="237846" cy="327413"/>
                    </a:xfrm>
                  </p:grpSpPr>
                  <p:sp>
                    <p:nvSpPr>
                      <p:cNvPr id="541" name="Google Shape;541;p36"/>
                      <p:cNvSpPr/>
                      <p:nvPr/>
                    </p:nvSpPr>
                    <p:spPr>
                      <a:xfrm>
                        <a:off x="2833563" y="2136704"/>
                        <a:ext cx="40823" cy="3024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823" h="302401" extrusionOk="0">
                            <a:moveTo>
                              <a:pt x="28" y="11183"/>
                            </a:moveTo>
                            <a:cubicBezTo>
                              <a:pt x="5743" y="104338"/>
                              <a:pt x="11553" y="197588"/>
                              <a:pt x="17268" y="290837"/>
                            </a:cubicBezTo>
                            <a:cubicBezTo>
                              <a:pt x="18126" y="305887"/>
                              <a:pt x="41748" y="306458"/>
                              <a:pt x="40795" y="291314"/>
                            </a:cubicBezTo>
                            <a:cubicBezTo>
                              <a:pt x="35080" y="198064"/>
                              <a:pt x="29270" y="104814"/>
                              <a:pt x="23555" y="11564"/>
                            </a:cubicBezTo>
                            <a:cubicBezTo>
                              <a:pt x="22602" y="-3485"/>
                              <a:pt x="-924" y="-4057"/>
                              <a:pt x="28" y="1108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2" name="Google Shape;542;p36"/>
                      <p:cNvSpPr/>
                      <p:nvPr/>
                    </p:nvSpPr>
                    <p:spPr>
                      <a:xfrm>
                        <a:off x="2930862" y="2111692"/>
                        <a:ext cx="140547" cy="2782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0547" h="278203" extrusionOk="0">
                            <a:moveTo>
                              <a:pt x="21696" y="6191"/>
                            </a:moveTo>
                            <a:cubicBezTo>
                              <a:pt x="15314" y="-7620"/>
                              <a:pt x="-5164" y="4096"/>
                              <a:pt x="1217" y="17717"/>
                            </a:cubicBezTo>
                            <a:cubicBezTo>
                              <a:pt x="40460" y="102489"/>
                              <a:pt x="79608" y="187262"/>
                              <a:pt x="118851" y="272034"/>
                            </a:cubicBezTo>
                            <a:cubicBezTo>
                              <a:pt x="125233" y="285846"/>
                              <a:pt x="145712" y="274034"/>
                              <a:pt x="139330" y="260414"/>
                            </a:cubicBezTo>
                            <a:cubicBezTo>
                              <a:pt x="100087" y="175641"/>
                              <a:pt x="60939" y="90869"/>
                              <a:pt x="21696" y="60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3" name="Google Shape;543;p36"/>
                      <p:cNvSpPr/>
                      <p:nvPr/>
                    </p:nvSpPr>
                    <p:spPr>
                      <a:xfrm>
                        <a:off x="2864607" y="2133115"/>
                        <a:ext cx="157306" cy="29366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306" h="293665" extrusionOk="0">
                            <a:moveTo>
                              <a:pt x="41660" y="9438"/>
                            </a:moveTo>
                            <a:cubicBezTo>
                              <a:pt x="38422" y="7057"/>
                              <a:pt x="34231" y="6581"/>
                              <a:pt x="30516" y="7914"/>
                            </a:cubicBezTo>
                            <a:cubicBezTo>
                              <a:pt x="26611" y="8581"/>
                              <a:pt x="23086" y="10867"/>
                              <a:pt x="21372" y="14582"/>
                            </a:cubicBezTo>
                            <a:cubicBezTo>
                              <a:pt x="15752" y="5533"/>
                              <a:pt x="-1679" y="11534"/>
                              <a:pt x="131" y="24678"/>
                            </a:cubicBezTo>
                            <a:cubicBezTo>
                              <a:pt x="12323" y="111356"/>
                              <a:pt x="24515" y="198128"/>
                              <a:pt x="36707" y="284901"/>
                            </a:cubicBezTo>
                            <a:cubicBezTo>
                              <a:pt x="38803" y="299951"/>
                              <a:pt x="61663" y="294045"/>
                              <a:pt x="59567" y="279091"/>
                            </a:cubicBezTo>
                            <a:cubicBezTo>
                              <a:pt x="48613" y="201462"/>
                              <a:pt x="37755" y="123833"/>
                              <a:pt x="26801" y="46205"/>
                            </a:cubicBezTo>
                            <a:cubicBezTo>
                              <a:pt x="45946" y="121738"/>
                              <a:pt x="64996" y="197366"/>
                              <a:pt x="84046" y="272900"/>
                            </a:cubicBezTo>
                            <a:cubicBezTo>
                              <a:pt x="86047" y="280805"/>
                              <a:pt x="93381" y="282615"/>
                              <a:pt x="99286" y="280520"/>
                            </a:cubicBezTo>
                            <a:cubicBezTo>
                              <a:pt x="105478" y="279472"/>
                              <a:pt x="111097" y="274424"/>
                              <a:pt x="109097" y="266518"/>
                            </a:cubicBezTo>
                            <a:cubicBezTo>
                              <a:pt x="90047" y="190985"/>
                              <a:pt x="70902" y="115356"/>
                              <a:pt x="51852" y="39823"/>
                            </a:cubicBezTo>
                            <a:cubicBezTo>
                              <a:pt x="79093" y="113356"/>
                              <a:pt x="106335" y="186889"/>
                              <a:pt x="133672" y="260327"/>
                            </a:cubicBezTo>
                            <a:cubicBezTo>
                              <a:pt x="138910" y="274424"/>
                              <a:pt x="161770" y="268804"/>
                              <a:pt x="156532" y="254516"/>
                            </a:cubicBezTo>
                            <a:cubicBezTo>
                              <a:pt x="126052" y="172411"/>
                              <a:pt x="95667" y="90305"/>
                              <a:pt x="65187" y="8105"/>
                            </a:cubicBezTo>
                            <a:cubicBezTo>
                              <a:pt x="60520" y="-4278"/>
                              <a:pt x="42327" y="-1325"/>
                              <a:pt x="41660" y="92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Conclusion</a:t>
            </a:r>
            <a:endParaRPr sz="3000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59FE2-9C20-A23F-CC52-4F4A7CC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533840"/>
            <a:ext cx="8304257" cy="46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0"/>
          <p:cNvSpPr txBox="1">
            <a:spLocks noGrp="1"/>
          </p:cNvSpPr>
          <p:nvPr>
            <p:ph type="title"/>
          </p:nvPr>
        </p:nvSpPr>
        <p:spPr>
          <a:xfrm>
            <a:off x="1204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56" name="Google Shape;1356;p70"/>
          <p:cNvSpPr txBox="1"/>
          <p:nvPr/>
        </p:nvSpPr>
        <p:spPr>
          <a:xfrm>
            <a:off x="4770175" y="4125850"/>
            <a:ext cx="3355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70"/>
          <p:cNvSpPr/>
          <p:nvPr/>
        </p:nvSpPr>
        <p:spPr>
          <a:xfrm>
            <a:off x="1281138" y="27907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70"/>
          <p:cNvSpPr/>
          <p:nvPr/>
        </p:nvSpPr>
        <p:spPr>
          <a:xfrm>
            <a:off x="2058438" y="27907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70"/>
          <p:cNvSpPr/>
          <p:nvPr/>
        </p:nvSpPr>
        <p:spPr>
          <a:xfrm>
            <a:off x="2835738" y="27907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0" name="Google Shape;1360;p70"/>
          <p:cNvGrpSpPr/>
          <p:nvPr/>
        </p:nvGrpSpPr>
        <p:grpSpPr>
          <a:xfrm>
            <a:off x="1361661" y="2871250"/>
            <a:ext cx="387681" cy="387661"/>
            <a:chOff x="266768" y="1721375"/>
            <a:chExt cx="397907" cy="397887"/>
          </a:xfrm>
        </p:grpSpPr>
        <p:sp>
          <p:nvSpPr>
            <p:cNvPr id="1361" name="Google Shape;136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70"/>
          <p:cNvGrpSpPr/>
          <p:nvPr/>
        </p:nvGrpSpPr>
        <p:grpSpPr>
          <a:xfrm>
            <a:off x="2916257" y="2871250"/>
            <a:ext cx="387661" cy="387661"/>
            <a:chOff x="1379798" y="1723250"/>
            <a:chExt cx="397887" cy="397887"/>
          </a:xfrm>
        </p:grpSpPr>
        <p:sp>
          <p:nvSpPr>
            <p:cNvPr id="1364" name="Google Shape;1364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70"/>
          <p:cNvGrpSpPr/>
          <p:nvPr/>
        </p:nvGrpSpPr>
        <p:grpSpPr>
          <a:xfrm>
            <a:off x="2138980" y="2871250"/>
            <a:ext cx="387641" cy="387661"/>
            <a:chOff x="864491" y="1723250"/>
            <a:chExt cx="397866" cy="397887"/>
          </a:xfrm>
        </p:grpSpPr>
        <p:sp>
          <p:nvSpPr>
            <p:cNvPr id="1369" name="Google Shape;1369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70"/>
          <p:cNvGrpSpPr/>
          <p:nvPr/>
        </p:nvGrpSpPr>
        <p:grpSpPr>
          <a:xfrm flipH="1">
            <a:off x="6010513" y="1583755"/>
            <a:ext cx="1885441" cy="1755520"/>
            <a:chOff x="5788247" y="2143557"/>
            <a:chExt cx="2642524" cy="2460434"/>
          </a:xfrm>
        </p:grpSpPr>
        <p:grpSp>
          <p:nvGrpSpPr>
            <p:cNvPr id="1373" name="Google Shape;1373;p70"/>
            <p:cNvGrpSpPr/>
            <p:nvPr/>
          </p:nvGrpSpPr>
          <p:grpSpPr>
            <a:xfrm>
              <a:off x="6404099" y="2143557"/>
              <a:ext cx="892378" cy="2355818"/>
              <a:chOff x="9426949" y="3822382"/>
              <a:chExt cx="892378" cy="2355818"/>
            </a:xfrm>
          </p:grpSpPr>
          <p:sp>
            <p:nvSpPr>
              <p:cNvPr id="1374" name="Google Shape;1374;p70"/>
              <p:cNvSpPr/>
              <p:nvPr/>
            </p:nvSpPr>
            <p:spPr>
              <a:xfrm>
                <a:off x="9426949" y="3822382"/>
                <a:ext cx="892378" cy="2355818"/>
              </a:xfrm>
              <a:custGeom>
                <a:avLst/>
                <a:gdLst/>
                <a:ahLst/>
                <a:cxnLst/>
                <a:rect l="l" t="t" r="r" b="b"/>
                <a:pathLst>
                  <a:path w="892378" h="2355818" extrusionOk="0">
                    <a:moveTo>
                      <a:pt x="273976" y="2355819"/>
                    </a:moveTo>
                    <a:cubicBezTo>
                      <a:pt x="273976" y="2355819"/>
                      <a:pt x="-538220" y="989743"/>
                      <a:pt x="634212" y="0"/>
                    </a:cubicBezTo>
                    <a:cubicBezTo>
                      <a:pt x="634212" y="0"/>
                      <a:pt x="1409071" y="1226534"/>
                      <a:pt x="273976" y="23558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5" name="Google Shape;1375;p70"/>
              <p:cNvGrpSpPr/>
              <p:nvPr/>
            </p:nvGrpSpPr>
            <p:grpSpPr>
              <a:xfrm>
                <a:off x="9515026" y="3984924"/>
                <a:ext cx="707436" cy="2092457"/>
                <a:chOff x="9515026" y="3984924"/>
                <a:chExt cx="707436" cy="2092457"/>
              </a:xfrm>
            </p:grpSpPr>
            <p:sp>
              <p:nvSpPr>
                <p:cNvPr id="1376" name="Google Shape;1376;p70"/>
                <p:cNvSpPr/>
                <p:nvPr/>
              </p:nvSpPr>
              <p:spPr>
                <a:xfrm>
                  <a:off x="9702631" y="3984924"/>
                  <a:ext cx="344728" cy="2092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728" h="2092457" extrusionOk="0">
                      <a:moveTo>
                        <a:pt x="28870" y="2080596"/>
                      </a:moveTo>
                      <a:cubicBezTo>
                        <a:pt x="116595" y="1507191"/>
                        <a:pt x="204225" y="933881"/>
                        <a:pt x="291855" y="360571"/>
                      </a:cubicBezTo>
                      <a:cubicBezTo>
                        <a:pt x="309381" y="245795"/>
                        <a:pt x="326907" y="131019"/>
                        <a:pt x="344528" y="16243"/>
                      </a:cubicBezTo>
                      <a:cubicBezTo>
                        <a:pt x="347386" y="-2236"/>
                        <a:pt x="318715" y="-6617"/>
                        <a:pt x="315858" y="11861"/>
                      </a:cubicBezTo>
                      <a:cubicBezTo>
                        <a:pt x="228132" y="585266"/>
                        <a:pt x="140503" y="1158576"/>
                        <a:pt x="52873" y="1731886"/>
                      </a:cubicBezTo>
                      <a:cubicBezTo>
                        <a:pt x="35347" y="1846662"/>
                        <a:pt x="17726" y="1961438"/>
                        <a:pt x="199" y="2076215"/>
                      </a:cubicBezTo>
                      <a:cubicBezTo>
                        <a:pt x="-2658" y="2094693"/>
                        <a:pt x="26108" y="2099074"/>
                        <a:pt x="28870" y="2080596"/>
                      </a:cubicBezTo>
                      <a:lnTo>
                        <a:pt x="28870" y="208059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77" name="Google Shape;1377;p70"/>
                <p:cNvGrpSpPr/>
                <p:nvPr/>
              </p:nvGrpSpPr>
              <p:grpSpPr>
                <a:xfrm>
                  <a:off x="9515026" y="4484266"/>
                  <a:ext cx="379230" cy="1200081"/>
                  <a:chOff x="9515026" y="4484266"/>
                  <a:chExt cx="379230" cy="1200081"/>
                </a:xfrm>
              </p:grpSpPr>
              <p:sp>
                <p:nvSpPr>
                  <p:cNvPr id="1378" name="Google Shape;1378;p70"/>
                  <p:cNvSpPr/>
                  <p:nvPr/>
                </p:nvSpPr>
                <p:spPr>
                  <a:xfrm>
                    <a:off x="9515026" y="5111477"/>
                    <a:ext cx="277094" cy="5728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94" h="572870" extrusionOk="0">
                        <a:moveTo>
                          <a:pt x="1401" y="19354"/>
                        </a:moveTo>
                        <a:cubicBezTo>
                          <a:pt x="83792" y="200996"/>
                          <a:pt x="166278" y="382638"/>
                          <a:pt x="248765" y="564280"/>
                        </a:cubicBezTo>
                        <a:cubicBezTo>
                          <a:pt x="256480" y="581234"/>
                          <a:pt x="283436" y="570661"/>
                          <a:pt x="275721" y="553612"/>
                        </a:cubicBezTo>
                        <a:cubicBezTo>
                          <a:pt x="193234" y="371970"/>
                          <a:pt x="110843" y="190328"/>
                          <a:pt x="28357" y="8591"/>
                        </a:cubicBezTo>
                        <a:cubicBezTo>
                          <a:pt x="20641" y="-8363"/>
                          <a:pt x="-6409" y="2209"/>
                          <a:pt x="1401" y="19259"/>
                        </a:cubicBezTo>
                        <a:lnTo>
                          <a:pt x="1401" y="1925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70"/>
                  <p:cNvSpPr/>
                  <p:nvPr/>
                </p:nvSpPr>
                <p:spPr>
                  <a:xfrm>
                    <a:off x="9678375" y="4484266"/>
                    <a:ext cx="215881" cy="529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881" h="529987" extrusionOk="0">
                        <a:moveTo>
                          <a:pt x="1024" y="19630"/>
                        </a:moveTo>
                        <a:cubicBezTo>
                          <a:pt x="63317" y="186793"/>
                          <a:pt x="125611" y="353862"/>
                          <a:pt x="187905" y="521026"/>
                        </a:cubicBezTo>
                        <a:cubicBezTo>
                          <a:pt x="194382" y="538551"/>
                          <a:pt x="221432" y="527884"/>
                          <a:pt x="214860" y="510358"/>
                        </a:cubicBezTo>
                        <a:cubicBezTo>
                          <a:pt x="152567" y="343194"/>
                          <a:pt x="90273" y="176125"/>
                          <a:pt x="27980" y="8962"/>
                        </a:cubicBezTo>
                        <a:cubicBezTo>
                          <a:pt x="21407" y="-8564"/>
                          <a:pt x="-5548" y="2104"/>
                          <a:pt x="1024" y="19630"/>
                        </a:cubicBezTo>
                        <a:lnTo>
                          <a:pt x="1024" y="1963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0" name="Google Shape;1380;p70"/>
                <p:cNvGrpSpPr/>
                <p:nvPr/>
              </p:nvGrpSpPr>
              <p:grpSpPr>
                <a:xfrm>
                  <a:off x="9762337" y="4562734"/>
                  <a:ext cx="460125" cy="1121866"/>
                  <a:chOff x="9762337" y="4562734"/>
                  <a:chExt cx="460125" cy="1121866"/>
                </a:xfrm>
              </p:grpSpPr>
              <p:sp>
                <p:nvSpPr>
                  <p:cNvPr id="1381" name="Google Shape;1381;p70"/>
                  <p:cNvSpPr/>
                  <p:nvPr/>
                </p:nvSpPr>
                <p:spPr>
                  <a:xfrm>
                    <a:off x="9762337" y="5210244"/>
                    <a:ext cx="428674" cy="474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74" h="474356" extrusionOk="0">
                        <a:moveTo>
                          <a:pt x="402551" y="4979"/>
                        </a:moveTo>
                        <a:cubicBezTo>
                          <a:pt x="269582" y="153664"/>
                          <a:pt x="136614" y="302445"/>
                          <a:pt x="3644" y="451130"/>
                        </a:cubicBezTo>
                        <a:cubicBezTo>
                          <a:pt x="-8833" y="465132"/>
                          <a:pt x="13741" y="483229"/>
                          <a:pt x="26123" y="469417"/>
                        </a:cubicBezTo>
                        <a:cubicBezTo>
                          <a:pt x="159092" y="320637"/>
                          <a:pt x="292062" y="171952"/>
                          <a:pt x="425030" y="23267"/>
                        </a:cubicBezTo>
                        <a:cubicBezTo>
                          <a:pt x="437508" y="9265"/>
                          <a:pt x="414934" y="-8928"/>
                          <a:pt x="402551" y="4979"/>
                        </a:cubicBezTo>
                        <a:lnTo>
                          <a:pt x="402551" y="497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2" name="Google Shape;1382;p70"/>
                  <p:cNvSpPr/>
                  <p:nvPr/>
                </p:nvSpPr>
                <p:spPr>
                  <a:xfrm>
                    <a:off x="9865378" y="4562734"/>
                    <a:ext cx="357084" cy="451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084" h="451823" extrusionOk="0">
                        <a:moveTo>
                          <a:pt x="331324" y="5456"/>
                        </a:moveTo>
                        <a:cubicBezTo>
                          <a:pt x="221976" y="146331"/>
                          <a:pt x="112534" y="287205"/>
                          <a:pt x="3187" y="428080"/>
                        </a:cubicBezTo>
                        <a:cubicBezTo>
                          <a:pt x="-8338" y="442844"/>
                          <a:pt x="14236" y="461132"/>
                          <a:pt x="25762" y="446368"/>
                        </a:cubicBezTo>
                        <a:cubicBezTo>
                          <a:pt x="135108" y="305493"/>
                          <a:pt x="244551" y="164619"/>
                          <a:pt x="353898" y="23744"/>
                        </a:cubicBezTo>
                        <a:cubicBezTo>
                          <a:pt x="365423" y="8980"/>
                          <a:pt x="342849" y="-9308"/>
                          <a:pt x="331324" y="5456"/>
                        </a:cubicBezTo>
                        <a:lnTo>
                          <a:pt x="331324" y="545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383" name="Google Shape;1383;p70"/>
            <p:cNvGrpSpPr/>
            <p:nvPr/>
          </p:nvGrpSpPr>
          <p:grpSpPr>
            <a:xfrm>
              <a:off x="7049932" y="2423973"/>
              <a:ext cx="1380839" cy="2044731"/>
              <a:chOff x="10072782" y="4102798"/>
              <a:chExt cx="1380839" cy="2044731"/>
            </a:xfrm>
          </p:grpSpPr>
          <p:grpSp>
            <p:nvGrpSpPr>
              <p:cNvPr id="1384" name="Google Shape;1384;p70"/>
              <p:cNvGrpSpPr/>
              <p:nvPr/>
            </p:nvGrpSpPr>
            <p:grpSpPr>
              <a:xfrm>
                <a:off x="10072782" y="4383214"/>
                <a:ext cx="508635" cy="1764315"/>
                <a:chOff x="10072782" y="4383214"/>
                <a:chExt cx="508635" cy="1764315"/>
              </a:xfrm>
            </p:grpSpPr>
            <p:sp>
              <p:nvSpPr>
                <p:cNvPr id="1385" name="Google Shape;1385;p70"/>
                <p:cNvSpPr/>
                <p:nvPr/>
              </p:nvSpPr>
              <p:spPr>
                <a:xfrm>
                  <a:off x="10072782" y="4383214"/>
                  <a:ext cx="508635" cy="176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635" h="1764315" extrusionOk="0">
                      <a:moveTo>
                        <a:pt x="508635" y="1703261"/>
                      </a:moveTo>
                      <a:cubicBezTo>
                        <a:pt x="508635" y="1736884"/>
                        <a:pt x="481203" y="1764316"/>
                        <a:pt x="447580" y="1764316"/>
                      </a:cubicBezTo>
                      <a:lnTo>
                        <a:pt x="61055" y="1764316"/>
                      </a:lnTo>
                      <a:cubicBezTo>
                        <a:pt x="27527" y="1764316"/>
                        <a:pt x="0" y="1736884"/>
                        <a:pt x="0" y="1703261"/>
                      </a:cubicBezTo>
                      <a:lnTo>
                        <a:pt x="0" y="61055"/>
                      </a:lnTo>
                      <a:cubicBezTo>
                        <a:pt x="0" y="27527"/>
                        <a:pt x="27432" y="0"/>
                        <a:pt x="61055" y="0"/>
                      </a:cubicBezTo>
                      <a:lnTo>
                        <a:pt x="447580" y="0"/>
                      </a:lnTo>
                      <a:cubicBezTo>
                        <a:pt x="481108" y="0"/>
                        <a:pt x="508635" y="27432"/>
                        <a:pt x="508635" y="61055"/>
                      </a:cubicBezTo>
                      <a:lnTo>
                        <a:pt x="508635" y="1703261"/>
                      </a:lnTo>
                      <a:lnTo>
                        <a:pt x="508635" y="17032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86" name="Google Shape;1386;p70"/>
                <p:cNvGrpSpPr/>
                <p:nvPr/>
              </p:nvGrpSpPr>
              <p:grpSpPr>
                <a:xfrm>
                  <a:off x="10072782" y="4626768"/>
                  <a:ext cx="508635" cy="1277302"/>
                  <a:chOff x="10072782" y="4626768"/>
                  <a:chExt cx="508635" cy="1277302"/>
                </a:xfrm>
              </p:grpSpPr>
              <p:sp>
                <p:nvSpPr>
                  <p:cNvPr id="1387" name="Google Shape;1387;p70"/>
                  <p:cNvSpPr/>
                  <p:nvPr/>
                </p:nvSpPr>
                <p:spPr>
                  <a:xfrm>
                    <a:off x="10072782" y="4626768"/>
                    <a:ext cx="508635" cy="144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635" h="144303" extrusionOk="0">
                        <a:moveTo>
                          <a:pt x="0" y="0"/>
                        </a:moveTo>
                        <a:lnTo>
                          <a:pt x="508635" y="0"/>
                        </a:lnTo>
                        <a:lnTo>
                          <a:pt x="508635" y="144304"/>
                        </a:lnTo>
                        <a:lnTo>
                          <a:pt x="0" y="144304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8" name="Google Shape;1388;p70"/>
                  <p:cNvSpPr/>
                  <p:nvPr/>
                </p:nvSpPr>
                <p:spPr>
                  <a:xfrm>
                    <a:off x="10072782" y="5759767"/>
                    <a:ext cx="508635" cy="144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635" h="144303" extrusionOk="0">
                        <a:moveTo>
                          <a:pt x="0" y="0"/>
                        </a:moveTo>
                        <a:lnTo>
                          <a:pt x="508635" y="0"/>
                        </a:lnTo>
                        <a:lnTo>
                          <a:pt x="508635" y="144304"/>
                        </a:lnTo>
                        <a:lnTo>
                          <a:pt x="0" y="144304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89" name="Google Shape;1389;p70"/>
              <p:cNvGrpSpPr/>
              <p:nvPr/>
            </p:nvGrpSpPr>
            <p:grpSpPr>
              <a:xfrm>
                <a:off x="10581797" y="4102798"/>
                <a:ext cx="363188" cy="2044731"/>
                <a:chOff x="10581797" y="4102798"/>
                <a:chExt cx="363188" cy="2044731"/>
              </a:xfrm>
            </p:grpSpPr>
            <p:sp>
              <p:nvSpPr>
                <p:cNvPr id="1390" name="Google Shape;1390;p70"/>
                <p:cNvSpPr/>
                <p:nvPr/>
              </p:nvSpPr>
              <p:spPr>
                <a:xfrm>
                  <a:off x="10581797" y="4102798"/>
                  <a:ext cx="363188" cy="2044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88" h="2044731" extrusionOk="0">
                      <a:moveTo>
                        <a:pt x="363188" y="1983677"/>
                      </a:moveTo>
                      <a:cubicBezTo>
                        <a:pt x="363188" y="2017300"/>
                        <a:pt x="335756" y="2044732"/>
                        <a:pt x="302134" y="2044732"/>
                      </a:cubicBezTo>
                      <a:lnTo>
                        <a:pt x="61056" y="2044732"/>
                      </a:lnTo>
                      <a:cubicBezTo>
                        <a:pt x="27527" y="2044732"/>
                        <a:pt x="0" y="2017300"/>
                        <a:pt x="0" y="1983677"/>
                      </a:cubicBezTo>
                      <a:lnTo>
                        <a:pt x="0" y="61055"/>
                      </a:lnTo>
                      <a:cubicBezTo>
                        <a:pt x="0" y="27527"/>
                        <a:pt x="27432" y="0"/>
                        <a:pt x="61056" y="0"/>
                      </a:cubicBezTo>
                      <a:lnTo>
                        <a:pt x="302134" y="0"/>
                      </a:lnTo>
                      <a:cubicBezTo>
                        <a:pt x="335661" y="0"/>
                        <a:pt x="363188" y="27432"/>
                        <a:pt x="363188" y="61055"/>
                      </a:cubicBezTo>
                      <a:lnTo>
                        <a:pt x="363188" y="1983677"/>
                      </a:lnTo>
                      <a:lnTo>
                        <a:pt x="363188" y="198367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70"/>
                <p:cNvSpPr/>
                <p:nvPr/>
              </p:nvSpPr>
              <p:spPr>
                <a:xfrm>
                  <a:off x="10665427" y="4254531"/>
                  <a:ext cx="189547" cy="50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47" h="503015" extrusionOk="0">
                      <a:moveTo>
                        <a:pt x="0" y="0"/>
                      </a:moveTo>
                      <a:lnTo>
                        <a:pt x="189548" y="0"/>
                      </a:lnTo>
                      <a:lnTo>
                        <a:pt x="189548" y="503015"/>
                      </a:lnTo>
                      <a:lnTo>
                        <a:pt x="0" y="5030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92" name="Google Shape;1392;p70"/>
              <p:cNvGrpSpPr/>
              <p:nvPr/>
            </p:nvGrpSpPr>
            <p:grpSpPr>
              <a:xfrm>
                <a:off x="10944890" y="4694872"/>
                <a:ext cx="508731" cy="1452657"/>
                <a:chOff x="10944890" y="4694872"/>
                <a:chExt cx="508731" cy="1452657"/>
              </a:xfrm>
            </p:grpSpPr>
            <p:sp>
              <p:nvSpPr>
                <p:cNvPr id="1393" name="Google Shape;1393;p70"/>
                <p:cNvSpPr/>
                <p:nvPr/>
              </p:nvSpPr>
              <p:spPr>
                <a:xfrm>
                  <a:off x="10944890" y="4694872"/>
                  <a:ext cx="508635" cy="145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635" h="1452657" extrusionOk="0">
                      <a:moveTo>
                        <a:pt x="508635" y="1391603"/>
                      </a:moveTo>
                      <a:cubicBezTo>
                        <a:pt x="508635" y="1425226"/>
                        <a:pt x="481203" y="1452658"/>
                        <a:pt x="447581" y="1452658"/>
                      </a:cubicBezTo>
                      <a:lnTo>
                        <a:pt x="61056" y="1452658"/>
                      </a:lnTo>
                      <a:cubicBezTo>
                        <a:pt x="27527" y="1452658"/>
                        <a:pt x="0" y="1425226"/>
                        <a:pt x="0" y="1391603"/>
                      </a:cubicBezTo>
                      <a:lnTo>
                        <a:pt x="0" y="61055"/>
                      </a:lnTo>
                      <a:cubicBezTo>
                        <a:pt x="0" y="27527"/>
                        <a:pt x="27432" y="0"/>
                        <a:pt x="61056" y="0"/>
                      </a:cubicBezTo>
                      <a:lnTo>
                        <a:pt x="447581" y="0"/>
                      </a:lnTo>
                      <a:cubicBezTo>
                        <a:pt x="481108" y="0"/>
                        <a:pt x="508635" y="27432"/>
                        <a:pt x="508635" y="61055"/>
                      </a:cubicBezTo>
                      <a:lnTo>
                        <a:pt x="508635" y="13916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94" name="Google Shape;1394;p70"/>
                <p:cNvGrpSpPr/>
                <p:nvPr/>
              </p:nvGrpSpPr>
              <p:grpSpPr>
                <a:xfrm>
                  <a:off x="10944986" y="4927568"/>
                  <a:ext cx="508635" cy="976407"/>
                  <a:chOff x="10944986" y="4927568"/>
                  <a:chExt cx="508635" cy="976407"/>
                </a:xfrm>
              </p:grpSpPr>
              <p:grpSp>
                <p:nvGrpSpPr>
                  <p:cNvPr id="1395" name="Google Shape;1395;p70"/>
                  <p:cNvGrpSpPr/>
                  <p:nvPr/>
                </p:nvGrpSpPr>
                <p:grpSpPr>
                  <a:xfrm>
                    <a:off x="10944986" y="4927568"/>
                    <a:ext cx="508635" cy="165925"/>
                    <a:chOff x="10944986" y="4927568"/>
                    <a:chExt cx="508635" cy="165925"/>
                  </a:xfrm>
                </p:grpSpPr>
                <p:sp>
                  <p:nvSpPr>
                    <p:cNvPr id="1396" name="Google Shape;1396;p70"/>
                    <p:cNvSpPr/>
                    <p:nvPr/>
                  </p:nvSpPr>
                  <p:spPr>
                    <a:xfrm>
                      <a:off x="10944986" y="4927568"/>
                      <a:ext cx="508635" cy="620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635" h="62007" extrusionOk="0">
                          <a:moveTo>
                            <a:pt x="0" y="0"/>
                          </a:moveTo>
                          <a:lnTo>
                            <a:pt x="508635" y="0"/>
                          </a:lnTo>
                          <a:lnTo>
                            <a:pt x="508635" y="62008"/>
                          </a:lnTo>
                          <a:lnTo>
                            <a:pt x="0" y="6200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7" name="Google Shape;1397;p70"/>
                    <p:cNvSpPr/>
                    <p:nvPr/>
                  </p:nvSpPr>
                  <p:spPr>
                    <a:xfrm>
                      <a:off x="10944986" y="5031486"/>
                      <a:ext cx="508635" cy="620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635" h="62007" extrusionOk="0">
                          <a:moveTo>
                            <a:pt x="0" y="0"/>
                          </a:moveTo>
                          <a:lnTo>
                            <a:pt x="508635" y="0"/>
                          </a:lnTo>
                          <a:lnTo>
                            <a:pt x="508635" y="62008"/>
                          </a:lnTo>
                          <a:lnTo>
                            <a:pt x="0" y="6200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98" name="Google Shape;1398;p70"/>
                  <p:cNvGrpSpPr/>
                  <p:nvPr/>
                </p:nvGrpSpPr>
                <p:grpSpPr>
                  <a:xfrm>
                    <a:off x="10944986" y="5738145"/>
                    <a:ext cx="508635" cy="165830"/>
                    <a:chOff x="10944986" y="5738145"/>
                    <a:chExt cx="508635" cy="165830"/>
                  </a:xfrm>
                </p:grpSpPr>
                <p:sp>
                  <p:nvSpPr>
                    <p:cNvPr id="1399" name="Google Shape;1399;p70"/>
                    <p:cNvSpPr/>
                    <p:nvPr/>
                  </p:nvSpPr>
                  <p:spPr>
                    <a:xfrm>
                      <a:off x="10944986" y="5738145"/>
                      <a:ext cx="508635" cy="620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635" h="62007" extrusionOk="0">
                          <a:moveTo>
                            <a:pt x="0" y="0"/>
                          </a:moveTo>
                          <a:lnTo>
                            <a:pt x="508635" y="0"/>
                          </a:lnTo>
                          <a:lnTo>
                            <a:pt x="508635" y="62008"/>
                          </a:lnTo>
                          <a:lnTo>
                            <a:pt x="0" y="6200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00" name="Google Shape;1400;p70"/>
                    <p:cNvSpPr/>
                    <p:nvPr/>
                  </p:nvSpPr>
                  <p:spPr>
                    <a:xfrm>
                      <a:off x="10944986" y="5841968"/>
                      <a:ext cx="508635" cy="620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635" h="62007" extrusionOk="0">
                          <a:moveTo>
                            <a:pt x="0" y="0"/>
                          </a:moveTo>
                          <a:lnTo>
                            <a:pt x="508635" y="0"/>
                          </a:lnTo>
                          <a:lnTo>
                            <a:pt x="508635" y="62008"/>
                          </a:lnTo>
                          <a:lnTo>
                            <a:pt x="0" y="6200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01" name="Google Shape;1401;p70"/>
            <p:cNvGrpSpPr/>
            <p:nvPr/>
          </p:nvGrpSpPr>
          <p:grpSpPr>
            <a:xfrm>
              <a:off x="5788247" y="3133623"/>
              <a:ext cx="802726" cy="1470368"/>
              <a:chOff x="8811097" y="4812448"/>
              <a:chExt cx="802726" cy="1470368"/>
            </a:xfrm>
          </p:grpSpPr>
          <p:sp>
            <p:nvSpPr>
              <p:cNvPr id="1402" name="Google Shape;1402;p70"/>
              <p:cNvSpPr/>
              <p:nvPr/>
            </p:nvSpPr>
            <p:spPr>
              <a:xfrm>
                <a:off x="8811097" y="4812448"/>
                <a:ext cx="802726" cy="1342034"/>
              </a:xfrm>
              <a:custGeom>
                <a:avLst/>
                <a:gdLst/>
                <a:ahLst/>
                <a:cxnLst/>
                <a:rect l="l" t="t" r="r" b="b"/>
                <a:pathLst>
                  <a:path w="802726" h="1342034" extrusionOk="0">
                    <a:moveTo>
                      <a:pt x="614270" y="1341940"/>
                    </a:moveTo>
                    <a:cubicBezTo>
                      <a:pt x="618652" y="1331367"/>
                      <a:pt x="876779" y="701859"/>
                      <a:pt x="781720" y="649281"/>
                    </a:cubicBezTo>
                    <a:cubicBezTo>
                      <a:pt x="685898" y="596322"/>
                      <a:pt x="591791" y="819017"/>
                      <a:pt x="591791" y="819017"/>
                    </a:cubicBezTo>
                    <a:cubicBezTo>
                      <a:pt x="591791" y="819017"/>
                      <a:pt x="750287" y="331051"/>
                      <a:pt x="630844" y="301809"/>
                    </a:cubicBezTo>
                    <a:cubicBezTo>
                      <a:pt x="511400" y="272568"/>
                      <a:pt x="460918" y="559365"/>
                      <a:pt x="460918" y="559365"/>
                    </a:cubicBezTo>
                    <a:cubicBezTo>
                      <a:pt x="460918" y="559365"/>
                      <a:pt x="315757" y="-34518"/>
                      <a:pt x="197551" y="1582"/>
                    </a:cubicBezTo>
                    <a:lnTo>
                      <a:pt x="197551" y="1582"/>
                    </a:lnTo>
                    <a:cubicBezTo>
                      <a:pt x="197551" y="1582"/>
                      <a:pt x="197551" y="1582"/>
                      <a:pt x="197551" y="1582"/>
                    </a:cubicBezTo>
                    <a:cubicBezTo>
                      <a:pt x="197551" y="1582"/>
                      <a:pt x="197551" y="1582"/>
                      <a:pt x="197551" y="1582"/>
                    </a:cubicBezTo>
                    <a:lnTo>
                      <a:pt x="197551" y="1582"/>
                    </a:lnTo>
                    <a:cubicBezTo>
                      <a:pt x="79727" y="38824"/>
                      <a:pt x="296897" y="610324"/>
                      <a:pt x="296897" y="610324"/>
                    </a:cubicBezTo>
                    <a:cubicBezTo>
                      <a:pt x="296897" y="610324"/>
                      <a:pt x="92682" y="402775"/>
                      <a:pt x="10862" y="494500"/>
                    </a:cubicBezTo>
                    <a:cubicBezTo>
                      <a:pt x="-70958" y="586226"/>
                      <a:pt x="336331" y="898360"/>
                      <a:pt x="336331" y="898360"/>
                    </a:cubicBezTo>
                    <a:cubicBezTo>
                      <a:pt x="336331" y="898360"/>
                      <a:pt x="132591" y="768154"/>
                      <a:pt x="83633" y="866166"/>
                    </a:cubicBezTo>
                    <a:cubicBezTo>
                      <a:pt x="35150" y="963321"/>
                      <a:pt x="604650" y="1335558"/>
                      <a:pt x="614270" y="1341844"/>
                    </a:cubicBezTo>
                    <a:lnTo>
                      <a:pt x="614270" y="1342035"/>
                    </a:lnTo>
                    <a:cubicBezTo>
                      <a:pt x="614270" y="1342035"/>
                      <a:pt x="614365" y="1341940"/>
                      <a:pt x="614365" y="1341940"/>
                    </a:cubicBezTo>
                    <a:cubicBezTo>
                      <a:pt x="614365" y="1341940"/>
                      <a:pt x="614461" y="1341940"/>
                      <a:pt x="614461" y="1341940"/>
                    </a:cubicBezTo>
                    <a:lnTo>
                      <a:pt x="614461" y="134174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03" name="Google Shape;1403;p70"/>
              <p:cNvGrpSpPr/>
              <p:nvPr/>
            </p:nvGrpSpPr>
            <p:grpSpPr>
              <a:xfrm>
                <a:off x="8890594" y="4895812"/>
                <a:ext cx="648779" cy="1387004"/>
                <a:chOff x="8890594" y="4895812"/>
                <a:chExt cx="648779" cy="1387004"/>
              </a:xfrm>
            </p:grpSpPr>
            <p:sp>
              <p:nvSpPr>
                <p:cNvPr id="1404" name="Google Shape;1404;p70"/>
                <p:cNvSpPr/>
                <p:nvPr/>
              </p:nvSpPr>
              <p:spPr>
                <a:xfrm>
                  <a:off x="9026364" y="4895812"/>
                  <a:ext cx="446605" cy="138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05" h="1387004" extrusionOk="0">
                      <a:moveTo>
                        <a:pt x="573" y="14039"/>
                      </a:moveTo>
                      <a:cubicBezTo>
                        <a:pt x="129922" y="430186"/>
                        <a:pt x="259271" y="846333"/>
                        <a:pt x="388621" y="1262386"/>
                      </a:cubicBezTo>
                      <a:cubicBezTo>
                        <a:pt x="400717" y="1301438"/>
                        <a:pt x="412910" y="1340490"/>
                        <a:pt x="425007" y="1379543"/>
                      </a:cubicBezTo>
                      <a:cubicBezTo>
                        <a:pt x="429198" y="1393069"/>
                        <a:pt x="450247" y="1386592"/>
                        <a:pt x="446056" y="1372971"/>
                      </a:cubicBezTo>
                      <a:cubicBezTo>
                        <a:pt x="316707" y="956824"/>
                        <a:pt x="187358" y="540772"/>
                        <a:pt x="58008" y="124624"/>
                      </a:cubicBezTo>
                      <a:cubicBezTo>
                        <a:pt x="45911" y="85572"/>
                        <a:pt x="33719" y="46519"/>
                        <a:pt x="21527" y="7467"/>
                      </a:cubicBezTo>
                      <a:cubicBezTo>
                        <a:pt x="17336" y="-6059"/>
                        <a:pt x="-3714" y="418"/>
                        <a:pt x="573" y="13944"/>
                      </a:cubicBezTo>
                      <a:lnTo>
                        <a:pt x="573" y="139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70"/>
                <p:cNvSpPr/>
                <p:nvPr/>
              </p:nvSpPr>
              <p:spPr>
                <a:xfrm>
                  <a:off x="9008132" y="5568561"/>
                  <a:ext cx="531241" cy="44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41" h="449744" extrusionOk="0">
                      <a:moveTo>
                        <a:pt x="4136" y="176443"/>
                      </a:moveTo>
                      <a:cubicBezTo>
                        <a:pt x="124056" y="266644"/>
                        <a:pt x="244071" y="356846"/>
                        <a:pt x="363991" y="447048"/>
                      </a:cubicBezTo>
                      <a:cubicBezTo>
                        <a:pt x="370944" y="452286"/>
                        <a:pt x="379326" y="449620"/>
                        <a:pt x="382088" y="441428"/>
                      </a:cubicBezTo>
                      <a:cubicBezTo>
                        <a:pt x="431618" y="298553"/>
                        <a:pt x="481148" y="155678"/>
                        <a:pt x="530583" y="12803"/>
                      </a:cubicBezTo>
                      <a:cubicBezTo>
                        <a:pt x="535250" y="-627"/>
                        <a:pt x="513724" y="-5390"/>
                        <a:pt x="509152" y="7850"/>
                      </a:cubicBezTo>
                      <a:cubicBezTo>
                        <a:pt x="459622" y="150725"/>
                        <a:pt x="410187" y="293600"/>
                        <a:pt x="360657" y="436475"/>
                      </a:cubicBezTo>
                      <a:cubicBezTo>
                        <a:pt x="366658" y="434570"/>
                        <a:pt x="372754" y="432665"/>
                        <a:pt x="378755" y="430855"/>
                      </a:cubicBezTo>
                      <a:cubicBezTo>
                        <a:pt x="258835" y="340653"/>
                        <a:pt x="138820" y="250451"/>
                        <a:pt x="18900" y="160250"/>
                      </a:cubicBezTo>
                      <a:cubicBezTo>
                        <a:pt x="7660" y="151773"/>
                        <a:pt x="-7294" y="167965"/>
                        <a:pt x="4041" y="176537"/>
                      </a:cubicBezTo>
                      <a:lnTo>
                        <a:pt x="4041" y="17653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70"/>
                <p:cNvSpPr/>
                <p:nvPr/>
              </p:nvSpPr>
              <p:spPr>
                <a:xfrm>
                  <a:off x="8890594" y="5190323"/>
                  <a:ext cx="531240" cy="44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40" h="449173" extrusionOk="0">
                      <a:moveTo>
                        <a:pt x="4041" y="176538"/>
                      </a:moveTo>
                      <a:cubicBezTo>
                        <a:pt x="123960" y="266549"/>
                        <a:pt x="243880" y="356560"/>
                        <a:pt x="363800" y="446476"/>
                      </a:cubicBezTo>
                      <a:cubicBezTo>
                        <a:pt x="370753" y="451715"/>
                        <a:pt x="379135" y="449048"/>
                        <a:pt x="381897" y="440856"/>
                      </a:cubicBezTo>
                      <a:cubicBezTo>
                        <a:pt x="431428" y="298172"/>
                        <a:pt x="481053" y="155487"/>
                        <a:pt x="530583" y="12803"/>
                      </a:cubicBezTo>
                      <a:cubicBezTo>
                        <a:pt x="535250" y="-627"/>
                        <a:pt x="513724" y="-5390"/>
                        <a:pt x="509151" y="7850"/>
                      </a:cubicBezTo>
                      <a:cubicBezTo>
                        <a:pt x="459622" y="150534"/>
                        <a:pt x="409996" y="293219"/>
                        <a:pt x="360466" y="435903"/>
                      </a:cubicBezTo>
                      <a:cubicBezTo>
                        <a:pt x="366562" y="433998"/>
                        <a:pt x="372563" y="432094"/>
                        <a:pt x="378659" y="430284"/>
                      </a:cubicBezTo>
                      <a:cubicBezTo>
                        <a:pt x="258739" y="340272"/>
                        <a:pt x="138819" y="250261"/>
                        <a:pt x="18900" y="160345"/>
                      </a:cubicBezTo>
                      <a:cubicBezTo>
                        <a:pt x="7660" y="151868"/>
                        <a:pt x="-7294" y="168060"/>
                        <a:pt x="4041" y="176538"/>
                      </a:cubicBezTo>
                      <a:lnTo>
                        <a:pt x="4041" y="1765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07" name="Google Shape;1407;p70"/>
          <p:cNvGrpSpPr/>
          <p:nvPr/>
        </p:nvGrpSpPr>
        <p:grpSpPr>
          <a:xfrm rot="-2700000" flipH="1">
            <a:off x="5564577" y="1568177"/>
            <a:ext cx="1387639" cy="732639"/>
            <a:chOff x="738163" y="1616393"/>
            <a:chExt cx="2548594" cy="1345594"/>
          </a:xfrm>
        </p:grpSpPr>
        <p:grpSp>
          <p:nvGrpSpPr>
            <p:cNvPr id="1408" name="Google Shape;1408;p70"/>
            <p:cNvGrpSpPr/>
            <p:nvPr/>
          </p:nvGrpSpPr>
          <p:grpSpPr>
            <a:xfrm>
              <a:off x="738163" y="1616393"/>
              <a:ext cx="2548594" cy="1345594"/>
              <a:chOff x="738163" y="1616393"/>
              <a:chExt cx="2548594" cy="1345594"/>
            </a:xfrm>
          </p:grpSpPr>
          <p:sp>
            <p:nvSpPr>
              <p:cNvPr id="1409" name="Google Shape;1409;p70"/>
              <p:cNvSpPr/>
              <p:nvPr/>
            </p:nvSpPr>
            <p:spPr>
              <a:xfrm rot="-850509">
                <a:off x="1290952" y="1889512"/>
                <a:ext cx="1634292" cy="885853"/>
              </a:xfrm>
              <a:custGeom>
                <a:avLst/>
                <a:gdLst/>
                <a:ahLst/>
                <a:cxnLst/>
                <a:rect l="l" t="t" r="r" b="b"/>
                <a:pathLst>
                  <a:path w="1633537" h="885444" extrusionOk="0">
                    <a:moveTo>
                      <a:pt x="0" y="0"/>
                    </a:moveTo>
                    <a:lnTo>
                      <a:pt x="1633538" y="0"/>
                    </a:lnTo>
                    <a:lnTo>
                      <a:pt x="1633538" y="885444"/>
                    </a:lnTo>
                    <a:lnTo>
                      <a:pt x="0" y="8854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70"/>
              <p:cNvSpPr/>
              <p:nvPr/>
            </p:nvSpPr>
            <p:spPr>
              <a:xfrm>
                <a:off x="738163" y="1616393"/>
                <a:ext cx="2548594" cy="675149"/>
              </a:xfrm>
              <a:custGeom>
                <a:avLst/>
                <a:gdLst/>
                <a:ahLst/>
                <a:cxnLst/>
                <a:rect l="l" t="t" r="r" b="b"/>
                <a:pathLst>
                  <a:path w="2548594" h="675149" extrusionOk="0">
                    <a:moveTo>
                      <a:pt x="1442299" y="77818"/>
                    </a:moveTo>
                    <a:cubicBezTo>
                      <a:pt x="1316188" y="87343"/>
                      <a:pt x="1118545" y="137349"/>
                      <a:pt x="1003006" y="188784"/>
                    </a:cubicBezTo>
                    <a:lnTo>
                      <a:pt x="80605" y="600074"/>
                    </a:lnTo>
                    <a:cubicBezTo>
                      <a:pt x="-34838" y="651509"/>
                      <a:pt x="-25122" y="684370"/>
                      <a:pt x="102322" y="672845"/>
                    </a:cubicBezTo>
                    <a:lnTo>
                      <a:pt x="1099209" y="583214"/>
                    </a:lnTo>
                    <a:cubicBezTo>
                      <a:pt x="1226653" y="571784"/>
                      <a:pt x="1427250" y="521111"/>
                      <a:pt x="1544884" y="470629"/>
                    </a:cubicBezTo>
                    <a:lnTo>
                      <a:pt x="2464713" y="76008"/>
                    </a:lnTo>
                    <a:cubicBezTo>
                      <a:pt x="2582347" y="25621"/>
                      <a:pt x="2575394" y="-7907"/>
                      <a:pt x="2449283" y="1618"/>
                    </a:cubicBezTo>
                    <a:lnTo>
                      <a:pt x="1442204" y="777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70"/>
            <p:cNvGrpSpPr/>
            <p:nvPr/>
          </p:nvGrpSpPr>
          <p:grpSpPr>
            <a:xfrm>
              <a:off x="1921068" y="1733052"/>
              <a:ext cx="1150341" cy="706053"/>
              <a:chOff x="1921068" y="1733052"/>
              <a:chExt cx="1150341" cy="706053"/>
            </a:xfrm>
          </p:grpSpPr>
          <p:sp>
            <p:nvSpPr>
              <p:cNvPr id="1412" name="Google Shape;1412;p70"/>
              <p:cNvSpPr/>
              <p:nvPr/>
            </p:nvSpPr>
            <p:spPr>
              <a:xfrm>
                <a:off x="1921068" y="1888982"/>
                <a:ext cx="178364" cy="112904"/>
              </a:xfrm>
              <a:custGeom>
                <a:avLst/>
                <a:gdLst/>
                <a:ahLst/>
                <a:cxnLst/>
                <a:rect l="l" t="t" r="r" b="b"/>
                <a:pathLst>
                  <a:path w="178364" h="112904" extrusionOk="0">
                    <a:moveTo>
                      <a:pt x="177384" y="34210"/>
                    </a:moveTo>
                    <a:cubicBezTo>
                      <a:pt x="184623" y="62881"/>
                      <a:pt x="150999" y="96028"/>
                      <a:pt x="102326" y="108315"/>
                    </a:cubicBezTo>
                    <a:cubicBezTo>
                      <a:pt x="53654" y="120602"/>
                      <a:pt x="8220" y="107362"/>
                      <a:pt x="981" y="78787"/>
                    </a:cubicBezTo>
                    <a:cubicBezTo>
                      <a:pt x="-6258" y="50212"/>
                      <a:pt x="27365" y="16970"/>
                      <a:pt x="76038" y="4588"/>
                    </a:cubicBezTo>
                    <a:cubicBezTo>
                      <a:pt x="124805" y="-7700"/>
                      <a:pt x="170049" y="5540"/>
                      <a:pt x="177288" y="34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3" name="Google Shape;1413;p70"/>
              <p:cNvGrpSpPr/>
              <p:nvPr/>
            </p:nvGrpSpPr>
            <p:grpSpPr>
              <a:xfrm>
                <a:off x="1997294" y="1733052"/>
                <a:ext cx="1074115" cy="706053"/>
                <a:chOff x="1997294" y="1733052"/>
                <a:chExt cx="1074115" cy="706053"/>
              </a:xfrm>
            </p:grpSpPr>
            <p:sp>
              <p:nvSpPr>
                <p:cNvPr id="1414" name="Google Shape;1414;p70"/>
                <p:cNvSpPr/>
                <p:nvPr/>
              </p:nvSpPr>
              <p:spPr>
                <a:xfrm>
                  <a:off x="1997294" y="1733052"/>
                  <a:ext cx="933165" cy="49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165" h="496752" extrusionOk="0">
                      <a:moveTo>
                        <a:pt x="797625" y="403"/>
                      </a:moveTo>
                      <a:cubicBezTo>
                        <a:pt x="445105" y="89461"/>
                        <a:pt x="362333" y="110416"/>
                        <a:pt x="9717" y="199475"/>
                      </a:cubicBezTo>
                      <a:cubicBezTo>
                        <a:pt x="-6951" y="203666"/>
                        <a:pt x="-474" y="229669"/>
                        <a:pt x="16289" y="225478"/>
                      </a:cubicBezTo>
                      <a:cubicBezTo>
                        <a:pt x="298896" y="154041"/>
                        <a:pt x="311850" y="150802"/>
                        <a:pt x="594552" y="79365"/>
                      </a:cubicBezTo>
                      <a:cubicBezTo>
                        <a:pt x="653798" y="64411"/>
                        <a:pt x="713043" y="49456"/>
                        <a:pt x="772384" y="34407"/>
                      </a:cubicBezTo>
                      <a:cubicBezTo>
                        <a:pt x="778671" y="32788"/>
                        <a:pt x="784957" y="31264"/>
                        <a:pt x="791244" y="29644"/>
                      </a:cubicBezTo>
                      <a:cubicBezTo>
                        <a:pt x="794292" y="41646"/>
                        <a:pt x="797340" y="53552"/>
                        <a:pt x="800292" y="65554"/>
                      </a:cubicBezTo>
                      <a:cubicBezTo>
                        <a:pt x="835821" y="206047"/>
                        <a:pt x="871254" y="346541"/>
                        <a:pt x="906782" y="487035"/>
                      </a:cubicBezTo>
                      <a:cubicBezTo>
                        <a:pt x="910973" y="503704"/>
                        <a:pt x="936976" y="497227"/>
                        <a:pt x="932690" y="480463"/>
                      </a:cubicBezTo>
                      <a:cubicBezTo>
                        <a:pt x="893066" y="323681"/>
                        <a:pt x="853442" y="166900"/>
                        <a:pt x="813818" y="10118"/>
                      </a:cubicBezTo>
                      <a:cubicBezTo>
                        <a:pt x="812008" y="3070"/>
                        <a:pt x="804674" y="-1407"/>
                        <a:pt x="797530" y="40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15" name="Google Shape;1415;p70"/>
                <p:cNvGrpSpPr/>
                <p:nvPr/>
              </p:nvGrpSpPr>
              <p:grpSpPr>
                <a:xfrm>
                  <a:off x="2813469" y="2040415"/>
                  <a:ext cx="257940" cy="398690"/>
                  <a:chOff x="2813469" y="2040415"/>
                  <a:chExt cx="257940" cy="398690"/>
                </a:xfrm>
              </p:grpSpPr>
              <p:sp>
                <p:nvSpPr>
                  <p:cNvPr id="1416" name="Google Shape;1416;p70"/>
                  <p:cNvSpPr/>
                  <p:nvPr/>
                </p:nvSpPr>
                <p:spPr>
                  <a:xfrm>
                    <a:off x="2813469" y="2040415"/>
                    <a:ext cx="150639" cy="150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39" h="150651" extrusionOk="0">
                        <a:moveTo>
                          <a:pt x="148329" y="56895"/>
                        </a:moveTo>
                        <a:cubicBezTo>
                          <a:pt x="158521" y="97185"/>
                          <a:pt x="134041" y="138143"/>
                          <a:pt x="93751" y="148335"/>
                        </a:cubicBezTo>
                        <a:cubicBezTo>
                          <a:pt x="53460" y="158526"/>
                          <a:pt x="12503" y="134142"/>
                          <a:pt x="2311" y="93756"/>
                        </a:cubicBezTo>
                        <a:cubicBezTo>
                          <a:pt x="-7881" y="53370"/>
                          <a:pt x="16598" y="12508"/>
                          <a:pt x="56889" y="2316"/>
                        </a:cubicBezTo>
                        <a:cubicBezTo>
                          <a:pt x="97180" y="-7875"/>
                          <a:pt x="138137" y="16509"/>
                          <a:pt x="148329" y="5689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417" name="Google Shape;1417;p70"/>
                  <p:cNvGrpSpPr/>
                  <p:nvPr/>
                </p:nvGrpSpPr>
                <p:grpSpPr>
                  <a:xfrm>
                    <a:off x="2833563" y="2111692"/>
                    <a:ext cx="237846" cy="327413"/>
                    <a:chOff x="2833563" y="2111692"/>
                    <a:chExt cx="237846" cy="327413"/>
                  </a:xfrm>
                </p:grpSpPr>
                <p:sp>
                  <p:nvSpPr>
                    <p:cNvPr id="1418" name="Google Shape;1418;p70"/>
                    <p:cNvSpPr/>
                    <p:nvPr/>
                  </p:nvSpPr>
                  <p:spPr>
                    <a:xfrm>
                      <a:off x="2833563" y="2136704"/>
                      <a:ext cx="40823" cy="3024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823" h="302401" extrusionOk="0">
                          <a:moveTo>
                            <a:pt x="28" y="11183"/>
                          </a:moveTo>
                          <a:cubicBezTo>
                            <a:pt x="5743" y="104338"/>
                            <a:pt x="11553" y="197588"/>
                            <a:pt x="17268" y="290837"/>
                          </a:cubicBezTo>
                          <a:cubicBezTo>
                            <a:pt x="18126" y="305887"/>
                            <a:pt x="41748" y="306458"/>
                            <a:pt x="40795" y="291314"/>
                          </a:cubicBezTo>
                          <a:cubicBezTo>
                            <a:pt x="35080" y="198064"/>
                            <a:pt x="29270" y="104814"/>
                            <a:pt x="23555" y="11564"/>
                          </a:cubicBezTo>
                          <a:cubicBezTo>
                            <a:pt x="22602" y="-3485"/>
                            <a:pt x="-924" y="-4057"/>
                            <a:pt x="28" y="1108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19" name="Google Shape;1419;p70"/>
                    <p:cNvSpPr/>
                    <p:nvPr/>
                  </p:nvSpPr>
                  <p:spPr>
                    <a:xfrm>
                      <a:off x="2930862" y="2111692"/>
                      <a:ext cx="140547" cy="2782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547" h="278203" extrusionOk="0">
                          <a:moveTo>
                            <a:pt x="21696" y="6191"/>
                          </a:moveTo>
                          <a:cubicBezTo>
                            <a:pt x="15314" y="-7620"/>
                            <a:pt x="-5164" y="4096"/>
                            <a:pt x="1217" y="17717"/>
                          </a:cubicBezTo>
                          <a:cubicBezTo>
                            <a:pt x="40460" y="102489"/>
                            <a:pt x="79608" y="187262"/>
                            <a:pt x="118851" y="272034"/>
                          </a:cubicBezTo>
                          <a:cubicBezTo>
                            <a:pt x="125233" y="285846"/>
                            <a:pt x="145712" y="274034"/>
                            <a:pt x="139330" y="260414"/>
                          </a:cubicBezTo>
                          <a:cubicBezTo>
                            <a:pt x="100087" y="175641"/>
                            <a:pt x="60939" y="90869"/>
                            <a:pt x="21696" y="60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20" name="Google Shape;1420;p70"/>
                    <p:cNvSpPr/>
                    <p:nvPr/>
                  </p:nvSpPr>
                  <p:spPr>
                    <a:xfrm>
                      <a:off x="2864607" y="2133115"/>
                      <a:ext cx="157306" cy="2936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306" h="293665" extrusionOk="0">
                          <a:moveTo>
                            <a:pt x="41660" y="9438"/>
                          </a:moveTo>
                          <a:cubicBezTo>
                            <a:pt x="38422" y="7057"/>
                            <a:pt x="34231" y="6581"/>
                            <a:pt x="30516" y="7914"/>
                          </a:cubicBezTo>
                          <a:cubicBezTo>
                            <a:pt x="26611" y="8581"/>
                            <a:pt x="23086" y="10867"/>
                            <a:pt x="21372" y="14582"/>
                          </a:cubicBezTo>
                          <a:cubicBezTo>
                            <a:pt x="15752" y="5533"/>
                            <a:pt x="-1679" y="11534"/>
                            <a:pt x="131" y="24678"/>
                          </a:cubicBezTo>
                          <a:cubicBezTo>
                            <a:pt x="12323" y="111356"/>
                            <a:pt x="24515" y="198128"/>
                            <a:pt x="36707" y="284901"/>
                          </a:cubicBezTo>
                          <a:cubicBezTo>
                            <a:pt x="38803" y="299951"/>
                            <a:pt x="61663" y="294045"/>
                            <a:pt x="59567" y="279091"/>
                          </a:cubicBezTo>
                          <a:cubicBezTo>
                            <a:pt x="48613" y="201462"/>
                            <a:pt x="37755" y="123833"/>
                            <a:pt x="26801" y="46205"/>
                          </a:cubicBezTo>
                          <a:cubicBezTo>
                            <a:pt x="45946" y="121738"/>
                            <a:pt x="64996" y="197366"/>
                            <a:pt x="84046" y="272900"/>
                          </a:cubicBezTo>
                          <a:cubicBezTo>
                            <a:pt x="86047" y="280805"/>
                            <a:pt x="93381" y="282615"/>
                            <a:pt x="99286" y="280520"/>
                          </a:cubicBezTo>
                          <a:cubicBezTo>
                            <a:pt x="105478" y="279472"/>
                            <a:pt x="111097" y="274424"/>
                            <a:pt x="109097" y="266518"/>
                          </a:cubicBezTo>
                          <a:cubicBezTo>
                            <a:pt x="90047" y="190985"/>
                            <a:pt x="70902" y="115356"/>
                            <a:pt x="51852" y="39823"/>
                          </a:cubicBezTo>
                          <a:cubicBezTo>
                            <a:pt x="79093" y="113356"/>
                            <a:pt x="106335" y="186889"/>
                            <a:pt x="133672" y="260327"/>
                          </a:cubicBezTo>
                          <a:cubicBezTo>
                            <a:pt x="138910" y="274424"/>
                            <a:pt x="161770" y="268804"/>
                            <a:pt x="156532" y="254516"/>
                          </a:cubicBezTo>
                          <a:cubicBezTo>
                            <a:pt x="126052" y="172411"/>
                            <a:pt x="95667" y="90305"/>
                            <a:pt x="65187" y="8105"/>
                          </a:cubicBezTo>
                          <a:cubicBezTo>
                            <a:pt x="60520" y="-4278"/>
                            <a:pt x="42327" y="-1325"/>
                            <a:pt x="41660" y="92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DC0A9E-DF9A-62B8-0769-5C968D6C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196" y="3420339"/>
            <a:ext cx="4553585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title" idx="7"/>
          </p:nvPr>
        </p:nvSpPr>
        <p:spPr>
          <a:xfrm>
            <a:off x="162210" y="120957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01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title" idx="8"/>
          </p:nvPr>
        </p:nvSpPr>
        <p:spPr>
          <a:xfrm>
            <a:off x="4572003" y="24463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04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9"/>
          </p:nvPr>
        </p:nvSpPr>
        <p:spPr>
          <a:xfrm>
            <a:off x="4571999" y="12055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02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 idx="13"/>
          </p:nvPr>
        </p:nvSpPr>
        <p:spPr>
          <a:xfrm>
            <a:off x="162206" y="369164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05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14"/>
          </p:nvPr>
        </p:nvSpPr>
        <p:spPr>
          <a:xfrm>
            <a:off x="162209" y="24506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03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title" idx="15"/>
          </p:nvPr>
        </p:nvSpPr>
        <p:spPr>
          <a:xfrm>
            <a:off x="4572002" y="368766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+mj-lt"/>
              </a:rPr>
              <a:t>06</a:t>
            </a:r>
            <a:endParaRPr b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18"/>
          </p:nvPr>
        </p:nvSpPr>
        <p:spPr>
          <a:xfrm>
            <a:off x="788358" y="2756082"/>
            <a:ext cx="37931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b="0" i="0" dirty="0">
                <a:solidFill>
                  <a:srgbClr val="2D2D2D"/>
                </a:solidFill>
                <a:effectLst/>
                <a:latin typeface="+mj-lt"/>
              </a:rPr>
              <a:t>Why are smart questions important?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latin typeface="+mj-lt"/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19"/>
          </p:nvPr>
        </p:nvSpPr>
        <p:spPr>
          <a:xfrm>
            <a:off x="5306699" y="2388535"/>
            <a:ext cx="426184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void when asking smart questions</a:t>
            </a:r>
            <a:endParaRPr sz="1600" b="0" dirty="0">
              <a:latin typeface="+mj-lt"/>
            </a:endParaRPr>
          </a:p>
        </p:txBody>
      </p:sp>
      <p:sp>
        <p:nvSpPr>
          <p:cNvPr id="574" name="Google Shape;574;p38"/>
          <p:cNvSpPr txBox="1">
            <a:spLocks noGrp="1"/>
          </p:cNvSpPr>
          <p:nvPr>
            <p:ph type="subTitle" idx="20"/>
          </p:nvPr>
        </p:nvSpPr>
        <p:spPr>
          <a:xfrm>
            <a:off x="778845" y="3391137"/>
            <a:ext cx="4032640" cy="780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How to ask smart questions on your work</a:t>
            </a:r>
            <a:endParaRPr sz="1600" b="0" dirty="0">
              <a:latin typeface="+mj-lt"/>
            </a:endParaRPr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21"/>
          </p:nvPr>
        </p:nvSpPr>
        <p:spPr>
          <a:xfrm>
            <a:off x="5306707" y="3686932"/>
            <a:ext cx="3021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Example in work</a:t>
            </a:r>
            <a:endParaRPr sz="1600" b="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7D3B6-0DA1-5F8F-8A5F-58DD77308AFF}"/>
              </a:ext>
            </a:extLst>
          </p:cNvPr>
          <p:cNvSpPr txBox="1"/>
          <p:nvPr/>
        </p:nvSpPr>
        <p:spPr>
          <a:xfrm>
            <a:off x="788358" y="1326454"/>
            <a:ext cx="4908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600" dirty="0">
                <a:latin typeface="+mj-lt"/>
              </a:rPr>
              <a:t>What is smart question 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D533E8-D494-B718-350F-FED65C55DBE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154303" y="1209573"/>
            <a:ext cx="3554268" cy="572700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When to ask smart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133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01 What is smart question</a:t>
            </a:r>
            <a:endParaRPr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54" name="Google Shape;654;p41"/>
          <p:cNvSpPr txBox="1">
            <a:spLocks noGrp="1"/>
          </p:cNvSpPr>
          <p:nvPr>
            <p:ph type="subTitle" idx="2"/>
          </p:nvPr>
        </p:nvSpPr>
        <p:spPr>
          <a:xfrm>
            <a:off x="997016" y="888560"/>
            <a:ext cx="6888710" cy="1450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- A smart question is a type of question asked with the goal of optimizing information gathering or stimulating creative thinking.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- These questions are often designed to explore, confront a problem, or create a deeper understanding of a specific topic.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B65BF-4068-5122-AA29-0E8C8FF5E8D6}"/>
              </a:ext>
            </a:extLst>
          </p:cNvPr>
          <p:cNvSpPr txBox="1"/>
          <p:nvPr/>
        </p:nvSpPr>
        <p:spPr>
          <a:xfrm>
            <a:off x="1183821" y="2496743"/>
            <a:ext cx="461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igns this is a smart question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09F2A-6324-EF1A-19ED-0A2BD81C509B}"/>
              </a:ext>
            </a:extLst>
          </p:cNvPr>
          <p:cNvSpPr txBox="1"/>
          <p:nvPr/>
        </p:nvSpPr>
        <p:spPr>
          <a:xfrm>
            <a:off x="1183821" y="2962282"/>
            <a:ext cx="461010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question is details and clarity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Its make thought Stimulation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Context Relevance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question is multidimensionality and enhancement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Promote Discussion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question is unique and new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1584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01 What is smart question</a:t>
            </a:r>
            <a:endParaRPr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DB21B-0018-9EF2-2936-F28644AC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41525"/>
            <a:ext cx="7704000" cy="39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02 </a:t>
            </a:r>
            <a:r>
              <a:rPr lang="en-US" sz="3200" b="0" dirty="0">
                <a:latin typeface="+mj-lt"/>
              </a:rPr>
              <a:t>When to ask smart questions?</a:t>
            </a:r>
            <a:br>
              <a:rPr lang="en-US" sz="3200" b="0" dirty="0">
                <a:latin typeface="+mj-lt"/>
              </a:rPr>
            </a:br>
            <a:endParaRPr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0CC2B-CD6F-CA32-04F6-9A6B6B53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0" y="761999"/>
            <a:ext cx="8753640" cy="43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03 </a:t>
            </a:r>
            <a:r>
              <a:rPr lang="en-US" sz="3200" b="0" i="0" dirty="0">
                <a:solidFill>
                  <a:srgbClr val="2D2D2D"/>
                </a:solidFill>
                <a:effectLst/>
                <a:latin typeface="+mj-lt"/>
              </a:rPr>
              <a:t>Why are smart questions important?</a:t>
            </a:r>
            <a:br>
              <a:rPr lang="en-US" sz="3200" b="0" i="0" dirty="0">
                <a:solidFill>
                  <a:srgbClr val="2D2D2D"/>
                </a:solidFill>
                <a:effectLst/>
                <a:latin typeface="+mj-lt"/>
              </a:rPr>
            </a:br>
            <a:br>
              <a:rPr lang="en-US" sz="3200" b="0" dirty="0">
                <a:latin typeface="+mj-lt"/>
              </a:rPr>
            </a:br>
            <a:endParaRPr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4FE3-1E00-2C06-1C00-3FBF0F68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5" y="572700"/>
            <a:ext cx="8488305" cy="4354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C5803-E6EA-2674-F3B3-55DA6762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" y="595036"/>
            <a:ext cx="770680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04 </a:t>
            </a:r>
            <a:r>
              <a:rPr lang="en-US" sz="3200" b="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void when asking smart questions?</a:t>
            </a:r>
            <a:br>
              <a:rPr lang="en-US" sz="3200" b="0" dirty="0">
                <a:latin typeface="+mj-lt"/>
              </a:rPr>
            </a:br>
            <a:endParaRPr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90D81-842B-C2B6-32E0-0EF89905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4" y="714214"/>
            <a:ext cx="8311855" cy="40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05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+mj-lt"/>
              </a:rPr>
              <a:t>How to ask smart questions on your work ?</a:t>
            </a:r>
            <a:br>
              <a:rPr lang="en-US" sz="3000" b="0" dirty="0">
                <a:latin typeface="+mj-lt"/>
              </a:rPr>
            </a:br>
            <a:endParaRPr sz="3000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6CC3A-A4F7-A9E3-DD9E-1AED33B4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40619"/>
            <a:ext cx="8130086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0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8053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06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in work</a:t>
            </a:r>
            <a:endParaRPr sz="3000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7C95F-3AAD-037C-26E5-8B1FF29E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0" y="572700"/>
            <a:ext cx="8348293" cy="44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834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Grammar and Sentence Structure - Language Arts - 10th grade by Slidesgo">
  <a:themeElements>
    <a:clrScheme name="Simple Light">
      <a:dk1>
        <a:srgbClr val="333149"/>
      </a:dk1>
      <a:lt1>
        <a:srgbClr val="F8F8F8"/>
      </a:lt1>
      <a:dk2>
        <a:srgbClr val="6171BC"/>
      </a:dk2>
      <a:lt2>
        <a:srgbClr val="91A9D9"/>
      </a:lt2>
      <a:accent1>
        <a:srgbClr val="D0D5E9"/>
      </a:accent1>
      <a:accent2>
        <a:srgbClr val="F1F4FB"/>
      </a:accent2>
      <a:accent3>
        <a:srgbClr val="01D9B0"/>
      </a:accent3>
      <a:accent4>
        <a:srgbClr val="00B594"/>
      </a:accent4>
      <a:accent5>
        <a:srgbClr val="F05A5B"/>
      </a:accent5>
      <a:accent6>
        <a:srgbClr val="CC4E4E"/>
      </a:accent6>
      <a:hlink>
        <a:srgbClr val="3331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181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Anaheim</vt:lpstr>
      <vt:lpstr>Roboto</vt:lpstr>
      <vt:lpstr>Arial</vt:lpstr>
      <vt:lpstr>Montserrat</vt:lpstr>
      <vt:lpstr>Nunito Light</vt:lpstr>
      <vt:lpstr>DM Sans</vt:lpstr>
      <vt:lpstr>Advanced Grammar and Sentence Structure - Language Arts - 10th grade by Slidesgo</vt:lpstr>
      <vt:lpstr>Smart Question</vt:lpstr>
      <vt:lpstr>Table of contents</vt:lpstr>
      <vt:lpstr>01 What is smart question</vt:lpstr>
      <vt:lpstr>01 What is smart question</vt:lpstr>
      <vt:lpstr>02 When to ask smart questions? </vt:lpstr>
      <vt:lpstr>03 Why are smart questions important?  </vt:lpstr>
      <vt:lpstr>04 Avoid when asking smart questions? </vt:lpstr>
      <vt:lpstr>05 How to ask smart questions on your work ? </vt:lpstr>
      <vt:lpstr>06 Example in work</vt:lpstr>
      <vt:lpstr>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Question</dc:title>
  <cp:lastModifiedBy>chien nguyen</cp:lastModifiedBy>
  <cp:revision>6</cp:revision>
  <dcterms:modified xsi:type="dcterms:W3CDTF">2024-01-12T02:46:22Z</dcterms:modified>
</cp:coreProperties>
</file>