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4" r:id="rId1"/>
  </p:sldMasterIdLst>
  <p:notesMasterIdLst>
    <p:notesMasterId r:id="rId26"/>
  </p:notesMasterIdLst>
  <p:handoutMasterIdLst>
    <p:handoutMasterId r:id="rId27"/>
  </p:handoutMasterIdLst>
  <p:sldIdLst>
    <p:sldId id="350" r:id="rId2"/>
    <p:sldId id="497" r:id="rId3"/>
    <p:sldId id="532" r:id="rId4"/>
    <p:sldId id="533" r:id="rId5"/>
    <p:sldId id="534" r:id="rId6"/>
    <p:sldId id="538" r:id="rId7"/>
    <p:sldId id="535" r:id="rId8"/>
    <p:sldId id="522" r:id="rId9"/>
    <p:sldId id="552" r:id="rId10"/>
    <p:sldId id="544" r:id="rId11"/>
    <p:sldId id="545" r:id="rId12"/>
    <p:sldId id="546" r:id="rId13"/>
    <p:sldId id="531" r:id="rId14"/>
    <p:sldId id="529" r:id="rId15"/>
    <p:sldId id="530" r:id="rId16"/>
    <p:sldId id="542" r:id="rId17"/>
    <p:sldId id="541" r:id="rId18"/>
    <p:sldId id="543" r:id="rId19"/>
    <p:sldId id="547" r:id="rId20"/>
    <p:sldId id="548" r:id="rId21"/>
    <p:sldId id="551" r:id="rId22"/>
    <p:sldId id="550" r:id="rId23"/>
    <p:sldId id="540" r:id="rId24"/>
    <p:sldId id="518" r:id="rId25"/>
  </p:sldIdLst>
  <p:sldSz cx="9144000" cy="6858000" type="screen4x3"/>
  <p:notesSz cx="9928225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83" autoAdjust="0"/>
  </p:normalViewPr>
  <p:slideViewPr>
    <p:cSldViewPr>
      <p:cViewPr>
        <p:scale>
          <a:sx n="100" d="100"/>
          <a:sy n="100" d="100"/>
        </p:scale>
        <p:origin x="-19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810" y="-84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887035-D85B-4B41-91E1-2D0A1BE417B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6358B26C-C698-44D1-9ABE-6121DDEDCBBF}">
      <dgm:prSet/>
      <dgm:spPr/>
      <dgm:t>
        <a:bodyPr/>
        <a:lstStyle/>
        <a:p>
          <a:pPr rtl="0"/>
          <a:r>
            <a:rPr lang="en-US" dirty="0" smtClean="0"/>
            <a:t>Input data 6*N the *.txt</a:t>
          </a:r>
        </a:p>
        <a:p>
          <a:pPr rtl="0"/>
          <a:r>
            <a:rPr lang="en-US" dirty="0" smtClean="0"/>
            <a:t> (N : Number of samples)</a:t>
          </a:r>
          <a:endParaRPr lang="zh-TW" dirty="0"/>
        </a:p>
      </dgm:t>
    </dgm:pt>
    <dgm:pt modelId="{66B0758C-1CDE-45E0-BE38-C74C824E1CB0}" type="parTrans" cxnId="{BC9EAC26-CBCC-4763-B230-A8EC12B5D6E5}">
      <dgm:prSet/>
      <dgm:spPr/>
      <dgm:t>
        <a:bodyPr/>
        <a:lstStyle/>
        <a:p>
          <a:endParaRPr lang="zh-TW" altLang="en-US"/>
        </a:p>
      </dgm:t>
    </dgm:pt>
    <dgm:pt modelId="{3A7A1DD3-B8D1-4CEC-887F-DC80F3D314C6}" type="sibTrans" cxnId="{BC9EAC26-CBCC-4763-B230-A8EC12B5D6E5}">
      <dgm:prSet/>
      <dgm:spPr/>
      <dgm:t>
        <a:bodyPr/>
        <a:lstStyle/>
        <a:p>
          <a:endParaRPr lang="zh-TW" altLang="en-US"/>
        </a:p>
      </dgm:t>
    </dgm:pt>
    <dgm:pt modelId="{0A6DCC19-B5C4-4932-8335-90096E8A8F5F}">
      <dgm:prSet/>
      <dgm:spPr/>
      <dgm:t>
        <a:bodyPr/>
        <a:lstStyle/>
        <a:p>
          <a:pPr rtl="0"/>
          <a:r>
            <a:rPr lang="en-US" dirty="0" smtClean="0"/>
            <a:t>Output 1*N the *.</a:t>
          </a:r>
          <a:r>
            <a:rPr lang="en-US" dirty="0" err="1" smtClean="0"/>
            <a:t>scr</a:t>
          </a:r>
          <a:r>
            <a:rPr lang="en-US" dirty="0" smtClean="0"/>
            <a:t> file</a:t>
          </a:r>
          <a:endParaRPr lang="zh-TW" dirty="0"/>
        </a:p>
      </dgm:t>
    </dgm:pt>
    <dgm:pt modelId="{0FDC6502-8EBE-4110-B191-4ED335D8C54E}" type="parTrans" cxnId="{CC6B3E73-235D-405E-A322-C1AB5DE9268F}">
      <dgm:prSet/>
      <dgm:spPr/>
      <dgm:t>
        <a:bodyPr/>
        <a:lstStyle/>
        <a:p>
          <a:endParaRPr lang="zh-TW" altLang="en-US"/>
        </a:p>
      </dgm:t>
    </dgm:pt>
    <dgm:pt modelId="{4083721E-355B-41A9-B207-42CBDD538814}" type="sibTrans" cxnId="{CC6B3E73-235D-405E-A322-C1AB5DE9268F}">
      <dgm:prSet/>
      <dgm:spPr/>
      <dgm:t>
        <a:bodyPr/>
        <a:lstStyle/>
        <a:p>
          <a:endParaRPr lang="zh-TW" altLang="en-US"/>
        </a:p>
      </dgm:t>
    </dgm:pt>
    <dgm:pt modelId="{CDCEC5D3-AAF9-4570-87A5-AD47549C31AC}">
      <dgm:prSet/>
      <dgm:spPr/>
      <dgm:t>
        <a:bodyPr/>
        <a:lstStyle/>
        <a:p>
          <a:pPr rtl="0"/>
          <a:r>
            <a:rPr lang="en-US" smtClean="0"/>
            <a:t>Output 1*N the *.dwg file</a:t>
          </a:r>
          <a:endParaRPr lang="zh-TW"/>
        </a:p>
      </dgm:t>
    </dgm:pt>
    <dgm:pt modelId="{97C1B159-9186-4AF0-9BCF-F6BD5D8C1438}" type="parTrans" cxnId="{B09879D4-35E8-4151-87FB-70EA18874916}">
      <dgm:prSet/>
      <dgm:spPr/>
      <dgm:t>
        <a:bodyPr/>
        <a:lstStyle/>
        <a:p>
          <a:endParaRPr lang="zh-TW" altLang="en-US"/>
        </a:p>
      </dgm:t>
    </dgm:pt>
    <dgm:pt modelId="{2C0E958D-3F46-4611-B880-29022B1A8481}" type="sibTrans" cxnId="{B09879D4-35E8-4151-87FB-70EA18874916}">
      <dgm:prSet/>
      <dgm:spPr/>
      <dgm:t>
        <a:bodyPr/>
        <a:lstStyle/>
        <a:p>
          <a:endParaRPr lang="zh-TW" altLang="en-US"/>
        </a:p>
      </dgm:t>
    </dgm:pt>
    <dgm:pt modelId="{1685C304-DE04-466F-975A-B62C2AEF05D5}" type="pres">
      <dgm:prSet presAssocID="{36887035-D85B-4B41-91E1-2D0A1BE417B2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D98EC8C-944A-457D-82CB-8F5C73DCFD83}" type="pres">
      <dgm:prSet presAssocID="{6358B26C-C698-44D1-9ABE-6121DDEDCBBF}" presName="node" presStyleLbl="node1" presStyleIdx="0" presStyleCnt="3" custScaleX="12277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E6C3E94-A6A4-4E33-93F7-7F20558A66E4}" type="pres">
      <dgm:prSet presAssocID="{3A7A1DD3-B8D1-4CEC-887F-DC80F3D314C6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6AC311C1-8EF6-4DFD-A37A-F80EE0FE268F}" type="pres">
      <dgm:prSet presAssocID="{3A7A1DD3-B8D1-4CEC-887F-DC80F3D314C6}" presName="connectorText" presStyleLbl="sibTrans2D1" presStyleIdx="0" presStyleCnt="2"/>
      <dgm:spPr/>
      <dgm:t>
        <a:bodyPr/>
        <a:lstStyle/>
        <a:p>
          <a:endParaRPr lang="zh-TW" altLang="en-US"/>
        </a:p>
      </dgm:t>
    </dgm:pt>
    <dgm:pt modelId="{0D2750B6-9139-4641-92CE-7820C4FB8380}" type="pres">
      <dgm:prSet presAssocID="{0A6DCC19-B5C4-4932-8335-90096E8A8F5F}" presName="node" presStyleLbl="node1" presStyleIdx="1" presStyleCnt="3" custScaleX="12277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3220CDB-916E-4A2E-8AB1-674C99BCCE60}" type="pres">
      <dgm:prSet presAssocID="{4083721E-355B-41A9-B207-42CBDD538814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61478D97-4453-4DC0-B28B-81E6C98EBDC0}" type="pres">
      <dgm:prSet presAssocID="{4083721E-355B-41A9-B207-42CBDD538814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C9F9A9C5-1587-4DC4-83FF-F3A07CD6B2FF}" type="pres">
      <dgm:prSet presAssocID="{CDCEC5D3-AAF9-4570-87A5-AD47549C31AC}" presName="node" presStyleLbl="node1" presStyleIdx="2" presStyleCnt="3" custScaleX="12277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6455748-1C00-4A75-AAB3-8DF52CEB9ADF}" type="presOf" srcId="{4083721E-355B-41A9-B207-42CBDD538814}" destId="{61478D97-4453-4DC0-B28B-81E6C98EBDC0}" srcOrd="1" destOrd="0" presId="urn:microsoft.com/office/officeart/2005/8/layout/process2"/>
    <dgm:cxn modelId="{9E32475E-4CAF-44CF-92B5-20DC5AC542D2}" type="presOf" srcId="{4083721E-355B-41A9-B207-42CBDD538814}" destId="{23220CDB-916E-4A2E-8AB1-674C99BCCE60}" srcOrd="0" destOrd="0" presId="urn:microsoft.com/office/officeart/2005/8/layout/process2"/>
    <dgm:cxn modelId="{E9AB1D84-0010-4B76-A2F2-AE44FED0A12E}" type="presOf" srcId="{3A7A1DD3-B8D1-4CEC-887F-DC80F3D314C6}" destId="{6AC311C1-8EF6-4DFD-A37A-F80EE0FE268F}" srcOrd="1" destOrd="0" presId="urn:microsoft.com/office/officeart/2005/8/layout/process2"/>
    <dgm:cxn modelId="{C8AE5366-8521-40D6-98A1-921552071EBB}" type="presOf" srcId="{0A6DCC19-B5C4-4932-8335-90096E8A8F5F}" destId="{0D2750B6-9139-4641-92CE-7820C4FB8380}" srcOrd="0" destOrd="0" presId="urn:microsoft.com/office/officeart/2005/8/layout/process2"/>
    <dgm:cxn modelId="{3C70E528-1028-42FC-9DCC-CD9655D47C29}" type="presOf" srcId="{3A7A1DD3-B8D1-4CEC-887F-DC80F3D314C6}" destId="{2E6C3E94-A6A4-4E33-93F7-7F20558A66E4}" srcOrd="0" destOrd="0" presId="urn:microsoft.com/office/officeart/2005/8/layout/process2"/>
    <dgm:cxn modelId="{725C0DA4-7468-4A61-82B2-D634F4A325B8}" type="presOf" srcId="{36887035-D85B-4B41-91E1-2D0A1BE417B2}" destId="{1685C304-DE04-466F-975A-B62C2AEF05D5}" srcOrd="0" destOrd="0" presId="urn:microsoft.com/office/officeart/2005/8/layout/process2"/>
    <dgm:cxn modelId="{BC9EAC26-CBCC-4763-B230-A8EC12B5D6E5}" srcId="{36887035-D85B-4B41-91E1-2D0A1BE417B2}" destId="{6358B26C-C698-44D1-9ABE-6121DDEDCBBF}" srcOrd="0" destOrd="0" parTransId="{66B0758C-1CDE-45E0-BE38-C74C824E1CB0}" sibTransId="{3A7A1DD3-B8D1-4CEC-887F-DC80F3D314C6}"/>
    <dgm:cxn modelId="{B09879D4-35E8-4151-87FB-70EA18874916}" srcId="{36887035-D85B-4B41-91E1-2D0A1BE417B2}" destId="{CDCEC5D3-AAF9-4570-87A5-AD47549C31AC}" srcOrd="2" destOrd="0" parTransId="{97C1B159-9186-4AF0-9BCF-F6BD5D8C1438}" sibTransId="{2C0E958D-3F46-4611-B880-29022B1A8481}"/>
    <dgm:cxn modelId="{CC6B3E73-235D-405E-A322-C1AB5DE9268F}" srcId="{36887035-D85B-4B41-91E1-2D0A1BE417B2}" destId="{0A6DCC19-B5C4-4932-8335-90096E8A8F5F}" srcOrd="1" destOrd="0" parTransId="{0FDC6502-8EBE-4110-B191-4ED335D8C54E}" sibTransId="{4083721E-355B-41A9-B207-42CBDD538814}"/>
    <dgm:cxn modelId="{5E3AD980-158E-4BCB-BE75-D17F477EABC4}" type="presOf" srcId="{6358B26C-C698-44D1-9ABE-6121DDEDCBBF}" destId="{4D98EC8C-944A-457D-82CB-8F5C73DCFD83}" srcOrd="0" destOrd="0" presId="urn:microsoft.com/office/officeart/2005/8/layout/process2"/>
    <dgm:cxn modelId="{AA1F3151-B13C-4B61-B820-8BA57AFD82B9}" type="presOf" srcId="{CDCEC5D3-AAF9-4570-87A5-AD47549C31AC}" destId="{C9F9A9C5-1587-4DC4-83FF-F3A07CD6B2FF}" srcOrd="0" destOrd="0" presId="urn:microsoft.com/office/officeart/2005/8/layout/process2"/>
    <dgm:cxn modelId="{C3A0F50F-971C-4A8A-B056-CC2D7FC4A931}" type="presParOf" srcId="{1685C304-DE04-466F-975A-B62C2AEF05D5}" destId="{4D98EC8C-944A-457D-82CB-8F5C73DCFD83}" srcOrd="0" destOrd="0" presId="urn:microsoft.com/office/officeart/2005/8/layout/process2"/>
    <dgm:cxn modelId="{E4301618-FC82-47BE-95D3-3D72C6994D3C}" type="presParOf" srcId="{1685C304-DE04-466F-975A-B62C2AEF05D5}" destId="{2E6C3E94-A6A4-4E33-93F7-7F20558A66E4}" srcOrd="1" destOrd="0" presId="urn:microsoft.com/office/officeart/2005/8/layout/process2"/>
    <dgm:cxn modelId="{B06188BD-295B-4CA4-8C8A-8286B48533B0}" type="presParOf" srcId="{2E6C3E94-A6A4-4E33-93F7-7F20558A66E4}" destId="{6AC311C1-8EF6-4DFD-A37A-F80EE0FE268F}" srcOrd="0" destOrd="0" presId="urn:microsoft.com/office/officeart/2005/8/layout/process2"/>
    <dgm:cxn modelId="{58139F1B-0E1B-4D3B-B271-6DF622A4F593}" type="presParOf" srcId="{1685C304-DE04-466F-975A-B62C2AEF05D5}" destId="{0D2750B6-9139-4641-92CE-7820C4FB8380}" srcOrd="2" destOrd="0" presId="urn:microsoft.com/office/officeart/2005/8/layout/process2"/>
    <dgm:cxn modelId="{8FCCC57C-2B13-4421-85E7-76A2FE31323A}" type="presParOf" srcId="{1685C304-DE04-466F-975A-B62C2AEF05D5}" destId="{23220CDB-916E-4A2E-8AB1-674C99BCCE60}" srcOrd="3" destOrd="0" presId="urn:microsoft.com/office/officeart/2005/8/layout/process2"/>
    <dgm:cxn modelId="{A044F136-71A8-4077-A0CF-E74271B971F2}" type="presParOf" srcId="{23220CDB-916E-4A2E-8AB1-674C99BCCE60}" destId="{61478D97-4453-4DC0-B28B-81E6C98EBDC0}" srcOrd="0" destOrd="0" presId="urn:microsoft.com/office/officeart/2005/8/layout/process2"/>
    <dgm:cxn modelId="{4EBAE41C-998B-4539-9E53-EFD561596CDE}" type="presParOf" srcId="{1685C304-DE04-466F-975A-B62C2AEF05D5}" destId="{C9F9A9C5-1587-4DC4-83FF-F3A07CD6B2F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638130-5EDC-41CA-83F3-CC1CAB67166F}" type="doc">
      <dgm:prSet loTypeId="urn:microsoft.com/office/officeart/2005/8/layout/process2" loCatId="process" qsTypeId="urn:microsoft.com/office/officeart/2005/8/quickstyle/simple5" qsCatId="simple" csTypeId="urn:microsoft.com/office/officeart/2005/8/colors/accent1_2" csCatId="accent1" phldr="1"/>
      <dgm:spPr/>
    </dgm:pt>
    <dgm:pt modelId="{6BF35DE7-98AC-4315-A82B-075382227C32}">
      <dgm:prSet phldrT="[Text]"/>
      <dgm:spPr/>
      <dgm:t>
        <a:bodyPr/>
        <a:lstStyle/>
        <a:p>
          <a:r>
            <a:rPr lang="en-US" altLang="zh-TW" dirty="0" smtClean="0"/>
            <a:t>Load the data and </a:t>
          </a:r>
          <a:br>
            <a:rPr lang="en-US" altLang="zh-TW" dirty="0" smtClean="0"/>
          </a:br>
          <a:r>
            <a:rPr lang="en-US" altLang="zh-TW" dirty="0" smtClean="0"/>
            <a:t>Build the Quantization table</a:t>
          </a:r>
          <a:endParaRPr lang="en-US" dirty="0"/>
        </a:p>
      </dgm:t>
    </dgm:pt>
    <dgm:pt modelId="{5900311B-301E-4016-AAB4-471E75738215}" type="parTrans" cxnId="{7589156A-FD46-4728-A06E-A540AE26D5B4}">
      <dgm:prSet/>
      <dgm:spPr/>
      <dgm:t>
        <a:bodyPr/>
        <a:lstStyle/>
        <a:p>
          <a:endParaRPr lang="en-US"/>
        </a:p>
      </dgm:t>
    </dgm:pt>
    <dgm:pt modelId="{55157894-F6B8-45E5-B532-7E507E045ED6}" type="sibTrans" cxnId="{7589156A-FD46-4728-A06E-A540AE26D5B4}">
      <dgm:prSet/>
      <dgm:spPr/>
      <dgm:t>
        <a:bodyPr/>
        <a:lstStyle/>
        <a:p>
          <a:endParaRPr lang="en-US"/>
        </a:p>
      </dgm:t>
    </dgm:pt>
    <dgm:pt modelId="{97DBC414-8134-4E69-A705-D7671DCD2119}">
      <dgm:prSet phldrT="[Text]"/>
      <dgm:spPr/>
      <dgm:t>
        <a:bodyPr/>
        <a:lstStyle/>
        <a:p>
          <a:r>
            <a:rPr lang="en-US" altLang="zh-TW" dirty="0" smtClean="0"/>
            <a:t>Initial Point </a:t>
          </a:r>
          <a:r>
            <a:rPr lang="en-US" altLang="zh-TW" b="1" dirty="0" smtClean="0"/>
            <a:t>and</a:t>
          </a:r>
          <a:r>
            <a:rPr lang="en-US" altLang="zh-TW" dirty="0" smtClean="0"/>
            <a:t> </a:t>
          </a:r>
          <a:br>
            <a:rPr lang="en-US" altLang="zh-TW" dirty="0" smtClean="0"/>
          </a:br>
          <a:r>
            <a:rPr lang="en-US" altLang="zh-TW" dirty="0" smtClean="0"/>
            <a:t>Linear Line model</a:t>
          </a:r>
          <a:endParaRPr lang="en-US" dirty="0"/>
        </a:p>
      </dgm:t>
    </dgm:pt>
    <dgm:pt modelId="{E4AEF978-451C-420E-B673-FE9ACC663DE9}" type="parTrans" cxnId="{CFA7D8C1-D97B-4EAA-B018-35E98B7DE2C3}">
      <dgm:prSet/>
      <dgm:spPr/>
      <dgm:t>
        <a:bodyPr/>
        <a:lstStyle/>
        <a:p>
          <a:endParaRPr lang="en-US"/>
        </a:p>
      </dgm:t>
    </dgm:pt>
    <dgm:pt modelId="{A2AE30AA-9052-4A70-A0BF-FB0D7CCD0E85}" type="sibTrans" cxnId="{CFA7D8C1-D97B-4EAA-B018-35E98B7DE2C3}">
      <dgm:prSet/>
      <dgm:spPr/>
      <dgm:t>
        <a:bodyPr/>
        <a:lstStyle/>
        <a:p>
          <a:endParaRPr lang="en-US"/>
        </a:p>
      </dgm:t>
    </dgm:pt>
    <dgm:pt modelId="{C7588096-F1F9-4EBB-9D74-7A5CAD1CF4D0}">
      <dgm:prSet phldrT="[Text]"/>
      <dgm:spPr/>
      <dgm:t>
        <a:bodyPr/>
        <a:lstStyle/>
        <a:p>
          <a:r>
            <a:rPr lang="en-US" altLang="zh-TW" dirty="0" smtClean="0"/>
            <a:t>Group the point to line- Update model</a:t>
          </a:r>
          <a:endParaRPr lang="en-US" dirty="0"/>
        </a:p>
      </dgm:t>
    </dgm:pt>
    <dgm:pt modelId="{9A75A328-D423-4A56-A319-672D644A0A47}" type="parTrans" cxnId="{34417C20-1EF5-4AD7-9652-ED1F319837C7}">
      <dgm:prSet/>
      <dgm:spPr/>
      <dgm:t>
        <a:bodyPr/>
        <a:lstStyle/>
        <a:p>
          <a:endParaRPr lang="en-US"/>
        </a:p>
      </dgm:t>
    </dgm:pt>
    <dgm:pt modelId="{8103D8D8-0379-4B43-B77B-6848F4E78550}" type="sibTrans" cxnId="{34417C20-1EF5-4AD7-9652-ED1F319837C7}">
      <dgm:prSet/>
      <dgm:spPr/>
      <dgm:t>
        <a:bodyPr/>
        <a:lstStyle/>
        <a:p>
          <a:endParaRPr lang="en-US"/>
        </a:p>
      </dgm:t>
    </dgm:pt>
    <dgm:pt modelId="{3464DED7-909D-4743-BB94-4B38E47D8232}">
      <dgm:prSet phldrT="[Text]"/>
      <dgm:spPr/>
      <dgm:t>
        <a:bodyPr/>
        <a:lstStyle/>
        <a:p>
          <a:r>
            <a:rPr lang="en-US" altLang="zh-TW" dirty="0" smtClean="0"/>
            <a:t>Build the CAD file</a:t>
          </a:r>
          <a:endParaRPr lang="en-US" dirty="0"/>
        </a:p>
      </dgm:t>
    </dgm:pt>
    <dgm:pt modelId="{3943A372-AB2B-4EF9-9859-F6F47EA7B727}" type="parTrans" cxnId="{0B6B24B1-1692-47F4-9664-223CBEF653B4}">
      <dgm:prSet/>
      <dgm:spPr/>
      <dgm:t>
        <a:bodyPr/>
        <a:lstStyle/>
        <a:p>
          <a:endParaRPr lang="en-US"/>
        </a:p>
      </dgm:t>
    </dgm:pt>
    <dgm:pt modelId="{235DD9A8-2BA5-4ECE-BB53-D6967307D29D}" type="sibTrans" cxnId="{0B6B24B1-1692-47F4-9664-223CBEF653B4}">
      <dgm:prSet/>
      <dgm:spPr/>
      <dgm:t>
        <a:bodyPr/>
        <a:lstStyle/>
        <a:p>
          <a:endParaRPr lang="en-US"/>
        </a:p>
      </dgm:t>
    </dgm:pt>
    <dgm:pt modelId="{AE2D8EC4-0DDB-4563-890F-D64784B8A9F5}" type="pres">
      <dgm:prSet presAssocID="{0F638130-5EDC-41CA-83F3-CC1CAB67166F}" presName="linearFlow" presStyleCnt="0">
        <dgm:presLayoutVars>
          <dgm:resizeHandles val="exact"/>
        </dgm:presLayoutVars>
      </dgm:prSet>
      <dgm:spPr/>
    </dgm:pt>
    <dgm:pt modelId="{B79028F9-8F58-47C8-9B6A-D9671D916EE7}" type="pres">
      <dgm:prSet presAssocID="{6BF35DE7-98AC-4315-A82B-075382227C3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4D4E67-94E6-42FA-A48B-5D8F58F13F75}" type="pres">
      <dgm:prSet presAssocID="{55157894-F6B8-45E5-B532-7E507E045ED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37CDDE8D-A114-4AA2-9034-A27AABFCEEBC}" type="pres">
      <dgm:prSet presAssocID="{55157894-F6B8-45E5-B532-7E507E045ED6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E0EADD05-5DE1-47F7-84F2-EF7D41B00187}" type="pres">
      <dgm:prSet presAssocID="{97DBC414-8134-4E69-A705-D7671DCD211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5CDCBC-0C29-47D0-865E-CCF752F413C2}" type="pres">
      <dgm:prSet presAssocID="{A2AE30AA-9052-4A70-A0BF-FB0D7CCD0E85}" presName="sibTrans" presStyleLbl="sibTrans2D1" presStyleIdx="1" presStyleCnt="3"/>
      <dgm:spPr/>
      <dgm:t>
        <a:bodyPr/>
        <a:lstStyle/>
        <a:p>
          <a:endParaRPr lang="en-US"/>
        </a:p>
      </dgm:t>
    </dgm:pt>
    <dgm:pt modelId="{FCA337AB-F92A-4694-91B4-DAAAD32B4579}" type="pres">
      <dgm:prSet presAssocID="{A2AE30AA-9052-4A70-A0BF-FB0D7CCD0E85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7FD5FD5-51D1-42A7-AA90-F3AA371CF0C0}" type="pres">
      <dgm:prSet presAssocID="{C7588096-F1F9-4EBB-9D74-7A5CAD1CF4D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27DCE1-59F4-42E0-A87D-AD82B56E0A01}" type="pres">
      <dgm:prSet presAssocID="{8103D8D8-0379-4B43-B77B-6848F4E78550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70903B9-E1A0-4C67-8724-F9363E2E8836}" type="pres">
      <dgm:prSet presAssocID="{8103D8D8-0379-4B43-B77B-6848F4E78550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069CD605-4B53-4F9C-A893-4952C8F3EC5B}" type="pres">
      <dgm:prSet presAssocID="{3464DED7-909D-4743-BB94-4B38E47D823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D40358-0410-4383-928E-0269B2588B34}" type="presOf" srcId="{3464DED7-909D-4743-BB94-4B38E47D8232}" destId="{069CD605-4B53-4F9C-A893-4952C8F3EC5B}" srcOrd="0" destOrd="0" presId="urn:microsoft.com/office/officeart/2005/8/layout/process2"/>
    <dgm:cxn modelId="{B090EA69-40E4-41F1-A167-8738E68E5C99}" type="presOf" srcId="{55157894-F6B8-45E5-B532-7E507E045ED6}" destId="{37CDDE8D-A114-4AA2-9034-A27AABFCEEBC}" srcOrd="1" destOrd="0" presId="urn:microsoft.com/office/officeart/2005/8/layout/process2"/>
    <dgm:cxn modelId="{58082FD9-25DA-4AAE-9A3F-C420B3FEF8B3}" type="presOf" srcId="{A2AE30AA-9052-4A70-A0BF-FB0D7CCD0E85}" destId="{FCA337AB-F92A-4694-91B4-DAAAD32B4579}" srcOrd="1" destOrd="0" presId="urn:microsoft.com/office/officeart/2005/8/layout/process2"/>
    <dgm:cxn modelId="{9259B295-3CD7-4A25-A382-4E80FCF95AF0}" type="presOf" srcId="{0F638130-5EDC-41CA-83F3-CC1CAB67166F}" destId="{AE2D8EC4-0DDB-4563-890F-D64784B8A9F5}" srcOrd="0" destOrd="0" presId="urn:microsoft.com/office/officeart/2005/8/layout/process2"/>
    <dgm:cxn modelId="{34417C20-1EF5-4AD7-9652-ED1F319837C7}" srcId="{0F638130-5EDC-41CA-83F3-CC1CAB67166F}" destId="{C7588096-F1F9-4EBB-9D74-7A5CAD1CF4D0}" srcOrd="2" destOrd="0" parTransId="{9A75A328-D423-4A56-A319-672D644A0A47}" sibTransId="{8103D8D8-0379-4B43-B77B-6848F4E78550}"/>
    <dgm:cxn modelId="{0B6B24B1-1692-47F4-9664-223CBEF653B4}" srcId="{0F638130-5EDC-41CA-83F3-CC1CAB67166F}" destId="{3464DED7-909D-4743-BB94-4B38E47D8232}" srcOrd="3" destOrd="0" parTransId="{3943A372-AB2B-4EF9-9859-F6F47EA7B727}" sibTransId="{235DD9A8-2BA5-4ECE-BB53-D6967307D29D}"/>
    <dgm:cxn modelId="{C4139E3D-89B0-4C9E-B60C-2A6C05FEC43B}" type="presOf" srcId="{97DBC414-8134-4E69-A705-D7671DCD2119}" destId="{E0EADD05-5DE1-47F7-84F2-EF7D41B00187}" srcOrd="0" destOrd="0" presId="urn:microsoft.com/office/officeart/2005/8/layout/process2"/>
    <dgm:cxn modelId="{CFA7D8C1-D97B-4EAA-B018-35E98B7DE2C3}" srcId="{0F638130-5EDC-41CA-83F3-CC1CAB67166F}" destId="{97DBC414-8134-4E69-A705-D7671DCD2119}" srcOrd="1" destOrd="0" parTransId="{E4AEF978-451C-420E-B673-FE9ACC663DE9}" sibTransId="{A2AE30AA-9052-4A70-A0BF-FB0D7CCD0E85}"/>
    <dgm:cxn modelId="{46BE91C4-4DF4-48A0-B419-37F62EDFA004}" type="presOf" srcId="{8103D8D8-0379-4B43-B77B-6848F4E78550}" destId="{470903B9-E1A0-4C67-8724-F9363E2E8836}" srcOrd="1" destOrd="0" presId="urn:microsoft.com/office/officeart/2005/8/layout/process2"/>
    <dgm:cxn modelId="{7589156A-FD46-4728-A06E-A540AE26D5B4}" srcId="{0F638130-5EDC-41CA-83F3-CC1CAB67166F}" destId="{6BF35DE7-98AC-4315-A82B-075382227C32}" srcOrd="0" destOrd="0" parTransId="{5900311B-301E-4016-AAB4-471E75738215}" sibTransId="{55157894-F6B8-45E5-B532-7E507E045ED6}"/>
    <dgm:cxn modelId="{1BA6AA06-66D5-4BA6-B8BB-4F3839672273}" type="presOf" srcId="{A2AE30AA-9052-4A70-A0BF-FB0D7CCD0E85}" destId="{AF5CDCBC-0C29-47D0-865E-CCF752F413C2}" srcOrd="0" destOrd="0" presId="urn:microsoft.com/office/officeart/2005/8/layout/process2"/>
    <dgm:cxn modelId="{5E89F3CF-9CD5-459C-9ACD-C9FD8E35B72D}" type="presOf" srcId="{55157894-F6B8-45E5-B532-7E507E045ED6}" destId="{AE4D4E67-94E6-42FA-A48B-5D8F58F13F75}" srcOrd="0" destOrd="0" presId="urn:microsoft.com/office/officeart/2005/8/layout/process2"/>
    <dgm:cxn modelId="{1D9375AB-D5F7-44CC-9334-F736C19BBA0D}" type="presOf" srcId="{C7588096-F1F9-4EBB-9D74-7A5CAD1CF4D0}" destId="{57FD5FD5-51D1-42A7-AA90-F3AA371CF0C0}" srcOrd="0" destOrd="0" presId="urn:microsoft.com/office/officeart/2005/8/layout/process2"/>
    <dgm:cxn modelId="{EF4F6951-12FD-45D3-BBB1-6DBE4EEBC135}" type="presOf" srcId="{8103D8D8-0379-4B43-B77B-6848F4E78550}" destId="{DC27DCE1-59F4-42E0-A87D-AD82B56E0A01}" srcOrd="0" destOrd="0" presId="urn:microsoft.com/office/officeart/2005/8/layout/process2"/>
    <dgm:cxn modelId="{601BB015-3F1E-4DF4-95B6-59377BE08034}" type="presOf" srcId="{6BF35DE7-98AC-4315-A82B-075382227C32}" destId="{B79028F9-8F58-47C8-9B6A-D9671D916EE7}" srcOrd="0" destOrd="0" presId="urn:microsoft.com/office/officeart/2005/8/layout/process2"/>
    <dgm:cxn modelId="{78B21502-D165-414D-90AB-C56993AFD112}" type="presParOf" srcId="{AE2D8EC4-0DDB-4563-890F-D64784B8A9F5}" destId="{B79028F9-8F58-47C8-9B6A-D9671D916EE7}" srcOrd="0" destOrd="0" presId="urn:microsoft.com/office/officeart/2005/8/layout/process2"/>
    <dgm:cxn modelId="{297CB6C5-C6C3-4BA3-979B-43EB3272AD42}" type="presParOf" srcId="{AE2D8EC4-0DDB-4563-890F-D64784B8A9F5}" destId="{AE4D4E67-94E6-42FA-A48B-5D8F58F13F75}" srcOrd="1" destOrd="0" presId="urn:microsoft.com/office/officeart/2005/8/layout/process2"/>
    <dgm:cxn modelId="{4F53F347-0A05-497C-9267-6C6D7ADCCE47}" type="presParOf" srcId="{AE4D4E67-94E6-42FA-A48B-5D8F58F13F75}" destId="{37CDDE8D-A114-4AA2-9034-A27AABFCEEBC}" srcOrd="0" destOrd="0" presId="urn:microsoft.com/office/officeart/2005/8/layout/process2"/>
    <dgm:cxn modelId="{FA89D84A-1652-4F8C-BCFD-9F8F03FFB024}" type="presParOf" srcId="{AE2D8EC4-0DDB-4563-890F-D64784B8A9F5}" destId="{E0EADD05-5DE1-47F7-84F2-EF7D41B00187}" srcOrd="2" destOrd="0" presId="urn:microsoft.com/office/officeart/2005/8/layout/process2"/>
    <dgm:cxn modelId="{5C20A3D3-FA26-483C-BA7B-3EE983CC0F1D}" type="presParOf" srcId="{AE2D8EC4-0DDB-4563-890F-D64784B8A9F5}" destId="{AF5CDCBC-0C29-47D0-865E-CCF752F413C2}" srcOrd="3" destOrd="0" presId="urn:microsoft.com/office/officeart/2005/8/layout/process2"/>
    <dgm:cxn modelId="{4B807DBB-10F9-4DC0-B046-357D81433F2F}" type="presParOf" srcId="{AF5CDCBC-0C29-47D0-865E-CCF752F413C2}" destId="{FCA337AB-F92A-4694-91B4-DAAAD32B4579}" srcOrd="0" destOrd="0" presId="urn:microsoft.com/office/officeart/2005/8/layout/process2"/>
    <dgm:cxn modelId="{179FAF81-DA84-4B79-93F6-28F92C200A0D}" type="presParOf" srcId="{AE2D8EC4-0DDB-4563-890F-D64784B8A9F5}" destId="{57FD5FD5-51D1-42A7-AA90-F3AA371CF0C0}" srcOrd="4" destOrd="0" presId="urn:microsoft.com/office/officeart/2005/8/layout/process2"/>
    <dgm:cxn modelId="{155F0538-A3E0-4F01-B9D8-EA57D38A1B6D}" type="presParOf" srcId="{AE2D8EC4-0DDB-4563-890F-D64784B8A9F5}" destId="{DC27DCE1-59F4-42E0-A87D-AD82B56E0A01}" srcOrd="5" destOrd="0" presId="urn:microsoft.com/office/officeart/2005/8/layout/process2"/>
    <dgm:cxn modelId="{1ACDF066-C01D-442E-BBCC-D2A6A22A223A}" type="presParOf" srcId="{DC27DCE1-59F4-42E0-A87D-AD82B56E0A01}" destId="{470903B9-E1A0-4C67-8724-F9363E2E8836}" srcOrd="0" destOrd="0" presId="urn:microsoft.com/office/officeart/2005/8/layout/process2"/>
    <dgm:cxn modelId="{12598387-9B1C-4446-8834-1BC27B484093}" type="presParOf" srcId="{AE2D8EC4-0DDB-4563-890F-D64784B8A9F5}" destId="{069CD605-4B53-4F9C-A893-4952C8F3EC5B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638130-5EDC-41CA-83F3-CC1CAB67166F}" type="doc">
      <dgm:prSet loTypeId="urn:microsoft.com/office/officeart/2005/8/layout/process2" loCatId="process" qsTypeId="urn:microsoft.com/office/officeart/2005/8/quickstyle/simple5" qsCatId="simple" csTypeId="urn:microsoft.com/office/officeart/2005/8/colors/accent1_2" csCatId="accent1" phldr="1"/>
      <dgm:spPr/>
    </dgm:pt>
    <dgm:pt modelId="{6BF35DE7-98AC-4315-A82B-075382227C32}">
      <dgm:prSet phldrT="[Text]"/>
      <dgm:spPr/>
      <dgm:t>
        <a:bodyPr/>
        <a:lstStyle/>
        <a:p>
          <a:r>
            <a:rPr lang="en-US" altLang="zh-TW" dirty="0" smtClean="0"/>
            <a:t>Load the data and </a:t>
          </a:r>
          <a:br>
            <a:rPr lang="en-US" altLang="zh-TW" dirty="0" smtClean="0"/>
          </a:br>
          <a:r>
            <a:rPr lang="en-US" altLang="zh-TW" dirty="0" smtClean="0"/>
            <a:t>Build the Quantization table</a:t>
          </a:r>
          <a:endParaRPr lang="en-US" dirty="0"/>
        </a:p>
      </dgm:t>
    </dgm:pt>
    <dgm:pt modelId="{5900311B-301E-4016-AAB4-471E75738215}" type="parTrans" cxnId="{7589156A-FD46-4728-A06E-A540AE26D5B4}">
      <dgm:prSet/>
      <dgm:spPr/>
      <dgm:t>
        <a:bodyPr/>
        <a:lstStyle/>
        <a:p>
          <a:endParaRPr lang="en-US"/>
        </a:p>
      </dgm:t>
    </dgm:pt>
    <dgm:pt modelId="{55157894-F6B8-45E5-B532-7E507E045ED6}" type="sibTrans" cxnId="{7589156A-FD46-4728-A06E-A540AE26D5B4}">
      <dgm:prSet/>
      <dgm:spPr/>
      <dgm:t>
        <a:bodyPr/>
        <a:lstStyle/>
        <a:p>
          <a:endParaRPr lang="en-US"/>
        </a:p>
      </dgm:t>
    </dgm:pt>
    <dgm:pt modelId="{97DBC414-8134-4E69-A705-D7671DCD2119}">
      <dgm:prSet phldrT="[Text]"/>
      <dgm:spPr/>
      <dgm:t>
        <a:bodyPr/>
        <a:lstStyle/>
        <a:p>
          <a:r>
            <a:rPr lang="en-US" altLang="zh-TW" dirty="0" smtClean="0"/>
            <a:t>Initial Point </a:t>
          </a:r>
          <a:r>
            <a:rPr lang="en-US" altLang="zh-TW" b="1" dirty="0" smtClean="0"/>
            <a:t>and</a:t>
          </a:r>
          <a:r>
            <a:rPr lang="en-US" altLang="zh-TW" dirty="0" smtClean="0"/>
            <a:t> </a:t>
          </a:r>
          <a:br>
            <a:rPr lang="en-US" altLang="zh-TW" dirty="0" smtClean="0"/>
          </a:br>
          <a:r>
            <a:rPr lang="en-US" altLang="zh-TW" dirty="0" smtClean="0"/>
            <a:t>Linear Line model</a:t>
          </a:r>
          <a:endParaRPr lang="en-US" dirty="0"/>
        </a:p>
      </dgm:t>
    </dgm:pt>
    <dgm:pt modelId="{E4AEF978-451C-420E-B673-FE9ACC663DE9}" type="parTrans" cxnId="{CFA7D8C1-D97B-4EAA-B018-35E98B7DE2C3}">
      <dgm:prSet/>
      <dgm:spPr/>
      <dgm:t>
        <a:bodyPr/>
        <a:lstStyle/>
        <a:p>
          <a:endParaRPr lang="en-US"/>
        </a:p>
      </dgm:t>
    </dgm:pt>
    <dgm:pt modelId="{A2AE30AA-9052-4A70-A0BF-FB0D7CCD0E85}" type="sibTrans" cxnId="{CFA7D8C1-D97B-4EAA-B018-35E98B7DE2C3}">
      <dgm:prSet/>
      <dgm:spPr/>
      <dgm:t>
        <a:bodyPr/>
        <a:lstStyle/>
        <a:p>
          <a:endParaRPr lang="en-US"/>
        </a:p>
      </dgm:t>
    </dgm:pt>
    <dgm:pt modelId="{C7588096-F1F9-4EBB-9D74-7A5CAD1CF4D0}">
      <dgm:prSet phldrT="[Text]"/>
      <dgm:spPr/>
      <dgm:t>
        <a:bodyPr/>
        <a:lstStyle/>
        <a:p>
          <a:r>
            <a:rPr lang="en-US" altLang="zh-TW" dirty="0" smtClean="0"/>
            <a:t>Group the point to line- Update model</a:t>
          </a:r>
          <a:endParaRPr lang="en-US" dirty="0"/>
        </a:p>
      </dgm:t>
    </dgm:pt>
    <dgm:pt modelId="{9A75A328-D423-4A56-A319-672D644A0A47}" type="parTrans" cxnId="{34417C20-1EF5-4AD7-9652-ED1F319837C7}">
      <dgm:prSet/>
      <dgm:spPr/>
      <dgm:t>
        <a:bodyPr/>
        <a:lstStyle/>
        <a:p>
          <a:endParaRPr lang="en-US"/>
        </a:p>
      </dgm:t>
    </dgm:pt>
    <dgm:pt modelId="{8103D8D8-0379-4B43-B77B-6848F4E78550}" type="sibTrans" cxnId="{34417C20-1EF5-4AD7-9652-ED1F319837C7}">
      <dgm:prSet/>
      <dgm:spPr/>
      <dgm:t>
        <a:bodyPr/>
        <a:lstStyle/>
        <a:p>
          <a:endParaRPr lang="en-US"/>
        </a:p>
      </dgm:t>
    </dgm:pt>
    <dgm:pt modelId="{3464DED7-909D-4743-BB94-4B38E47D8232}">
      <dgm:prSet phldrT="[Text]"/>
      <dgm:spPr/>
      <dgm:t>
        <a:bodyPr/>
        <a:lstStyle/>
        <a:p>
          <a:r>
            <a:rPr lang="en-US" altLang="zh-TW" dirty="0" smtClean="0"/>
            <a:t>Build the CAD file</a:t>
          </a:r>
          <a:endParaRPr lang="en-US" dirty="0"/>
        </a:p>
      </dgm:t>
    </dgm:pt>
    <dgm:pt modelId="{3943A372-AB2B-4EF9-9859-F6F47EA7B727}" type="parTrans" cxnId="{0B6B24B1-1692-47F4-9664-223CBEF653B4}">
      <dgm:prSet/>
      <dgm:spPr/>
      <dgm:t>
        <a:bodyPr/>
        <a:lstStyle/>
        <a:p>
          <a:endParaRPr lang="en-US"/>
        </a:p>
      </dgm:t>
    </dgm:pt>
    <dgm:pt modelId="{235DD9A8-2BA5-4ECE-BB53-D6967307D29D}" type="sibTrans" cxnId="{0B6B24B1-1692-47F4-9664-223CBEF653B4}">
      <dgm:prSet/>
      <dgm:spPr/>
      <dgm:t>
        <a:bodyPr/>
        <a:lstStyle/>
        <a:p>
          <a:endParaRPr lang="en-US"/>
        </a:p>
      </dgm:t>
    </dgm:pt>
    <dgm:pt modelId="{AE2D8EC4-0DDB-4563-890F-D64784B8A9F5}" type="pres">
      <dgm:prSet presAssocID="{0F638130-5EDC-41CA-83F3-CC1CAB67166F}" presName="linearFlow" presStyleCnt="0">
        <dgm:presLayoutVars>
          <dgm:resizeHandles val="exact"/>
        </dgm:presLayoutVars>
      </dgm:prSet>
      <dgm:spPr/>
    </dgm:pt>
    <dgm:pt modelId="{B79028F9-8F58-47C8-9B6A-D9671D916EE7}" type="pres">
      <dgm:prSet presAssocID="{6BF35DE7-98AC-4315-A82B-075382227C3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4D4E67-94E6-42FA-A48B-5D8F58F13F75}" type="pres">
      <dgm:prSet presAssocID="{55157894-F6B8-45E5-B532-7E507E045ED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37CDDE8D-A114-4AA2-9034-A27AABFCEEBC}" type="pres">
      <dgm:prSet presAssocID="{55157894-F6B8-45E5-B532-7E507E045ED6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E0EADD05-5DE1-47F7-84F2-EF7D41B00187}" type="pres">
      <dgm:prSet presAssocID="{97DBC414-8134-4E69-A705-D7671DCD211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5CDCBC-0C29-47D0-865E-CCF752F413C2}" type="pres">
      <dgm:prSet presAssocID="{A2AE30AA-9052-4A70-A0BF-FB0D7CCD0E85}" presName="sibTrans" presStyleLbl="sibTrans2D1" presStyleIdx="1" presStyleCnt="3"/>
      <dgm:spPr/>
      <dgm:t>
        <a:bodyPr/>
        <a:lstStyle/>
        <a:p>
          <a:endParaRPr lang="en-US"/>
        </a:p>
      </dgm:t>
    </dgm:pt>
    <dgm:pt modelId="{FCA337AB-F92A-4694-91B4-DAAAD32B4579}" type="pres">
      <dgm:prSet presAssocID="{A2AE30AA-9052-4A70-A0BF-FB0D7CCD0E85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7FD5FD5-51D1-42A7-AA90-F3AA371CF0C0}" type="pres">
      <dgm:prSet presAssocID="{C7588096-F1F9-4EBB-9D74-7A5CAD1CF4D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27DCE1-59F4-42E0-A87D-AD82B56E0A01}" type="pres">
      <dgm:prSet presAssocID="{8103D8D8-0379-4B43-B77B-6848F4E78550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70903B9-E1A0-4C67-8724-F9363E2E8836}" type="pres">
      <dgm:prSet presAssocID="{8103D8D8-0379-4B43-B77B-6848F4E78550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069CD605-4B53-4F9C-A893-4952C8F3EC5B}" type="pres">
      <dgm:prSet presAssocID="{3464DED7-909D-4743-BB94-4B38E47D823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483AAA-7BFD-4F4D-BE30-1BC97872E1A9}" type="presOf" srcId="{8103D8D8-0379-4B43-B77B-6848F4E78550}" destId="{DC27DCE1-59F4-42E0-A87D-AD82B56E0A01}" srcOrd="0" destOrd="0" presId="urn:microsoft.com/office/officeart/2005/8/layout/process2"/>
    <dgm:cxn modelId="{1545D99C-BD22-4A71-BAD7-B9F3CB78D2F5}" type="presOf" srcId="{C7588096-F1F9-4EBB-9D74-7A5CAD1CF4D0}" destId="{57FD5FD5-51D1-42A7-AA90-F3AA371CF0C0}" srcOrd="0" destOrd="0" presId="urn:microsoft.com/office/officeart/2005/8/layout/process2"/>
    <dgm:cxn modelId="{13D8CC88-A1DD-4410-B975-BEEDF153D47D}" type="presOf" srcId="{8103D8D8-0379-4B43-B77B-6848F4E78550}" destId="{470903B9-E1A0-4C67-8724-F9363E2E8836}" srcOrd="1" destOrd="0" presId="urn:microsoft.com/office/officeart/2005/8/layout/process2"/>
    <dgm:cxn modelId="{34417C20-1EF5-4AD7-9652-ED1F319837C7}" srcId="{0F638130-5EDC-41CA-83F3-CC1CAB67166F}" destId="{C7588096-F1F9-4EBB-9D74-7A5CAD1CF4D0}" srcOrd="2" destOrd="0" parTransId="{9A75A328-D423-4A56-A319-672D644A0A47}" sibTransId="{8103D8D8-0379-4B43-B77B-6848F4E78550}"/>
    <dgm:cxn modelId="{0B6B24B1-1692-47F4-9664-223CBEF653B4}" srcId="{0F638130-5EDC-41CA-83F3-CC1CAB67166F}" destId="{3464DED7-909D-4743-BB94-4B38E47D8232}" srcOrd="3" destOrd="0" parTransId="{3943A372-AB2B-4EF9-9859-F6F47EA7B727}" sibTransId="{235DD9A8-2BA5-4ECE-BB53-D6967307D29D}"/>
    <dgm:cxn modelId="{CFA7D8C1-D97B-4EAA-B018-35E98B7DE2C3}" srcId="{0F638130-5EDC-41CA-83F3-CC1CAB67166F}" destId="{97DBC414-8134-4E69-A705-D7671DCD2119}" srcOrd="1" destOrd="0" parTransId="{E4AEF978-451C-420E-B673-FE9ACC663DE9}" sibTransId="{A2AE30AA-9052-4A70-A0BF-FB0D7CCD0E85}"/>
    <dgm:cxn modelId="{7589156A-FD46-4728-A06E-A540AE26D5B4}" srcId="{0F638130-5EDC-41CA-83F3-CC1CAB67166F}" destId="{6BF35DE7-98AC-4315-A82B-075382227C32}" srcOrd="0" destOrd="0" parTransId="{5900311B-301E-4016-AAB4-471E75738215}" sibTransId="{55157894-F6B8-45E5-B532-7E507E045ED6}"/>
    <dgm:cxn modelId="{8C583A58-687A-4D9F-A2C7-42F09BB8D943}" type="presOf" srcId="{A2AE30AA-9052-4A70-A0BF-FB0D7CCD0E85}" destId="{FCA337AB-F92A-4694-91B4-DAAAD32B4579}" srcOrd="1" destOrd="0" presId="urn:microsoft.com/office/officeart/2005/8/layout/process2"/>
    <dgm:cxn modelId="{F4A65595-CDC6-4D3F-8712-EA6CF67EF574}" type="presOf" srcId="{97DBC414-8134-4E69-A705-D7671DCD2119}" destId="{E0EADD05-5DE1-47F7-84F2-EF7D41B00187}" srcOrd="0" destOrd="0" presId="urn:microsoft.com/office/officeart/2005/8/layout/process2"/>
    <dgm:cxn modelId="{A42512ED-A2E3-4961-9871-D3866DF8E2B0}" type="presOf" srcId="{55157894-F6B8-45E5-B532-7E507E045ED6}" destId="{AE4D4E67-94E6-42FA-A48B-5D8F58F13F75}" srcOrd="0" destOrd="0" presId="urn:microsoft.com/office/officeart/2005/8/layout/process2"/>
    <dgm:cxn modelId="{B36C7338-1CD2-4B7C-BD7E-DEA6CA3D8904}" type="presOf" srcId="{55157894-F6B8-45E5-B532-7E507E045ED6}" destId="{37CDDE8D-A114-4AA2-9034-A27AABFCEEBC}" srcOrd="1" destOrd="0" presId="urn:microsoft.com/office/officeart/2005/8/layout/process2"/>
    <dgm:cxn modelId="{3366ADF8-1CFE-4A34-9CF8-7F16E3E3175A}" type="presOf" srcId="{A2AE30AA-9052-4A70-A0BF-FB0D7CCD0E85}" destId="{AF5CDCBC-0C29-47D0-865E-CCF752F413C2}" srcOrd="0" destOrd="0" presId="urn:microsoft.com/office/officeart/2005/8/layout/process2"/>
    <dgm:cxn modelId="{D47EB3F9-F201-4725-B265-2EA9A9809B36}" type="presOf" srcId="{6BF35DE7-98AC-4315-A82B-075382227C32}" destId="{B79028F9-8F58-47C8-9B6A-D9671D916EE7}" srcOrd="0" destOrd="0" presId="urn:microsoft.com/office/officeart/2005/8/layout/process2"/>
    <dgm:cxn modelId="{E8F7A3C5-B87D-47F9-A9AD-CA5B63235C15}" type="presOf" srcId="{3464DED7-909D-4743-BB94-4B38E47D8232}" destId="{069CD605-4B53-4F9C-A893-4952C8F3EC5B}" srcOrd="0" destOrd="0" presId="urn:microsoft.com/office/officeart/2005/8/layout/process2"/>
    <dgm:cxn modelId="{82291333-94C9-4B6A-9AB4-31C182EEEB6A}" type="presOf" srcId="{0F638130-5EDC-41CA-83F3-CC1CAB67166F}" destId="{AE2D8EC4-0DDB-4563-890F-D64784B8A9F5}" srcOrd="0" destOrd="0" presId="urn:microsoft.com/office/officeart/2005/8/layout/process2"/>
    <dgm:cxn modelId="{90726552-BA0D-458F-86A6-74F200993137}" type="presParOf" srcId="{AE2D8EC4-0DDB-4563-890F-D64784B8A9F5}" destId="{B79028F9-8F58-47C8-9B6A-D9671D916EE7}" srcOrd="0" destOrd="0" presId="urn:microsoft.com/office/officeart/2005/8/layout/process2"/>
    <dgm:cxn modelId="{7D38A714-837B-438D-9C5D-0A75156F97EB}" type="presParOf" srcId="{AE2D8EC4-0DDB-4563-890F-D64784B8A9F5}" destId="{AE4D4E67-94E6-42FA-A48B-5D8F58F13F75}" srcOrd="1" destOrd="0" presId="urn:microsoft.com/office/officeart/2005/8/layout/process2"/>
    <dgm:cxn modelId="{4321C161-9C3B-4604-AFC1-548D0E91D85D}" type="presParOf" srcId="{AE4D4E67-94E6-42FA-A48B-5D8F58F13F75}" destId="{37CDDE8D-A114-4AA2-9034-A27AABFCEEBC}" srcOrd="0" destOrd="0" presId="urn:microsoft.com/office/officeart/2005/8/layout/process2"/>
    <dgm:cxn modelId="{DB109408-A846-42E8-ABC3-64537C115670}" type="presParOf" srcId="{AE2D8EC4-0DDB-4563-890F-D64784B8A9F5}" destId="{E0EADD05-5DE1-47F7-84F2-EF7D41B00187}" srcOrd="2" destOrd="0" presId="urn:microsoft.com/office/officeart/2005/8/layout/process2"/>
    <dgm:cxn modelId="{875EAF3E-C391-4422-994F-220B1CC2292A}" type="presParOf" srcId="{AE2D8EC4-0DDB-4563-890F-D64784B8A9F5}" destId="{AF5CDCBC-0C29-47D0-865E-CCF752F413C2}" srcOrd="3" destOrd="0" presId="urn:microsoft.com/office/officeart/2005/8/layout/process2"/>
    <dgm:cxn modelId="{EFC2B831-2A96-4643-B8F2-A145C25511A4}" type="presParOf" srcId="{AF5CDCBC-0C29-47D0-865E-CCF752F413C2}" destId="{FCA337AB-F92A-4694-91B4-DAAAD32B4579}" srcOrd="0" destOrd="0" presId="urn:microsoft.com/office/officeart/2005/8/layout/process2"/>
    <dgm:cxn modelId="{45895F8A-A695-4CDD-AED6-4E8986108E88}" type="presParOf" srcId="{AE2D8EC4-0DDB-4563-890F-D64784B8A9F5}" destId="{57FD5FD5-51D1-42A7-AA90-F3AA371CF0C0}" srcOrd="4" destOrd="0" presId="urn:microsoft.com/office/officeart/2005/8/layout/process2"/>
    <dgm:cxn modelId="{3C6DA631-4A30-4C25-939B-D85005E1539C}" type="presParOf" srcId="{AE2D8EC4-0DDB-4563-890F-D64784B8A9F5}" destId="{DC27DCE1-59F4-42E0-A87D-AD82B56E0A01}" srcOrd="5" destOrd="0" presId="urn:microsoft.com/office/officeart/2005/8/layout/process2"/>
    <dgm:cxn modelId="{A9380C83-F8AA-4F24-9C2F-9759229005FA}" type="presParOf" srcId="{DC27DCE1-59F4-42E0-A87D-AD82B56E0A01}" destId="{470903B9-E1A0-4C67-8724-F9363E2E8836}" srcOrd="0" destOrd="0" presId="urn:microsoft.com/office/officeart/2005/8/layout/process2"/>
    <dgm:cxn modelId="{61DC6943-92DF-4AF1-9E16-ADD983C0E873}" type="presParOf" srcId="{AE2D8EC4-0DDB-4563-890F-D64784B8A9F5}" destId="{069CD605-4B53-4F9C-A893-4952C8F3EC5B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638130-5EDC-41CA-83F3-CC1CAB67166F}" type="doc">
      <dgm:prSet loTypeId="urn:microsoft.com/office/officeart/2005/8/layout/process2" loCatId="process" qsTypeId="urn:microsoft.com/office/officeart/2005/8/quickstyle/simple5" qsCatId="simple" csTypeId="urn:microsoft.com/office/officeart/2005/8/colors/accent1_2" csCatId="accent1" phldr="1"/>
      <dgm:spPr/>
    </dgm:pt>
    <dgm:pt modelId="{6BF35DE7-98AC-4315-A82B-075382227C32}">
      <dgm:prSet phldrT="[Text]"/>
      <dgm:spPr/>
      <dgm:t>
        <a:bodyPr/>
        <a:lstStyle/>
        <a:p>
          <a:r>
            <a:rPr lang="en-US" altLang="zh-TW" dirty="0" smtClean="0"/>
            <a:t>Load the data and </a:t>
          </a:r>
          <a:br>
            <a:rPr lang="en-US" altLang="zh-TW" dirty="0" smtClean="0"/>
          </a:br>
          <a:r>
            <a:rPr lang="en-US" altLang="zh-TW" dirty="0" smtClean="0"/>
            <a:t>Build the Quantization table</a:t>
          </a:r>
          <a:endParaRPr lang="en-US" dirty="0"/>
        </a:p>
      </dgm:t>
    </dgm:pt>
    <dgm:pt modelId="{5900311B-301E-4016-AAB4-471E75738215}" type="parTrans" cxnId="{7589156A-FD46-4728-A06E-A540AE26D5B4}">
      <dgm:prSet/>
      <dgm:spPr/>
      <dgm:t>
        <a:bodyPr/>
        <a:lstStyle/>
        <a:p>
          <a:endParaRPr lang="en-US"/>
        </a:p>
      </dgm:t>
    </dgm:pt>
    <dgm:pt modelId="{55157894-F6B8-45E5-B532-7E507E045ED6}" type="sibTrans" cxnId="{7589156A-FD46-4728-A06E-A540AE26D5B4}">
      <dgm:prSet/>
      <dgm:spPr/>
      <dgm:t>
        <a:bodyPr/>
        <a:lstStyle/>
        <a:p>
          <a:endParaRPr lang="en-US"/>
        </a:p>
      </dgm:t>
    </dgm:pt>
    <dgm:pt modelId="{97DBC414-8134-4E69-A705-D7671DCD2119}">
      <dgm:prSet phldrT="[Text]"/>
      <dgm:spPr/>
      <dgm:t>
        <a:bodyPr/>
        <a:lstStyle/>
        <a:p>
          <a:r>
            <a:rPr lang="en-US" altLang="zh-TW" dirty="0" smtClean="0"/>
            <a:t>Initial Point </a:t>
          </a:r>
          <a:r>
            <a:rPr lang="en-US" altLang="zh-TW" b="1" dirty="0" smtClean="0"/>
            <a:t>and</a:t>
          </a:r>
          <a:r>
            <a:rPr lang="en-US" altLang="zh-TW" dirty="0" smtClean="0"/>
            <a:t> </a:t>
          </a:r>
          <a:br>
            <a:rPr lang="en-US" altLang="zh-TW" dirty="0" smtClean="0"/>
          </a:br>
          <a:r>
            <a:rPr lang="en-US" altLang="zh-TW" dirty="0" smtClean="0"/>
            <a:t>Linear Line model</a:t>
          </a:r>
          <a:endParaRPr lang="en-US" dirty="0"/>
        </a:p>
      </dgm:t>
    </dgm:pt>
    <dgm:pt modelId="{E4AEF978-451C-420E-B673-FE9ACC663DE9}" type="parTrans" cxnId="{CFA7D8C1-D97B-4EAA-B018-35E98B7DE2C3}">
      <dgm:prSet/>
      <dgm:spPr/>
      <dgm:t>
        <a:bodyPr/>
        <a:lstStyle/>
        <a:p>
          <a:endParaRPr lang="en-US"/>
        </a:p>
      </dgm:t>
    </dgm:pt>
    <dgm:pt modelId="{A2AE30AA-9052-4A70-A0BF-FB0D7CCD0E85}" type="sibTrans" cxnId="{CFA7D8C1-D97B-4EAA-B018-35E98B7DE2C3}">
      <dgm:prSet/>
      <dgm:spPr/>
      <dgm:t>
        <a:bodyPr/>
        <a:lstStyle/>
        <a:p>
          <a:endParaRPr lang="en-US"/>
        </a:p>
      </dgm:t>
    </dgm:pt>
    <dgm:pt modelId="{C7588096-F1F9-4EBB-9D74-7A5CAD1CF4D0}">
      <dgm:prSet phldrT="[Text]"/>
      <dgm:spPr/>
      <dgm:t>
        <a:bodyPr/>
        <a:lstStyle/>
        <a:p>
          <a:r>
            <a:rPr lang="en-US" altLang="zh-TW" dirty="0" smtClean="0"/>
            <a:t>Group the point to line- Update model</a:t>
          </a:r>
          <a:endParaRPr lang="en-US" dirty="0"/>
        </a:p>
      </dgm:t>
    </dgm:pt>
    <dgm:pt modelId="{9A75A328-D423-4A56-A319-672D644A0A47}" type="parTrans" cxnId="{34417C20-1EF5-4AD7-9652-ED1F319837C7}">
      <dgm:prSet/>
      <dgm:spPr/>
      <dgm:t>
        <a:bodyPr/>
        <a:lstStyle/>
        <a:p>
          <a:endParaRPr lang="en-US"/>
        </a:p>
      </dgm:t>
    </dgm:pt>
    <dgm:pt modelId="{8103D8D8-0379-4B43-B77B-6848F4E78550}" type="sibTrans" cxnId="{34417C20-1EF5-4AD7-9652-ED1F319837C7}">
      <dgm:prSet/>
      <dgm:spPr/>
      <dgm:t>
        <a:bodyPr/>
        <a:lstStyle/>
        <a:p>
          <a:endParaRPr lang="en-US"/>
        </a:p>
      </dgm:t>
    </dgm:pt>
    <dgm:pt modelId="{3464DED7-909D-4743-BB94-4B38E47D8232}">
      <dgm:prSet phldrT="[Text]"/>
      <dgm:spPr/>
      <dgm:t>
        <a:bodyPr/>
        <a:lstStyle/>
        <a:p>
          <a:r>
            <a:rPr lang="en-US" altLang="zh-TW" dirty="0" smtClean="0"/>
            <a:t>Build the CAD file</a:t>
          </a:r>
          <a:endParaRPr lang="en-US" dirty="0"/>
        </a:p>
      </dgm:t>
    </dgm:pt>
    <dgm:pt modelId="{3943A372-AB2B-4EF9-9859-F6F47EA7B727}" type="parTrans" cxnId="{0B6B24B1-1692-47F4-9664-223CBEF653B4}">
      <dgm:prSet/>
      <dgm:spPr/>
      <dgm:t>
        <a:bodyPr/>
        <a:lstStyle/>
        <a:p>
          <a:endParaRPr lang="en-US"/>
        </a:p>
      </dgm:t>
    </dgm:pt>
    <dgm:pt modelId="{235DD9A8-2BA5-4ECE-BB53-D6967307D29D}" type="sibTrans" cxnId="{0B6B24B1-1692-47F4-9664-223CBEF653B4}">
      <dgm:prSet/>
      <dgm:spPr/>
      <dgm:t>
        <a:bodyPr/>
        <a:lstStyle/>
        <a:p>
          <a:endParaRPr lang="en-US"/>
        </a:p>
      </dgm:t>
    </dgm:pt>
    <dgm:pt modelId="{AE2D8EC4-0DDB-4563-890F-D64784B8A9F5}" type="pres">
      <dgm:prSet presAssocID="{0F638130-5EDC-41CA-83F3-CC1CAB67166F}" presName="linearFlow" presStyleCnt="0">
        <dgm:presLayoutVars>
          <dgm:resizeHandles val="exact"/>
        </dgm:presLayoutVars>
      </dgm:prSet>
      <dgm:spPr/>
    </dgm:pt>
    <dgm:pt modelId="{B79028F9-8F58-47C8-9B6A-D9671D916EE7}" type="pres">
      <dgm:prSet presAssocID="{6BF35DE7-98AC-4315-A82B-075382227C3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4D4E67-94E6-42FA-A48B-5D8F58F13F75}" type="pres">
      <dgm:prSet presAssocID="{55157894-F6B8-45E5-B532-7E507E045ED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37CDDE8D-A114-4AA2-9034-A27AABFCEEBC}" type="pres">
      <dgm:prSet presAssocID="{55157894-F6B8-45E5-B532-7E507E045ED6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E0EADD05-5DE1-47F7-84F2-EF7D41B00187}" type="pres">
      <dgm:prSet presAssocID="{97DBC414-8134-4E69-A705-D7671DCD211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5CDCBC-0C29-47D0-865E-CCF752F413C2}" type="pres">
      <dgm:prSet presAssocID="{A2AE30AA-9052-4A70-A0BF-FB0D7CCD0E85}" presName="sibTrans" presStyleLbl="sibTrans2D1" presStyleIdx="1" presStyleCnt="3"/>
      <dgm:spPr/>
      <dgm:t>
        <a:bodyPr/>
        <a:lstStyle/>
        <a:p>
          <a:endParaRPr lang="en-US"/>
        </a:p>
      </dgm:t>
    </dgm:pt>
    <dgm:pt modelId="{FCA337AB-F92A-4694-91B4-DAAAD32B4579}" type="pres">
      <dgm:prSet presAssocID="{A2AE30AA-9052-4A70-A0BF-FB0D7CCD0E85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7FD5FD5-51D1-42A7-AA90-F3AA371CF0C0}" type="pres">
      <dgm:prSet presAssocID="{C7588096-F1F9-4EBB-9D74-7A5CAD1CF4D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27DCE1-59F4-42E0-A87D-AD82B56E0A01}" type="pres">
      <dgm:prSet presAssocID="{8103D8D8-0379-4B43-B77B-6848F4E78550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70903B9-E1A0-4C67-8724-F9363E2E8836}" type="pres">
      <dgm:prSet presAssocID="{8103D8D8-0379-4B43-B77B-6848F4E78550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069CD605-4B53-4F9C-A893-4952C8F3EC5B}" type="pres">
      <dgm:prSet presAssocID="{3464DED7-909D-4743-BB94-4B38E47D823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AF55AA-1B9F-4371-958E-B43241852D65}" type="presOf" srcId="{C7588096-F1F9-4EBB-9D74-7A5CAD1CF4D0}" destId="{57FD5FD5-51D1-42A7-AA90-F3AA371CF0C0}" srcOrd="0" destOrd="0" presId="urn:microsoft.com/office/officeart/2005/8/layout/process2"/>
    <dgm:cxn modelId="{32E97448-D57B-426B-A624-3F61473347FD}" type="presOf" srcId="{A2AE30AA-9052-4A70-A0BF-FB0D7CCD0E85}" destId="{FCA337AB-F92A-4694-91B4-DAAAD32B4579}" srcOrd="1" destOrd="0" presId="urn:microsoft.com/office/officeart/2005/8/layout/process2"/>
    <dgm:cxn modelId="{7654136C-FB2F-4807-A580-9B761A4FAC55}" type="presOf" srcId="{0F638130-5EDC-41CA-83F3-CC1CAB67166F}" destId="{AE2D8EC4-0DDB-4563-890F-D64784B8A9F5}" srcOrd="0" destOrd="0" presId="urn:microsoft.com/office/officeart/2005/8/layout/process2"/>
    <dgm:cxn modelId="{E83900A5-46ED-4B32-B94F-2F1E8B5B2DDB}" type="presOf" srcId="{97DBC414-8134-4E69-A705-D7671DCD2119}" destId="{E0EADD05-5DE1-47F7-84F2-EF7D41B00187}" srcOrd="0" destOrd="0" presId="urn:microsoft.com/office/officeart/2005/8/layout/process2"/>
    <dgm:cxn modelId="{52D48520-0C05-4CFD-81A1-A08F63F4D42F}" type="presOf" srcId="{3464DED7-909D-4743-BB94-4B38E47D8232}" destId="{069CD605-4B53-4F9C-A893-4952C8F3EC5B}" srcOrd="0" destOrd="0" presId="urn:microsoft.com/office/officeart/2005/8/layout/process2"/>
    <dgm:cxn modelId="{BC9A67B1-7628-43D6-A208-4EBF466EBFE6}" type="presOf" srcId="{A2AE30AA-9052-4A70-A0BF-FB0D7CCD0E85}" destId="{AF5CDCBC-0C29-47D0-865E-CCF752F413C2}" srcOrd="0" destOrd="0" presId="urn:microsoft.com/office/officeart/2005/8/layout/process2"/>
    <dgm:cxn modelId="{0B6B24B1-1692-47F4-9664-223CBEF653B4}" srcId="{0F638130-5EDC-41CA-83F3-CC1CAB67166F}" destId="{3464DED7-909D-4743-BB94-4B38E47D8232}" srcOrd="3" destOrd="0" parTransId="{3943A372-AB2B-4EF9-9859-F6F47EA7B727}" sibTransId="{235DD9A8-2BA5-4ECE-BB53-D6967307D29D}"/>
    <dgm:cxn modelId="{7589156A-FD46-4728-A06E-A540AE26D5B4}" srcId="{0F638130-5EDC-41CA-83F3-CC1CAB67166F}" destId="{6BF35DE7-98AC-4315-A82B-075382227C32}" srcOrd="0" destOrd="0" parTransId="{5900311B-301E-4016-AAB4-471E75738215}" sibTransId="{55157894-F6B8-45E5-B532-7E507E045ED6}"/>
    <dgm:cxn modelId="{DBDC0056-E34D-470C-8706-D18E5602E3CF}" type="presOf" srcId="{8103D8D8-0379-4B43-B77B-6848F4E78550}" destId="{DC27DCE1-59F4-42E0-A87D-AD82B56E0A01}" srcOrd="0" destOrd="0" presId="urn:microsoft.com/office/officeart/2005/8/layout/process2"/>
    <dgm:cxn modelId="{34417C20-1EF5-4AD7-9652-ED1F319837C7}" srcId="{0F638130-5EDC-41CA-83F3-CC1CAB67166F}" destId="{C7588096-F1F9-4EBB-9D74-7A5CAD1CF4D0}" srcOrd="2" destOrd="0" parTransId="{9A75A328-D423-4A56-A319-672D644A0A47}" sibTransId="{8103D8D8-0379-4B43-B77B-6848F4E78550}"/>
    <dgm:cxn modelId="{640082B0-E903-4086-965E-E192923857B8}" type="presOf" srcId="{8103D8D8-0379-4B43-B77B-6848F4E78550}" destId="{470903B9-E1A0-4C67-8724-F9363E2E8836}" srcOrd="1" destOrd="0" presId="urn:microsoft.com/office/officeart/2005/8/layout/process2"/>
    <dgm:cxn modelId="{F05B596A-B93A-4109-8725-F5152EC3D281}" type="presOf" srcId="{55157894-F6B8-45E5-B532-7E507E045ED6}" destId="{AE4D4E67-94E6-42FA-A48B-5D8F58F13F75}" srcOrd="0" destOrd="0" presId="urn:microsoft.com/office/officeart/2005/8/layout/process2"/>
    <dgm:cxn modelId="{8569F902-1210-4C72-A291-539F00EFC3E2}" type="presOf" srcId="{6BF35DE7-98AC-4315-A82B-075382227C32}" destId="{B79028F9-8F58-47C8-9B6A-D9671D916EE7}" srcOrd="0" destOrd="0" presId="urn:microsoft.com/office/officeart/2005/8/layout/process2"/>
    <dgm:cxn modelId="{CFA7D8C1-D97B-4EAA-B018-35E98B7DE2C3}" srcId="{0F638130-5EDC-41CA-83F3-CC1CAB67166F}" destId="{97DBC414-8134-4E69-A705-D7671DCD2119}" srcOrd="1" destOrd="0" parTransId="{E4AEF978-451C-420E-B673-FE9ACC663DE9}" sibTransId="{A2AE30AA-9052-4A70-A0BF-FB0D7CCD0E85}"/>
    <dgm:cxn modelId="{B7ABB89F-D86F-47A2-9029-D89A5F638C8E}" type="presOf" srcId="{55157894-F6B8-45E5-B532-7E507E045ED6}" destId="{37CDDE8D-A114-4AA2-9034-A27AABFCEEBC}" srcOrd="1" destOrd="0" presId="urn:microsoft.com/office/officeart/2005/8/layout/process2"/>
    <dgm:cxn modelId="{28663DBB-1EE6-43B2-8A65-ACD695DE8482}" type="presParOf" srcId="{AE2D8EC4-0DDB-4563-890F-D64784B8A9F5}" destId="{B79028F9-8F58-47C8-9B6A-D9671D916EE7}" srcOrd="0" destOrd="0" presId="urn:microsoft.com/office/officeart/2005/8/layout/process2"/>
    <dgm:cxn modelId="{7D295795-4486-4293-9956-FEBC2BD8DE0A}" type="presParOf" srcId="{AE2D8EC4-0DDB-4563-890F-D64784B8A9F5}" destId="{AE4D4E67-94E6-42FA-A48B-5D8F58F13F75}" srcOrd="1" destOrd="0" presId="urn:microsoft.com/office/officeart/2005/8/layout/process2"/>
    <dgm:cxn modelId="{EBB44690-741C-411F-BD95-EC139C8BDD79}" type="presParOf" srcId="{AE4D4E67-94E6-42FA-A48B-5D8F58F13F75}" destId="{37CDDE8D-A114-4AA2-9034-A27AABFCEEBC}" srcOrd="0" destOrd="0" presId="urn:microsoft.com/office/officeart/2005/8/layout/process2"/>
    <dgm:cxn modelId="{C754B259-29DF-4499-8DF5-456AB91874A3}" type="presParOf" srcId="{AE2D8EC4-0DDB-4563-890F-D64784B8A9F5}" destId="{E0EADD05-5DE1-47F7-84F2-EF7D41B00187}" srcOrd="2" destOrd="0" presId="urn:microsoft.com/office/officeart/2005/8/layout/process2"/>
    <dgm:cxn modelId="{C6FA311F-E836-49B1-8D68-A046E273B0AA}" type="presParOf" srcId="{AE2D8EC4-0DDB-4563-890F-D64784B8A9F5}" destId="{AF5CDCBC-0C29-47D0-865E-CCF752F413C2}" srcOrd="3" destOrd="0" presId="urn:microsoft.com/office/officeart/2005/8/layout/process2"/>
    <dgm:cxn modelId="{9689EC22-DE3A-406D-97AA-E609DB8B9EE9}" type="presParOf" srcId="{AF5CDCBC-0C29-47D0-865E-CCF752F413C2}" destId="{FCA337AB-F92A-4694-91B4-DAAAD32B4579}" srcOrd="0" destOrd="0" presId="urn:microsoft.com/office/officeart/2005/8/layout/process2"/>
    <dgm:cxn modelId="{66841F01-CF8B-4E40-ADD8-6A39F293D951}" type="presParOf" srcId="{AE2D8EC4-0DDB-4563-890F-D64784B8A9F5}" destId="{57FD5FD5-51D1-42A7-AA90-F3AA371CF0C0}" srcOrd="4" destOrd="0" presId="urn:microsoft.com/office/officeart/2005/8/layout/process2"/>
    <dgm:cxn modelId="{4337FFEE-DEAA-4F6A-84B6-EBF7C94EF122}" type="presParOf" srcId="{AE2D8EC4-0DDB-4563-890F-D64784B8A9F5}" destId="{DC27DCE1-59F4-42E0-A87D-AD82B56E0A01}" srcOrd="5" destOrd="0" presId="urn:microsoft.com/office/officeart/2005/8/layout/process2"/>
    <dgm:cxn modelId="{EE70E247-2B5B-46B9-97F7-3E86E1EEA569}" type="presParOf" srcId="{DC27DCE1-59F4-42E0-A87D-AD82B56E0A01}" destId="{470903B9-E1A0-4C67-8724-F9363E2E8836}" srcOrd="0" destOrd="0" presId="urn:microsoft.com/office/officeart/2005/8/layout/process2"/>
    <dgm:cxn modelId="{373C2704-5F4C-49F6-BD1D-F961D51DAB83}" type="presParOf" srcId="{AE2D8EC4-0DDB-4563-890F-D64784B8A9F5}" destId="{069CD605-4B53-4F9C-A893-4952C8F3EC5B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98EC8C-944A-457D-82CB-8F5C73DCFD83}">
      <dsp:nvSpPr>
        <dsp:cNvPr id="0" name=""/>
        <dsp:cNvSpPr/>
      </dsp:nvSpPr>
      <dsp:spPr>
        <a:xfrm>
          <a:off x="0" y="0"/>
          <a:ext cx="2144561" cy="613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Input data 6*N the *.txt</a:t>
          </a:r>
        </a:p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 (N : Number of samples)</a:t>
          </a:r>
          <a:endParaRPr lang="zh-TW" sz="1300" kern="1200" dirty="0"/>
        </a:p>
      </dsp:txBody>
      <dsp:txXfrm>
        <a:off x="17965" y="17965"/>
        <a:ext cx="2108631" cy="577433"/>
      </dsp:txXfrm>
    </dsp:sp>
    <dsp:sp modelId="{2E6C3E94-A6A4-4E33-93F7-7F20558A66E4}">
      <dsp:nvSpPr>
        <dsp:cNvPr id="0" name=""/>
        <dsp:cNvSpPr/>
      </dsp:nvSpPr>
      <dsp:spPr>
        <a:xfrm rot="5400000">
          <a:off x="957274" y="628697"/>
          <a:ext cx="230011" cy="2760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100" kern="1200"/>
        </a:p>
      </dsp:txBody>
      <dsp:txXfrm rot="-5400000">
        <a:off x="989477" y="651698"/>
        <a:ext cx="165607" cy="161008"/>
      </dsp:txXfrm>
    </dsp:sp>
    <dsp:sp modelId="{0D2750B6-9139-4641-92CE-7820C4FB8380}">
      <dsp:nvSpPr>
        <dsp:cNvPr id="0" name=""/>
        <dsp:cNvSpPr/>
      </dsp:nvSpPr>
      <dsp:spPr>
        <a:xfrm>
          <a:off x="0" y="920045"/>
          <a:ext cx="2144561" cy="613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Output 1*N the *.</a:t>
          </a:r>
          <a:r>
            <a:rPr lang="en-US" sz="1300" kern="1200" dirty="0" err="1" smtClean="0"/>
            <a:t>scr</a:t>
          </a:r>
          <a:r>
            <a:rPr lang="en-US" sz="1300" kern="1200" dirty="0" smtClean="0"/>
            <a:t> file</a:t>
          </a:r>
          <a:endParaRPr lang="zh-TW" sz="1300" kern="1200" dirty="0"/>
        </a:p>
      </dsp:txBody>
      <dsp:txXfrm>
        <a:off x="17965" y="938010"/>
        <a:ext cx="2108631" cy="577433"/>
      </dsp:txXfrm>
    </dsp:sp>
    <dsp:sp modelId="{23220CDB-916E-4A2E-8AB1-674C99BCCE60}">
      <dsp:nvSpPr>
        <dsp:cNvPr id="0" name=""/>
        <dsp:cNvSpPr/>
      </dsp:nvSpPr>
      <dsp:spPr>
        <a:xfrm rot="5400000">
          <a:off x="957274" y="1548742"/>
          <a:ext cx="230011" cy="2760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100" kern="1200"/>
        </a:p>
      </dsp:txBody>
      <dsp:txXfrm rot="-5400000">
        <a:off x="989477" y="1571743"/>
        <a:ext cx="165607" cy="161008"/>
      </dsp:txXfrm>
    </dsp:sp>
    <dsp:sp modelId="{C9F9A9C5-1587-4DC4-83FF-F3A07CD6B2FF}">
      <dsp:nvSpPr>
        <dsp:cNvPr id="0" name=""/>
        <dsp:cNvSpPr/>
      </dsp:nvSpPr>
      <dsp:spPr>
        <a:xfrm>
          <a:off x="0" y="1840090"/>
          <a:ext cx="2144561" cy="613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Output 1*N the *.dwg file</a:t>
          </a:r>
          <a:endParaRPr lang="zh-TW" sz="1300" kern="1200"/>
        </a:p>
      </dsp:txBody>
      <dsp:txXfrm>
        <a:off x="17965" y="1858055"/>
        <a:ext cx="2108631" cy="5774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028F9-8F58-47C8-9B6A-D9671D916EE7}">
      <dsp:nvSpPr>
        <dsp:cNvPr id="0" name=""/>
        <dsp:cNvSpPr/>
      </dsp:nvSpPr>
      <dsp:spPr>
        <a:xfrm>
          <a:off x="263688" y="1719"/>
          <a:ext cx="1283155" cy="6395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400000"/>
          </a:lightRig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Load the data and </a:t>
          </a:r>
          <a:br>
            <a:rPr lang="en-US" altLang="zh-TW" sz="1100" kern="1200" dirty="0" smtClean="0"/>
          </a:br>
          <a:r>
            <a:rPr lang="en-US" altLang="zh-TW" sz="1100" kern="1200" dirty="0" smtClean="0"/>
            <a:t>Build the Quantization table</a:t>
          </a:r>
          <a:endParaRPr lang="en-US" sz="1100" kern="1200" dirty="0"/>
        </a:p>
      </dsp:txBody>
      <dsp:txXfrm>
        <a:off x="282421" y="20452"/>
        <a:ext cx="1245689" cy="602112"/>
      </dsp:txXfrm>
    </dsp:sp>
    <dsp:sp modelId="{AE4D4E67-94E6-42FA-A48B-5D8F58F13F75}">
      <dsp:nvSpPr>
        <dsp:cNvPr id="0" name=""/>
        <dsp:cNvSpPr/>
      </dsp:nvSpPr>
      <dsp:spPr>
        <a:xfrm rot="5400000">
          <a:off x="785345" y="657287"/>
          <a:ext cx="239842" cy="2878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400000"/>
          </a:lightRig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818924" y="681271"/>
        <a:ext cx="172686" cy="167889"/>
      </dsp:txXfrm>
    </dsp:sp>
    <dsp:sp modelId="{E0EADD05-5DE1-47F7-84F2-EF7D41B00187}">
      <dsp:nvSpPr>
        <dsp:cNvPr id="0" name=""/>
        <dsp:cNvSpPr/>
      </dsp:nvSpPr>
      <dsp:spPr>
        <a:xfrm>
          <a:off x="263688" y="961087"/>
          <a:ext cx="1283155" cy="6395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400000"/>
          </a:lightRig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Initial Point </a:t>
          </a:r>
          <a:r>
            <a:rPr lang="en-US" altLang="zh-TW" sz="1100" b="1" kern="1200" dirty="0" smtClean="0"/>
            <a:t>and</a:t>
          </a:r>
          <a:r>
            <a:rPr lang="en-US" altLang="zh-TW" sz="1100" kern="1200" dirty="0" smtClean="0"/>
            <a:t> </a:t>
          </a:r>
          <a:br>
            <a:rPr lang="en-US" altLang="zh-TW" sz="1100" kern="1200" dirty="0" smtClean="0"/>
          </a:br>
          <a:r>
            <a:rPr lang="en-US" altLang="zh-TW" sz="1100" kern="1200" dirty="0" smtClean="0"/>
            <a:t>Linear Line model</a:t>
          </a:r>
          <a:endParaRPr lang="en-US" sz="1100" kern="1200" dirty="0"/>
        </a:p>
      </dsp:txBody>
      <dsp:txXfrm>
        <a:off x="282421" y="979820"/>
        <a:ext cx="1245689" cy="602112"/>
      </dsp:txXfrm>
    </dsp:sp>
    <dsp:sp modelId="{AF5CDCBC-0C29-47D0-865E-CCF752F413C2}">
      <dsp:nvSpPr>
        <dsp:cNvPr id="0" name=""/>
        <dsp:cNvSpPr/>
      </dsp:nvSpPr>
      <dsp:spPr>
        <a:xfrm rot="5400000">
          <a:off x="785345" y="1616656"/>
          <a:ext cx="239842" cy="2878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400000"/>
          </a:lightRig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818924" y="1640640"/>
        <a:ext cx="172686" cy="167889"/>
      </dsp:txXfrm>
    </dsp:sp>
    <dsp:sp modelId="{57FD5FD5-51D1-42A7-AA90-F3AA371CF0C0}">
      <dsp:nvSpPr>
        <dsp:cNvPr id="0" name=""/>
        <dsp:cNvSpPr/>
      </dsp:nvSpPr>
      <dsp:spPr>
        <a:xfrm>
          <a:off x="263688" y="1920456"/>
          <a:ext cx="1283155" cy="6395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400000"/>
          </a:lightRig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Group the point to line- Update model</a:t>
          </a:r>
          <a:endParaRPr lang="en-US" sz="1100" kern="1200" dirty="0"/>
        </a:p>
      </dsp:txBody>
      <dsp:txXfrm>
        <a:off x="282421" y="1939189"/>
        <a:ext cx="1245689" cy="602112"/>
      </dsp:txXfrm>
    </dsp:sp>
    <dsp:sp modelId="{DC27DCE1-59F4-42E0-A87D-AD82B56E0A01}">
      <dsp:nvSpPr>
        <dsp:cNvPr id="0" name=""/>
        <dsp:cNvSpPr/>
      </dsp:nvSpPr>
      <dsp:spPr>
        <a:xfrm rot="5400000">
          <a:off x="785345" y="2576024"/>
          <a:ext cx="239842" cy="2878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400000"/>
          </a:lightRig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818924" y="2600008"/>
        <a:ext cx="172686" cy="167889"/>
      </dsp:txXfrm>
    </dsp:sp>
    <dsp:sp modelId="{069CD605-4B53-4F9C-A893-4952C8F3EC5B}">
      <dsp:nvSpPr>
        <dsp:cNvPr id="0" name=""/>
        <dsp:cNvSpPr/>
      </dsp:nvSpPr>
      <dsp:spPr>
        <a:xfrm>
          <a:off x="263688" y="2879824"/>
          <a:ext cx="1283155" cy="6395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400000"/>
          </a:lightRig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Build the CAD file</a:t>
          </a:r>
          <a:endParaRPr lang="en-US" sz="1100" kern="1200" dirty="0"/>
        </a:p>
      </dsp:txBody>
      <dsp:txXfrm>
        <a:off x="282421" y="2898557"/>
        <a:ext cx="1245689" cy="6021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028F9-8F58-47C8-9B6A-D9671D916EE7}">
      <dsp:nvSpPr>
        <dsp:cNvPr id="0" name=""/>
        <dsp:cNvSpPr/>
      </dsp:nvSpPr>
      <dsp:spPr>
        <a:xfrm>
          <a:off x="23406" y="916"/>
          <a:ext cx="1199513" cy="3408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400000"/>
          </a:lightRig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700" kern="1200" dirty="0" smtClean="0"/>
            <a:t>Load the data and </a:t>
          </a:r>
          <a:br>
            <a:rPr lang="en-US" altLang="zh-TW" sz="700" kern="1200" dirty="0" smtClean="0"/>
          </a:br>
          <a:r>
            <a:rPr lang="en-US" altLang="zh-TW" sz="700" kern="1200" dirty="0" smtClean="0"/>
            <a:t>Build the Quantization table</a:t>
          </a:r>
          <a:endParaRPr lang="en-US" sz="700" kern="1200" dirty="0"/>
        </a:p>
      </dsp:txBody>
      <dsp:txXfrm>
        <a:off x="33390" y="10900"/>
        <a:ext cx="1179545" cy="320923"/>
      </dsp:txXfrm>
    </dsp:sp>
    <dsp:sp modelId="{AE4D4E67-94E6-42FA-A48B-5D8F58F13F75}">
      <dsp:nvSpPr>
        <dsp:cNvPr id="0" name=""/>
        <dsp:cNvSpPr/>
      </dsp:nvSpPr>
      <dsp:spPr>
        <a:xfrm rot="5400000">
          <a:off x="559245" y="350330"/>
          <a:ext cx="127834" cy="15340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400000"/>
          </a:lightRig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577142" y="363113"/>
        <a:ext cx="92041" cy="89484"/>
      </dsp:txXfrm>
    </dsp:sp>
    <dsp:sp modelId="{E0EADD05-5DE1-47F7-84F2-EF7D41B00187}">
      <dsp:nvSpPr>
        <dsp:cNvPr id="0" name=""/>
        <dsp:cNvSpPr/>
      </dsp:nvSpPr>
      <dsp:spPr>
        <a:xfrm>
          <a:off x="23406" y="512254"/>
          <a:ext cx="1199513" cy="3408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400000"/>
          </a:lightRig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700" kern="1200" dirty="0" smtClean="0"/>
            <a:t>Initial Point </a:t>
          </a:r>
          <a:r>
            <a:rPr lang="en-US" altLang="zh-TW" sz="700" b="1" kern="1200" dirty="0" smtClean="0"/>
            <a:t>and</a:t>
          </a:r>
          <a:r>
            <a:rPr lang="en-US" altLang="zh-TW" sz="700" kern="1200" dirty="0" smtClean="0"/>
            <a:t> </a:t>
          </a:r>
          <a:br>
            <a:rPr lang="en-US" altLang="zh-TW" sz="700" kern="1200" dirty="0" smtClean="0"/>
          </a:br>
          <a:r>
            <a:rPr lang="en-US" altLang="zh-TW" sz="700" kern="1200" dirty="0" smtClean="0"/>
            <a:t>Linear Line model</a:t>
          </a:r>
          <a:endParaRPr lang="en-US" sz="700" kern="1200" dirty="0"/>
        </a:p>
      </dsp:txBody>
      <dsp:txXfrm>
        <a:off x="33390" y="522238"/>
        <a:ext cx="1179545" cy="320923"/>
      </dsp:txXfrm>
    </dsp:sp>
    <dsp:sp modelId="{AF5CDCBC-0C29-47D0-865E-CCF752F413C2}">
      <dsp:nvSpPr>
        <dsp:cNvPr id="0" name=""/>
        <dsp:cNvSpPr/>
      </dsp:nvSpPr>
      <dsp:spPr>
        <a:xfrm rot="5400000">
          <a:off x="559245" y="861668"/>
          <a:ext cx="127834" cy="15340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400000"/>
          </a:lightRig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577142" y="874451"/>
        <a:ext cx="92041" cy="89484"/>
      </dsp:txXfrm>
    </dsp:sp>
    <dsp:sp modelId="{57FD5FD5-51D1-42A7-AA90-F3AA371CF0C0}">
      <dsp:nvSpPr>
        <dsp:cNvPr id="0" name=""/>
        <dsp:cNvSpPr/>
      </dsp:nvSpPr>
      <dsp:spPr>
        <a:xfrm>
          <a:off x="23406" y="1023591"/>
          <a:ext cx="1199513" cy="3408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400000"/>
          </a:lightRig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700" kern="1200" dirty="0" smtClean="0"/>
            <a:t>Group the point to line- Update model</a:t>
          </a:r>
          <a:endParaRPr lang="en-US" sz="700" kern="1200" dirty="0"/>
        </a:p>
      </dsp:txBody>
      <dsp:txXfrm>
        <a:off x="33390" y="1033575"/>
        <a:ext cx="1179545" cy="320923"/>
      </dsp:txXfrm>
    </dsp:sp>
    <dsp:sp modelId="{DC27DCE1-59F4-42E0-A87D-AD82B56E0A01}">
      <dsp:nvSpPr>
        <dsp:cNvPr id="0" name=""/>
        <dsp:cNvSpPr/>
      </dsp:nvSpPr>
      <dsp:spPr>
        <a:xfrm rot="5400000">
          <a:off x="559245" y="1373006"/>
          <a:ext cx="127834" cy="15340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400000"/>
          </a:lightRig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577142" y="1385789"/>
        <a:ext cx="92041" cy="89484"/>
      </dsp:txXfrm>
    </dsp:sp>
    <dsp:sp modelId="{069CD605-4B53-4F9C-A893-4952C8F3EC5B}">
      <dsp:nvSpPr>
        <dsp:cNvPr id="0" name=""/>
        <dsp:cNvSpPr/>
      </dsp:nvSpPr>
      <dsp:spPr>
        <a:xfrm>
          <a:off x="23406" y="1534929"/>
          <a:ext cx="1199513" cy="3408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400000"/>
          </a:lightRig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700" kern="1200" dirty="0" smtClean="0"/>
            <a:t>Build the CAD file</a:t>
          </a:r>
          <a:endParaRPr lang="en-US" sz="700" kern="1200" dirty="0"/>
        </a:p>
      </dsp:txBody>
      <dsp:txXfrm>
        <a:off x="33390" y="1544913"/>
        <a:ext cx="1179545" cy="3209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latin typeface="Times New Roman" pitchFamily="18" charset="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A4F18-8DDF-4B9C-B70F-52935CB474A5}" type="datetimeFigureOut">
              <a:rPr lang="zh-TW" altLang="en-US" smtClean="0">
                <a:latin typeface="Times New Roman" pitchFamily="18" charset="0"/>
              </a:rPr>
              <a:t>2017/8/24</a:t>
            </a:fld>
            <a:endParaRPr lang="zh-TW" altLang="en-US" dirty="0">
              <a:latin typeface="Times New Roman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latin typeface="Times New Roman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1257B-BB45-48DF-8C6F-45F45EED83AE}" type="slidenum">
              <a:rPr lang="zh-TW" altLang="en-US" smtClean="0">
                <a:latin typeface="Times New Roman" pitchFamily="18" charset="0"/>
              </a:rPr>
              <a:t>‹#›</a:t>
            </a:fld>
            <a:endParaRPr lang="zh-TW" alt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948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3869E135-DF08-4F4C-96E8-6F6AE51A8827}" type="datetimeFigureOut">
              <a:rPr lang="zh-TW" altLang="en-US" smtClean="0"/>
              <a:pPr/>
              <a:t>2017/8/24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9257E80E-1F97-4F4C-9B93-0A74D7A9F18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7262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7E80E-1F97-4F4C-9B93-0A74D7A9F18D}" type="slidenum">
              <a:rPr lang="zh-TW" altLang="en-US" smtClean="0"/>
              <a:pPr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6681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7384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2FF1E0-7054-4502-B71D-891A0CE7EA98}" type="datetime1">
              <a:rPr lang="zh-TW" altLang="en-US" smtClean="0"/>
              <a:t>2017/8/24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41302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16360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2467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pic>
        <p:nvPicPr>
          <p:cNvPr id="13" name="Picture 2" descr="https://scontent-tpe1-1.xx.fbcdn.net/v/t34.0-12/20733115_1234773066668396_217167995_n.png?oh=7a807285d87219a62283b4e509d445c6&amp;oe=59A05AB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-171400"/>
            <a:ext cx="1701693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25F9-B071-43BF-88DE-72E629594A31}" type="datetime1">
              <a:rPr lang="zh-TW" altLang="en-US" smtClean="0"/>
              <a:t>2017/8/24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53F4-DB76-47C8-B1B3-C65AA47B3C24}" type="datetime1">
              <a:rPr lang="zh-TW" altLang="en-US" smtClean="0"/>
              <a:t>2017/8/24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247" y="1772816"/>
            <a:ext cx="7745505" cy="4392488"/>
          </a:xfrm>
        </p:spPr>
        <p:txBody>
          <a:bodyPr/>
          <a:lstStyle>
            <a:lvl2pPr marL="777240" indent="-365760">
              <a:buFont typeface="Wingdings" pitchFamily="2" charset="2"/>
              <a:buChar char="u"/>
              <a:defRPr/>
            </a:lvl2pPr>
            <a:lvl3pPr marL="1143000" indent="-365760">
              <a:buFont typeface="Wingdings" pitchFamily="2" charset="2"/>
              <a:buChar char="Ø"/>
              <a:defRPr/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D6E1-284C-4AEE-B1B0-49FD585586AE}" type="datetime1">
              <a:rPr lang="zh-TW" altLang="en-US" smtClean="0"/>
              <a:t>2017/8/24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88490" y="404664"/>
            <a:ext cx="7756263" cy="105425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052736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2" descr="https://scontent-tpe1-1.xx.fbcdn.net/v/t34.0-12/20733115_1234773066668396_217167995_n.png?oh=7a807285d87219a62283b4e509d445c6&amp;oe=59A05AB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-171400"/>
            <a:ext cx="1701693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652C-788B-4B7E-AB76-F781BEFFF1C4}" type="datetime1">
              <a:rPr lang="zh-TW" altLang="en-US" smtClean="0"/>
              <a:t>2017/8/24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4E58-DF3F-42CD-91A9-0CFF8F38CB42}" type="datetime1">
              <a:rPr lang="zh-TW" altLang="en-US" smtClean="0"/>
              <a:t>2017/8/24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88490" y="476672"/>
            <a:ext cx="7756263" cy="1054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052736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D352-231E-4119-A111-4A309A73F8A7}" type="datetime1">
              <a:rPr lang="zh-TW" altLang="en-US" smtClean="0"/>
              <a:t>2017/8/24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BEC0-620D-4573-AFCA-98B76F2AD9EA}" type="datetime1">
              <a:rPr lang="zh-TW" altLang="en-US" smtClean="0"/>
              <a:t>2017/8/24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28BCF-B953-490D-A955-CAB7A5FCB0F5}" type="datetime1">
              <a:rPr lang="zh-TW" altLang="en-US" smtClean="0"/>
              <a:t>2017/8/24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4427-7420-4AA9-9AE9-DFCFB96944CC}" type="datetime1">
              <a:rPr lang="zh-TW" altLang="en-US" smtClean="0"/>
              <a:t>2017/8/24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2494C-259D-4719-B781-9EA8C554045D}" type="datetime1">
              <a:rPr lang="zh-TW" altLang="en-US" smtClean="0"/>
              <a:t>2017/8/24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fld id="{D76295CA-EB37-4394-A9D3-2121BC7D07B5}" type="datetime1">
              <a:rPr lang="zh-TW" altLang="en-US" smtClean="0"/>
              <a:pPr/>
              <a:t>2017/8/24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Times New Roman" pitchFamily="18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Times New Roman" pitchFamily="18" charset="0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Times New Roman" pitchFamily="18" charset="0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Times New Roman" pitchFamily="18" charset="0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Times New Roman" pitchFamily="18" charset="0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Times New Roman" pitchFamily="18" charset="0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report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Professor : </a:t>
            </a:r>
            <a:r>
              <a:rPr lang="zh-TW" altLang="en-US" dirty="0" smtClean="0"/>
              <a:t>黃敬群 博士</a:t>
            </a:r>
            <a:endParaRPr lang="en-US" altLang="zh-TW" dirty="0" smtClean="0"/>
          </a:p>
          <a:p>
            <a:r>
              <a:rPr lang="en-US" altLang="zh-TW" dirty="0" smtClean="0"/>
              <a:t>Presenter : </a:t>
            </a:r>
            <a:r>
              <a:rPr lang="zh-TW" altLang="en-US" dirty="0" smtClean="0"/>
              <a:t>郭王鼎志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1260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Load .*</a:t>
            </a:r>
            <a:r>
              <a:rPr lang="en-US" altLang="zh-TW" sz="4400" dirty="0" err="1"/>
              <a:t>arx</a:t>
            </a:r>
            <a:r>
              <a:rPr lang="en-US" altLang="zh-TW" sz="4400" dirty="0"/>
              <a:t> </a:t>
            </a:r>
            <a:r>
              <a:rPr lang="en-US" altLang="zh-TW" sz="4400" dirty="0" smtClean="0"/>
              <a:t>file Call the function</a:t>
            </a:r>
            <a:endParaRPr lang="en-US" altLang="zh-TW" sz="4400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49946"/>
            <a:ext cx="5904657" cy="31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圖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470" y="4917302"/>
            <a:ext cx="5876851" cy="11759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091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and interface</a:t>
            </a:r>
            <a:endParaRPr lang="zh-TW" altLang="en-US" dirty="0"/>
          </a:p>
        </p:txBody>
      </p:sp>
      <p:pic>
        <p:nvPicPr>
          <p:cNvPr id="14" name="圖片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72816"/>
            <a:ext cx="5273675" cy="2594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圖片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515" y="4272106"/>
            <a:ext cx="5262880" cy="25412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429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Function define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sz="2000" dirty="0" smtClean="0"/>
              <a:t>WAY_MEET : Open the interface to select the input file.</a:t>
            </a:r>
          </a:p>
          <a:p>
            <a:pPr lvl="1"/>
            <a:r>
              <a:rPr lang="en-US" altLang="zh-TW" sz="2000" dirty="0" err="1" smtClean="0"/>
              <a:t>Our_Code</a:t>
            </a:r>
            <a:r>
              <a:rPr lang="en-US" altLang="zh-TW" sz="2000" dirty="0" smtClean="0"/>
              <a:t> :  Execute the algorithm </a:t>
            </a:r>
          </a:p>
          <a:p>
            <a:pPr lvl="1"/>
            <a:r>
              <a:rPr lang="en-US" altLang="zh-TW" sz="2000" dirty="0"/>
              <a:t>SETWIND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Draw the </a:t>
            </a:r>
            <a:r>
              <a:rPr lang="en-US" altLang="zh-TW" sz="2000" dirty="0" smtClean="0"/>
              <a:t>CAD *.</a:t>
            </a:r>
            <a:r>
              <a:rPr lang="en-US" altLang="zh-TW" sz="2000" dirty="0" err="1" smtClean="0"/>
              <a:t>dwg</a:t>
            </a:r>
            <a:r>
              <a:rPr lang="en-US" altLang="zh-TW" sz="2000" dirty="0" smtClean="0"/>
              <a:t> file</a:t>
            </a:r>
          </a:p>
          <a:p>
            <a:pPr lvl="1"/>
            <a:r>
              <a:rPr lang="en-US" altLang="zh-TW" sz="2000" dirty="0" err="1" smtClean="0"/>
              <a:t>Savefile</a:t>
            </a:r>
            <a:r>
              <a:rPr lang="en-US" altLang="zh-TW" sz="2000" dirty="0" smtClean="0"/>
              <a:t> : Save the *.</a:t>
            </a:r>
            <a:r>
              <a:rPr lang="en-US" altLang="zh-TW" sz="2000" dirty="0" err="1" smtClean="0"/>
              <a:t>dwg</a:t>
            </a:r>
            <a:r>
              <a:rPr lang="en-US" altLang="zh-TW" sz="2000" dirty="0" smtClean="0"/>
              <a:t> file</a:t>
            </a:r>
          </a:p>
          <a:p>
            <a:pPr lvl="1"/>
            <a:r>
              <a:rPr lang="en-US" altLang="zh-TW" sz="2000" dirty="0" err="1" smtClean="0"/>
              <a:t>Clear_range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: To </a:t>
            </a:r>
            <a:r>
              <a:rPr lang="en-US" altLang="zh-TW" sz="2000" dirty="0"/>
              <a:t>clear the </a:t>
            </a:r>
            <a:r>
              <a:rPr lang="en-US" altLang="zh-TW" sz="2000" dirty="0" smtClean="0"/>
              <a:t>content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Execute the </a:t>
            </a:r>
            <a:r>
              <a:rPr lang="en-US" altLang="zh-TW" dirty="0" smtClean="0"/>
              <a:t>algorithm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167461"/>
            <a:ext cx="801052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919" y="2564904"/>
            <a:ext cx="3080569" cy="2909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線單箭頭接點 8"/>
          <p:cNvCxnSpPr/>
          <p:nvPr/>
        </p:nvCxnSpPr>
        <p:spPr>
          <a:xfrm>
            <a:off x="5508104" y="3140968"/>
            <a:ext cx="3758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547664" y="2996952"/>
            <a:ext cx="403244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14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  <p:graphicFrame>
        <p:nvGraphicFramePr>
          <p:cNvPr id="14" name="Diagram 10"/>
          <p:cNvGraphicFramePr/>
          <p:nvPr>
            <p:extLst>
              <p:ext uri="{D42A27DB-BD31-4B8C-83A1-F6EECF244321}">
                <p14:modId xmlns:p14="http://schemas.microsoft.com/office/powerpoint/2010/main" val="3840585152"/>
              </p:ext>
            </p:extLst>
          </p:nvPr>
        </p:nvGraphicFramePr>
        <p:xfrm>
          <a:off x="1572344" y="1772816"/>
          <a:ext cx="6096000" cy="4962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angle 43"/>
          <p:cNvSpPr/>
          <p:nvPr/>
        </p:nvSpPr>
        <p:spPr>
          <a:xfrm>
            <a:off x="2843808" y="1700808"/>
            <a:ext cx="3600400" cy="109304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840890" y="557064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Overview Flow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63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Vertical Scroll 37"/>
          <p:cNvSpPr/>
          <p:nvPr/>
        </p:nvSpPr>
        <p:spPr>
          <a:xfrm>
            <a:off x="1355217" y="3645024"/>
            <a:ext cx="2064655" cy="1945075"/>
          </a:xfrm>
          <a:prstGeom prst="verticalScroll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 smtClean="0">
              <a:latin typeface="Times New Roman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smtClean="0">
                <a:latin typeface="Times New Roman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Make a</a:t>
            </a:r>
            <a:r>
              <a:rPr lang="en-US" sz="1600" dirty="0" smtClean="0">
                <a:effectLst/>
                <a:latin typeface="Times New Roman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Line from </a:t>
            </a:r>
            <a:r>
              <a:rPr lang="en-US" sz="1600" dirty="0" smtClean="0">
                <a:latin typeface="Times New Roman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5 points by</a:t>
            </a:r>
            <a:r>
              <a:rPr lang="en-US" sz="1600" dirty="0" smtClean="0">
                <a:effectLst/>
                <a:latin typeface="Times New Roman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optimization </a:t>
            </a:r>
            <a:r>
              <a:rPr lang="en-US" sz="1600" dirty="0" smtClean="0">
                <a:effectLst/>
                <a:latin typeface="Times New Roman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projection errors</a:t>
            </a:r>
            <a:endParaRPr lang="en-US" sz="1600" dirty="0">
              <a:effectLst/>
              <a:latin typeface="Times New Roman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Times New Roman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 </a:t>
            </a:r>
          </a:p>
        </p:txBody>
      </p:sp>
      <p:grpSp>
        <p:nvGrpSpPr>
          <p:cNvPr id="6" name="Group 27"/>
          <p:cNvGrpSpPr/>
          <p:nvPr/>
        </p:nvGrpSpPr>
        <p:grpSpPr>
          <a:xfrm>
            <a:off x="35496" y="116632"/>
            <a:ext cx="1810533" cy="3521123"/>
            <a:chOff x="-2157261" y="1267771"/>
            <a:chExt cx="8128000" cy="5418667"/>
          </a:xfrm>
        </p:grpSpPr>
        <p:graphicFrame>
          <p:nvGraphicFramePr>
            <p:cNvPr id="7" name="Diagram 10"/>
            <p:cNvGraphicFramePr/>
            <p:nvPr>
              <p:extLst>
                <p:ext uri="{D42A27DB-BD31-4B8C-83A1-F6EECF244321}">
                  <p14:modId xmlns:p14="http://schemas.microsoft.com/office/powerpoint/2010/main" val="3130596308"/>
                </p:ext>
              </p:extLst>
            </p:nvPr>
          </p:nvGraphicFramePr>
          <p:xfrm>
            <a:off x="-2157261" y="1267771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8" name="Rectangle 2"/>
            <p:cNvSpPr/>
            <p:nvPr/>
          </p:nvSpPr>
          <p:spPr>
            <a:xfrm>
              <a:off x="-2157261" y="2630466"/>
              <a:ext cx="8127996" cy="122755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itchFamily="18" charset="0"/>
              </a:endParaRPr>
            </a:p>
          </p:txBody>
        </p:sp>
      </p:grpSp>
      <p:grpSp>
        <p:nvGrpSpPr>
          <p:cNvPr id="9" name="Group 22"/>
          <p:cNvGrpSpPr/>
          <p:nvPr/>
        </p:nvGrpSpPr>
        <p:grpSpPr>
          <a:xfrm>
            <a:off x="3582042" y="348285"/>
            <a:ext cx="1774702" cy="5250002"/>
            <a:chOff x="6745634" y="1840543"/>
            <a:chExt cx="1304925" cy="2400300"/>
          </a:xfrm>
        </p:grpSpPr>
        <p:sp>
          <p:nvSpPr>
            <p:cNvPr id="10" name="Rounded Rectangle 6"/>
            <p:cNvSpPr/>
            <p:nvPr/>
          </p:nvSpPr>
          <p:spPr>
            <a:xfrm>
              <a:off x="6812309" y="1840543"/>
              <a:ext cx="1228725" cy="695325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 dirty="0">
                  <a:effectLst/>
                  <a:latin typeface="Times New Roman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Initial Point</a:t>
              </a:r>
            </a:p>
          </p:txBody>
        </p:sp>
        <p:cxnSp>
          <p:nvCxnSpPr>
            <p:cNvPr id="11" name="Straight Arrow Connector 7"/>
            <p:cNvCxnSpPr/>
            <p:nvPr/>
          </p:nvCxnSpPr>
          <p:spPr>
            <a:xfrm>
              <a:off x="7402859" y="2535868"/>
              <a:ext cx="3175" cy="4762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2" name="Rectangle 8"/>
            <p:cNvSpPr/>
            <p:nvPr/>
          </p:nvSpPr>
          <p:spPr>
            <a:xfrm>
              <a:off x="6755159" y="3012118"/>
              <a:ext cx="1295400" cy="4191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 dirty="0" smtClean="0">
                  <a:effectLst/>
                  <a:latin typeface="Times New Roman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Find </a:t>
              </a:r>
              <a:r>
                <a:rPr lang="en-US" sz="2000" dirty="0">
                  <a:effectLst/>
                  <a:latin typeface="Times New Roman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the 5 points</a:t>
              </a:r>
            </a:p>
          </p:txBody>
        </p:sp>
        <p:cxnSp>
          <p:nvCxnSpPr>
            <p:cNvPr id="13" name="Straight Arrow Connector 11"/>
            <p:cNvCxnSpPr/>
            <p:nvPr/>
          </p:nvCxnSpPr>
          <p:spPr>
            <a:xfrm flipH="1">
              <a:off x="7393334" y="3421693"/>
              <a:ext cx="3175" cy="3937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4" name="Rectangle 9"/>
            <p:cNvSpPr/>
            <p:nvPr/>
          </p:nvSpPr>
          <p:spPr>
            <a:xfrm>
              <a:off x="6745634" y="3821743"/>
              <a:ext cx="1295400" cy="4191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 dirty="0">
                  <a:effectLst/>
                  <a:latin typeface="Times New Roman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Build linear line model</a:t>
              </a:r>
            </a:p>
          </p:txBody>
        </p:sp>
      </p:grpSp>
      <p:cxnSp>
        <p:nvCxnSpPr>
          <p:cNvPr id="15" name="Straight Arrow Connector 20"/>
          <p:cNvCxnSpPr/>
          <p:nvPr/>
        </p:nvCxnSpPr>
        <p:spPr>
          <a:xfrm flipV="1">
            <a:off x="8249716" y="4650157"/>
            <a:ext cx="185738" cy="44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1"/>
          <p:cNvCxnSpPr/>
          <p:nvPr/>
        </p:nvCxnSpPr>
        <p:spPr>
          <a:xfrm flipV="1">
            <a:off x="8528323" y="4642221"/>
            <a:ext cx="219075" cy="4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4343" y="338580"/>
            <a:ext cx="2825033" cy="2809948"/>
          </a:xfrm>
          <a:prstGeom prst="rect">
            <a:avLst/>
          </a:prstGeom>
        </p:spPr>
      </p:pic>
      <p:cxnSp>
        <p:nvCxnSpPr>
          <p:cNvPr id="18" name="Straight Arrow Connector 24"/>
          <p:cNvCxnSpPr>
            <a:stCxn id="10" idx="3"/>
          </p:cNvCxnSpPr>
          <p:nvPr/>
        </p:nvCxnSpPr>
        <p:spPr>
          <a:xfrm flipV="1">
            <a:off x="5343790" y="1104900"/>
            <a:ext cx="906992" cy="3802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Vertical Scroll 30"/>
          <p:cNvSpPr/>
          <p:nvPr/>
        </p:nvSpPr>
        <p:spPr>
          <a:xfrm>
            <a:off x="5364088" y="3188298"/>
            <a:ext cx="3960440" cy="3553070"/>
          </a:xfrm>
          <a:prstGeom prst="verticalScroll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900" dirty="0" smtClean="0">
              <a:latin typeface="Times New Roman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smtClean="0">
                <a:effectLst/>
                <a:latin typeface="Times New Roman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Constraints(CT):</a:t>
            </a:r>
            <a:endParaRPr lang="en-US" sz="1600" dirty="0">
              <a:effectLst/>
              <a:latin typeface="Times New Roman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28600" marR="0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600" dirty="0" smtClean="0">
                <a:effectLst/>
                <a:latin typeface="Times New Roman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Closest </a:t>
            </a:r>
            <a:r>
              <a:rPr lang="en-US" sz="1600" dirty="0">
                <a:effectLst/>
                <a:latin typeface="Times New Roman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point in right side, 0.055&lt;distance&lt;0.065</a:t>
            </a:r>
          </a:p>
          <a:p>
            <a:pPr marL="228600" marR="0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600" b="1" dirty="0" smtClean="0">
                <a:effectLst/>
                <a:latin typeface="Times New Roman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next points, and the current point should make the vector quite similar to the line below.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sz="1600" b="1" i="1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we use this constraint if we had the reference model below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 </a:t>
            </a:r>
            <a:endParaRPr lang="en-US" sz="1600" dirty="0" smtClean="0">
              <a:solidFill>
                <a:schemeClr val="accent1">
                  <a:lumMod val="50000"/>
                </a:schemeClr>
              </a:solidFill>
              <a:effectLst/>
              <a:latin typeface="Times New Roman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Times New Roman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 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Times New Roman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20" name="Straight Arrow Connector 33"/>
          <p:cNvCxnSpPr/>
          <p:nvPr/>
        </p:nvCxnSpPr>
        <p:spPr>
          <a:xfrm flipV="1">
            <a:off x="5356744" y="3571876"/>
            <a:ext cx="372544" cy="5697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38"/>
          <p:cNvCxnSpPr/>
          <p:nvPr/>
        </p:nvCxnSpPr>
        <p:spPr>
          <a:xfrm flipH="1">
            <a:off x="3228463" y="5139953"/>
            <a:ext cx="383377" cy="0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2" name="Group 5"/>
          <p:cNvGrpSpPr/>
          <p:nvPr/>
        </p:nvGrpSpPr>
        <p:grpSpPr>
          <a:xfrm>
            <a:off x="827584" y="5722570"/>
            <a:ext cx="2496704" cy="1101839"/>
            <a:chOff x="702865" y="5641317"/>
            <a:chExt cx="2719451" cy="1101839"/>
          </a:xfrm>
        </p:grpSpPr>
        <p:grpSp>
          <p:nvGrpSpPr>
            <p:cNvPr id="23" name="Group 56"/>
            <p:cNvGrpSpPr/>
            <p:nvPr/>
          </p:nvGrpSpPr>
          <p:grpSpPr>
            <a:xfrm>
              <a:off x="808245" y="5641317"/>
              <a:ext cx="2392804" cy="899460"/>
              <a:chOff x="642496" y="5730252"/>
              <a:chExt cx="2392804" cy="899460"/>
            </a:xfrm>
          </p:grpSpPr>
          <p:cxnSp>
            <p:nvCxnSpPr>
              <p:cNvPr id="27" name="Straight Connector 42"/>
              <p:cNvCxnSpPr/>
              <p:nvPr/>
            </p:nvCxnSpPr>
            <p:spPr>
              <a:xfrm flipV="1">
                <a:off x="642496" y="5958054"/>
                <a:ext cx="2392804" cy="55069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Flowchart: Connector 43"/>
              <p:cNvSpPr/>
              <p:nvPr/>
            </p:nvSpPr>
            <p:spPr>
              <a:xfrm>
                <a:off x="715520" y="5958054"/>
                <a:ext cx="85725" cy="123825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29" name="Flowchart: Connector 44"/>
              <p:cNvSpPr/>
              <p:nvPr/>
            </p:nvSpPr>
            <p:spPr>
              <a:xfrm>
                <a:off x="1729691" y="5730252"/>
                <a:ext cx="85725" cy="123825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30" name="Flowchart: Connector 45"/>
              <p:cNvSpPr/>
              <p:nvPr/>
            </p:nvSpPr>
            <p:spPr>
              <a:xfrm>
                <a:off x="2737646" y="6505887"/>
                <a:ext cx="85725" cy="123825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cxnSp>
            <p:nvCxnSpPr>
              <p:cNvPr id="31" name="Straight Arrow Connector 49"/>
              <p:cNvCxnSpPr>
                <a:stCxn id="28" idx="4"/>
              </p:cNvCxnSpPr>
              <p:nvPr/>
            </p:nvCxnSpPr>
            <p:spPr>
              <a:xfrm>
                <a:off x="758383" y="6081879"/>
                <a:ext cx="162367" cy="3824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50"/>
              <p:cNvCxnSpPr/>
              <p:nvPr/>
            </p:nvCxnSpPr>
            <p:spPr>
              <a:xfrm>
                <a:off x="1754648" y="5777166"/>
                <a:ext cx="187324" cy="4293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51"/>
              <p:cNvCxnSpPr>
                <a:stCxn id="30" idx="1"/>
              </p:cNvCxnSpPr>
              <p:nvPr/>
            </p:nvCxnSpPr>
            <p:spPr>
              <a:xfrm flipH="1" flipV="1">
                <a:off x="2575577" y="6081879"/>
                <a:ext cx="174623" cy="4421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4"/>
            <p:cNvGrpSpPr/>
            <p:nvPr/>
          </p:nvGrpSpPr>
          <p:grpSpPr>
            <a:xfrm>
              <a:off x="702865" y="5700038"/>
              <a:ext cx="2719451" cy="1043118"/>
              <a:chOff x="481599" y="5118292"/>
              <a:chExt cx="2719451" cy="1043118"/>
            </a:xfrm>
          </p:grpSpPr>
          <p:sp>
            <p:nvSpPr>
              <p:cNvPr id="25" name="Rectangle 59"/>
              <p:cNvSpPr/>
              <p:nvPr/>
            </p:nvSpPr>
            <p:spPr>
              <a:xfrm>
                <a:off x="481599" y="5118292"/>
                <a:ext cx="2603564" cy="9580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26" name="TextBox 1"/>
              <p:cNvSpPr txBox="1"/>
              <p:nvPr/>
            </p:nvSpPr>
            <p:spPr>
              <a:xfrm>
                <a:off x="808246" y="5792078"/>
                <a:ext cx="23928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</a:rPr>
                  <a:t>Projection error</a:t>
                </a:r>
                <a:endParaRPr lang="en-US" dirty="0">
                  <a:latin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7899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5" name="Group 6"/>
          <p:cNvGrpSpPr/>
          <p:nvPr/>
        </p:nvGrpSpPr>
        <p:grpSpPr>
          <a:xfrm>
            <a:off x="2927352" y="150778"/>
            <a:ext cx="1246326" cy="1876738"/>
            <a:chOff x="-2157261" y="1267771"/>
            <a:chExt cx="8128000" cy="5418667"/>
          </a:xfrm>
        </p:grpSpPr>
        <p:graphicFrame>
          <p:nvGraphicFramePr>
            <p:cNvPr id="6" name="Diagram 7"/>
            <p:cNvGraphicFramePr/>
            <p:nvPr>
              <p:extLst>
                <p:ext uri="{D42A27DB-BD31-4B8C-83A1-F6EECF244321}">
                  <p14:modId xmlns:p14="http://schemas.microsoft.com/office/powerpoint/2010/main" val="2251769993"/>
                </p:ext>
              </p:extLst>
            </p:nvPr>
          </p:nvGraphicFramePr>
          <p:xfrm>
            <a:off x="-2157261" y="1267771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7" name="Rectangle 8"/>
            <p:cNvSpPr/>
            <p:nvPr/>
          </p:nvSpPr>
          <p:spPr>
            <a:xfrm>
              <a:off x="-2157257" y="4056329"/>
              <a:ext cx="8127996" cy="122755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Times New Roman" pitchFamily="18" charset="0"/>
              </a:endParaRPr>
            </a:p>
          </p:txBody>
        </p:sp>
      </p:grpSp>
      <p:sp>
        <p:nvSpPr>
          <p:cNvPr id="8" name="Vertical Scroll 68"/>
          <p:cNvSpPr/>
          <p:nvPr/>
        </p:nvSpPr>
        <p:spPr>
          <a:xfrm>
            <a:off x="0" y="2253314"/>
            <a:ext cx="3034542" cy="3015620"/>
          </a:xfrm>
          <a:prstGeom prst="verticalScroll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latin typeface="Times New Roman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latin typeface="Times New Roman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Constraints 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(CT2</a:t>
            </a:r>
            <a:r>
              <a:rPr lang="en-US" sz="12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en-US" sz="1200" dirty="0" smtClean="0">
                <a:latin typeface="Times New Roman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latin typeface="Times New Roman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The prediction points satisfy these constraints: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effectLst/>
                <a:latin typeface="Times New Roman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Distance </a:t>
            </a:r>
            <a:r>
              <a:rPr lang="en-US" sz="1200" dirty="0">
                <a:effectLst/>
                <a:latin typeface="Times New Roman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with previous point =~0.06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Times New Roman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Distance </a:t>
            </a:r>
            <a:r>
              <a:rPr lang="en-US" sz="1200" dirty="0" smtClean="0">
                <a:effectLst/>
                <a:latin typeface="Times New Roman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with current linear line model is small. (threshold)</a:t>
            </a:r>
            <a:endParaRPr lang="en-US" sz="1200" dirty="0">
              <a:effectLst/>
              <a:latin typeface="Times New Roman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effectLst/>
                <a:latin typeface="Times New Roman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Has the same direction with reference model.</a:t>
            </a:r>
            <a:endParaRPr lang="en-US" sz="1200" dirty="0">
              <a:effectLst/>
              <a:latin typeface="Times New Roman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000" dirty="0">
              <a:effectLst/>
              <a:latin typeface="Times New Roman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" name="Vertical Scroll 70"/>
          <p:cNvSpPr/>
          <p:nvPr/>
        </p:nvSpPr>
        <p:spPr>
          <a:xfrm>
            <a:off x="113864" y="2"/>
            <a:ext cx="2916120" cy="2096366"/>
          </a:xfrm>
          <a:prstGeom prst="verticalScroll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effectLst/>
                <a:latin typeface="Times New Roman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effectLst/>
                <a:latin typeface="Times New Roman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Constraints1</a:t>
            </a:r>
            <a:r>
              <a:rPr lang="en-US" sz="1200" b="1" dirty="0">
                <a:solidFill>
                  <a:srgbClr val="FF0000"/>
                </a:solidFill>
                <a:latin typeface="Times New Roman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(CT1</a:t>
            </a:r>
            <a:r>
              <a:rPr lang="en-US" sz="1200" b="1" dirty="0" smtClean="0">
                <a:solidFill>
                  <a:srgbClr val="FF0000"/>
                </a:solidFill>
                <a:latin typeface="Times New Roman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en-US" sz="1200" dirty="0" smtClean="0">
                <a:effectLst/>
                <a:latin typeface="Times New Roman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endParaRPr lang="en-US" sz="1200" dirty="0">
              <a:effectLst/>
              <a:latin typeface="Times New Roman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 smtClean="0">
                <a:effectLst/>
                <a:latin typeface="Times New Roman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Closest </a:t>
            </a:r>
            <a:r>
              <a:rPr lang="en-US" sz="1100" dirty="0">
                <a:effectLst/>
                <a:latin typeface="Times New Roman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point in right side, 0.055&lt;distance&lt;0.065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 smtClean="0">
                <a:effectLst/>
                <a:latin typeface="Times New Roman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sz="1100" dirty="0" smtClean="0">
                <a:latin typeface="Times New Roman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Base on current linear l</a:t>
            </a:r>
            <a:r>
              <a:rPr lang="en-US" sz="1100" dirty="0" smtClean="0">
                <a:effectLst/>
                <a:latin typeface="Times New Roman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ine </a:t>
            </a:r>
            <a:r>
              <a:rPr lang="en-US" sz="1100" dirty="0">
                <a:effectLst/>
                <a:latin typeface="Times New Roman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model, projection distance &lt; Threshold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Has the same direction with reference model.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Times New Roman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0" name="TextBox 88"/>
          <p:cNvSpPr txBox="1"/>
          <p:nvPr/>
        </p:nvSpPr>
        <p:spPr>
          <a:xfrm>
            <a:off x="5704783" y="5456342"/>
            <a:ext cx="2771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Note</a:t>
            </a:r>
            <a:r>
              <a:rPr lang="en-US" sz="1400" b="1" dirty="0" smtClean="0">
                <a:latin typeface="Times New Roman" pitchFamily="18" charset="0"/>
              </a:rPr>
              <a:t>: </a:t>
            </a:r>
            <a:r>
              <a:rPr lang="en-US" sz="1400" dirty="0" smtClean="0">
                <a:latin typeface="Times New Roman" pitchFamily="18" charset="0"/>
              </a:rPr>
              <a:t>when we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update new points </a:t>
            </a:r>
            <a:r>
              <a:rPr lang="en-US" sz="1400" dirty="0" smtClean="0">
                <a:latin typeface="Times New Roman" pitchFamily="18" charset="0"/>
              </a:rPr>
              <a:t>to current model. We also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need to move the reference model to next points vector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1" name="Flowchart: Process 89"/>
          <p:cNvSpPr/>
          <p:nvPr/>
        </p:nvSpPr>
        <p:spPr>
          <a:xfrm>
            <a:off x="5952321" y="4424575"/>
            <a:ext cx="2878370" cy="6313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</p:txBody>
      </p:sp>
      <p:sp>
        <p:nvSpPr>
          <p:cNvPr id="12" name="Oval 90"/>
          <p:cNvSpPr/>
          <p:nvPr/>
        </p:nvSpPr>
        <p:spPr>
          <a:xfrm>
            <a:off x="6305805" y="4560039"/>
            <a:ext cx="18741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</p:txBody>
      </p:sp>
      <p:sp>
        <p:nvSpPr>
          <p:cNvPr id="13" name="Oval 91"/>
          <p:cNvSpPr/>
          <p:nvPr/>
        </p:nvSpPr>
        <p:spPr>
          <a:xfrm>
            <a:off x="6600963" y="4560039"/>
            <a:ext cx="18741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</p:txBody>
      </p:sp>
      <p:sp>
        <p:nvSpPr>
          <p:cNvPr id="14" name="Oval 92"/>
          <p:cNvSpPr/>
          <p:nvPr/>
        </p:nvSpPr>
        <p:spPr>
          <a:xfrm>
            <a:off x="6886980" y="4566064"/>
            <a:ext cx="18741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</p:txBody>
      </p:sp>
      <p:sp>
        <p:nvSpPr>
          <p:cNvPr id="15" name="Oval 102"/>
          <p:cNvSpPr/>
          <p:nvPr/>
        </p:nvSpPr>
        <p:spPr>
          <a:xfrm>
            <a:off x="5994714" y="4560037"/>
            <a:ext cx="18741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</p:txBody>
      </p:sp>
      <p:sp>
        <p:nvSpPr>
          <p:cNvPr id="16" name="Oval 110"/>
          <p:cNvSpPr/>
          <p:nvPr/>
        </p:nvSpPr>
        <p:spPr>
          <a:xfrm>
            <a:off x="7475044" y="4560039"/>
            <a:ext cx="18741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</p:txBody>
      </p:sp>
      <p:sp>
        <p:nvSpPr>
          <p:cNvPr id="17" name="Oval 111"/>
          <p:cNvSpPr/>
          <p:nvPr/>
        </p:nvSpPr>
        <p:spPr>
          <a:xfrm>
            <a:off x="7761715" y="4566064"/>
            <a:ext cx="18741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</p:txBody>
      </p:sp>
      <p:sp>
        <p:nvSpPr>
          <p:cNvPr id="18" name="Oval 112"/>
          <p:cNvSpPr/>
          <p:nvPr/>
        </p:nvSpPr>
        <p:spPr>
          <a:xfrm>
            <a:off x="8056220" y="4566064"/>
            <a:ext cx="18741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</p:txBody>
      </p:sp>
      <p:sp>
        <p:nvSpPr>
          <p:cNvPr id="19" name="Oval 113"/>
          <p:cNvSpPr/>
          <p:nvPr/>
        </p:nvSpPr>
        <p:spPr>
          <a:xfrm>
            <a:off x="7182488" y="4566064"/>
            <a:ext cx="18741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</p:txBody>
      </p:sp>
      <p:sp>
        <p:nvSpPr>
          <p:cNvPr id="20" name="Oval 114"/>
          <p:cNvSpPr/>
          <p:nvPr/>
        </p:nvSpPr>
        <p:spPr>
          <a:xfrm>
            <a:off x="8332191" y="4560038"/>
            <a:ext cx="18741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</p:txBody>
      </p:sp>
      <p:sp>
        <p:nvSpPr>
          <p:cNvPr id="21" name="Oval 115"/>
          <p:cNvSpPr/>
          <p:nvPr/>
        </p:nvSpPr>
        <p:spPr>
          <a:xfrm>
            <a:off x="8616277" y="4571562"/>
            <a:ext cx="18741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</p:txBody>
      </p:sp>
      <p:sp>
        <p:nvSpPr>
          <p:cNvPr id="22" name="Oval 117"/>
          <p:cNvSpPr/>
          <p:nvPr/>
        </p:nvSpPr>
        <p:spPr>
          <a:xfrm>
            <a:off x="8616277" y="4571562"/>
            <a:ext cx="187411" cy="348383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</p:txBody>
      </p:sp>
      <p:sp>
        <p:nvSpPr>
          <p:cNvPr id="23" name="Oval 119"/>
          <p:cNvSpPr/>
          <p:nvPr/>
        </p:nvSpPr>
        <p:spPr>
          <a:xfrm>
            <a:off x="8905556" y="4586531"/>
            <a:ext cx="18741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</p:txBody>
      </p:sp>
      <p:grpSp>
        <p:nvGrpSpPr>
          <p:cNvPr id="24" name="Group 48"/>
          <p:cNvGrpSpPr/>
          <p:nvPr/>
        </p:nvGrpSpPr>
        <p:grpSpPr>
          <a:xfrm>
            <a:off x="3052749" y="301602"/>
            <a:ext cx="6056402" cy="5921326"/>
            <a:chOff x="3335632" y="180732"/>
            <a:chExt cx="8429176" cy="6494382"/>
          </a:xfrm>
        </p:grpSpPr>
        <p:grpSp>
          <p:nvGrpSpPr>
            <p:cNvPr id="25" name="Group 47"/>
            <p:cNvGrpSpPr/>
            <p:nvPr/>
          </p:nvGrpSpPr>
          <p:grpSpPr>
            <a:xfrm>
              <a:off x="3335632" y="180732"/>
              <a:ext cx="8429176" cy="6494382"/>
              <a:chOff x="3335632" y="180732"/>
              <a:chExt cx="8429176" cy="6494382"/>
            </a:xfrm>
          </p:grpSpPr>
          <p:grpSp>
            <p:nvGrpSpPr>
              <p:cNvPr id="27" name="Group 46"/>
              <p:cNvGrpSpPr/>
              <p:nvPr/>
            </p:nvGrpSpPr>
            <p:grpSpPr>
              <a:xfrm>
                <a:off x="3335632" y="180732"/>
                <a:ext cx="8429176" cy="6494382"/>
                <a:chOff x="3335632" y="180732"/>
                <a:chExt cx="8429176" cy="6494382"/>
              </a:xfrm>
            </p:grpSpPr>
            <p:grpSp>
              <p:nvGrpSpPr>
                <p:cNvPr id="29" name="Group 2"/>
                <p:cNvGrpSpPr/>
                <p:nvPr/>
              </p:nvGrpSpPr>
              <p:grpSpPr>
                <a:xfrm>
                  <a:off x="3335632" y="180732"/>
                  <a:ext cx="8429176" cy="6494382"/>
                  <a:chOff x="3769693" y="113549"/>
                  <a:chExt cx="8429176" cy="6494382"/>
                </a:xfrm>
              </p:grpSpPr>
              <p:grpSp>
                <p:nvGrpSpPr>
                  <p:cNvPr id="31" name="Group 3"/>
                  <p:cNvGrpSpPr/>
                  <p:nvPr/>
                </p:nvGrpSpPr>
                <p:grpSpPr>
                  <a:xfrm>
                    <a:off x="3769693" y="113549"/>
                    <a:ext cx="8429176" cy="6494382"/>
                    <a:chOff x="2786194" y="112634"/>
                    <a:chExt cx="8429176" cy="6494382"/>
                  </a:xfrm>
                </p:grpSpPr>
                <p:sp>
                  <p:nvSpPr>
                    <p:cNvPr id="34" name="Flowchart: Decision 9"/>
                    <p:cNvSpPr/>
                    <p:nvPr/>
                  </p:nvSpPr>
                  <p:spPr>
                    <a:xfrm>
                      <a:off x="4048201" y="1791256"/>
                      <a:ext cx="2267609" cy="1074976"/>
                    </a:xfrm>
                    <a:prstGeom prst="flowChartDecision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Find next </a:t>
                      </a:r>
                      <a:r>
                        <a:rPr lang="en-US" sz="1200" dirty="0" smtClean="0">
                          <a:effectLst/>
                          <a:latin typeface="Times New Roman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Points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(CT1)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5" name="Flowchart: Process 12"/>
                    <p:cNvSpPr/>
                    <p:nvPr/>
                  </p:nvSpPr>
                  <p:spPr>
                    <a:xfrm>
                      <a:off x="9295267" y="2084294"/>
                      <a:ext cx="1920103" cy="877982"/>
                    </a:xfrm>
                    <a:prstGeom prst="flowChartProcess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 the warning message and pause “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Outliner(X,Y)</a:t>
                      </a:r>
                      <a:r>
                        <a:rPr lang="en-US" sz="1200" dirty="0">
                          <a:effectLst/>
                          <a:latin typeface="Times New Roman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“</a:t>
                      </a:r>
                    </a:p>
                  </p:txBody>
                </p:sp>
                <p:sp>
                  <p:nvSpPr>
                    <p:cNvPr id="36" name="Flowchart: Process 13"/>
                    <p:cNvSpPr/>
                    <p:nvPr/>
                  </p:nvSpPr>
                  <p:spPr>
                    <a:xfrm>
                      <a:off x="7001827" y="3210878"/>
                      <a:ext cx="1791826" cy="960726"/>
                    </a:xfrm>
                    <a:prstGeom prst="flowChartProcess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Predict next </a:t>
                      </a:r>
                      <a:r>
                        <a:rPr lang="en-US" sz="1200" dirty="0" smtClean="0">
                          <a:effectLst/>
                          <a:latin typeface="Times New Roman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points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(CT2)</a:t>
                      </a:r>
                      <a:endPara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7" name="Rectangle 11"/>
                    <p:cNvSpPr/>
                    <p:nvPr/>
                  </p:nvSpPr>
                  <p:spPr>
                    <a:xfrm>
                      <a:off x="4422674" y="638114"/>
                      <a:ext cx="1500706" cy="567671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Linear Line model</a:t>
                      </a:r>
                      <a:endParaRPr lang="en-US" sz="1200" dirty="0">
                        <a:effectLst/>
                        <a:latin typeface="Times New Roman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" name="Flowchart: Process 14"/>
                    <p:cNvSpPr/>
                    <p:nvPr/>
                  </p:nvSpPr>
                  <p:spPr>
                    <a:xfrm>
                      <a:off x="4552679" y="3214688"/>
                      <a:ext cx="1316334" cy="843359"/>
                    </a:xfrm>
                    <a:prstGeom prst="flowChartProcess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Update the model</a:t>
                      </a:r>
                    </a:p>
                  </p:txBody>
                </p:sp>
                <p:sp>
                  <p:nvSpPr>
                    <p:cNvPr id="39" name="Flowchart: Decision 15"/>
                    <p:cNvSpPr/>
                    <p:nvPr/>
                  </p:nvSpPr>
                  <p:spPr>
                    <a:xfrm>
                      <a:off x="4136921" y="4349513"/>
                      <a:ext cx="2190318" cy="945832"/>
                    </a:xfrm>
                    <a:prstGeom prst="flowChartDecision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Contain 10 points?</a:t>
                      </a:r>
                    </a:p>
                  </p:txBody>
                </p:sp>
                <p:sp>
                  <p:nvSpPr>
                    <p:cNvPr id="40" name="Flowchart: Process 16"/>
                    <p:cNvSpPr/>
                    <p:nvPr/>
                  </p:nvSpPr>
                  <p:spPr>
                    <a:xfrm>
                      <a:off x="2786194" y="3403719"/>
                      <a:ext cx="1381864" cy="788672"/>
                    </a:xfrm>
                    <a:prstGeom prst="flowChartProcess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Update next points to line model</a:t>
                      </a:r>
                    </a:p>
                  </p:txBody>
                </p:sp>
                <p:sp>
                  <p:nvSpPr>
                    <p:cNvPr id="41" name="Flowchart: Process 17"/>
                    <p:cNvSpPr/>
                    <p:nvPr/>
                  </p:nvSpPr>
                  <p:spPr>
                    <a:xfrm>
                      <a:off x="4229099" y="5682139"/>
                      <a:ext cx="1983105" cy="924877"/>
                    </a:xfrm>
                    <a:prstGeom prst="flowChartProcess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Remove the first and of date the last points to model</a:t>
                      </a:r>
                    </a:p>
                  </p:txBody>
                </p:sp>
                <p:cxnSp>
                  <p:nvCxnSpPr>
                    <p:cNvPr id="42" name="Straight Arrow Connector 18"/>
                    <p:cNvCxnSpPr>
                      <a:stCxn id="37" idx="2"/>
                    </p:cNvCxnSpPr>
                    <p:nvPr/>
                  </p:nvCxnSpPr>
                  <p:spPr>
                    <a:xfrm>
                      <a:off x="5173027" y="1205785"/>
                      <a:ext cx="10114" cy="625873"/>
                    </a:xfrm>
                    <a:prstGeom prst="straightConnector1">
                      <a:avLst/>
                    </a:prstGeom>
                    <a:ln w="28575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Arrow Connector 19"/>
                    <p:cNvCxnSpPr/>
                    <p:nvPr/>
                  </p:nvCxnSpPr>
                  <p:spPr>
                    <a:xfrm flipH="1">
                      <a:off x="5239364" y="5288439"/>
                      <a:ext cx="3175" cy="39370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Arrow Connector 20"/>
                    <p:cNvCxnSpPr/>
                    <p:nvPr/>
                  </p:nvCxnSpPr>
                  <p:spPr>
                    <a:xfrm flipH="1">
                      <a:off x="5239364" y="4058047"/>
                      <a:ext cx="225" cy="299641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Arrow Connector 21"/>
                    <p:cNvCxnSpPr>
                      <a:stCxn id="34" idx="2"/>
                    </p:cNvCxnSpPr>
                    <p:nvPr/>
                  </p:nvCxnSpPr>
                  <p:spPr>
                    <a:xfrm flipH="1">
                      <a:off x="5173027" y="2866232"/>
                      <a:ext cx="8979" cy="361791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Arrow Connector 23"/>
                    <p:cNvCxnSpPr>
                      <a:endCxn id="38" idx="3"/>
                    </p:cNvCxnSpPr>
                    <p:nvPr/>
                  </p:nvCxnSpPr>
                  <p:spPr>
                    <a:xfrm flipH="1" flipV="1">
                      <a:off x="5869013" y="3675479"/>
                      <a:ext cx="1132815" cy="2369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7" name="Group 1"/>
                    <p:cNvGrpSpPr/>
                    <p:nvPr/>
                  </p:nvGrpSpPr>
                  <p:grpSpPr>
                    <a:xfrm>
                      <a:off x="6294710" y="2005579"/>
                      <a:ext cx="3000557" cy="344483"/>
                      <a:chOff x="6294710" y="2005579"/>
                      <a:chExt cx="3000557" cy="344483"/>
                    </a:xfrm>
                  </p:grpSpPr>
                  <p:cxnSp>
                    <p:nvCxnSpPr>
                      <p:cNvPr id="54" name="Straight Arrow Connector 24"/>
                      <p:cNvCxnSpPr/>
                      <p:nvPr/>
                    </p:nvCxnSpPr>
                    <p:spPr>
                      <a:xfrm flipV="1">
                        <a:off x="6294710" y="2336520"/>
                        <a:ext cx="527050" cy="4445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5" name="文字方塊 161"/>
                      <p:cNvSpPr txBox="1"/>
                      <p:nvPr/>
                    </p:nvSpPr>
                    <p:spPr>
                      <a:xfrm>
                        <a:off x="6370506" y="2005579"/>
                        <a:ext cx="390525" cy="24765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 w="19050">
                        <a:solidFill>
                          <a:prstClr val="black"/>
                        </a:solidFill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1000" dirty="0">
                            <a:effectLst/>
                            <a:latin typeface="Times New Roman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a:t>NO</a:t>
                        </a:r>
                      </a:p>
                    </p:txBody>
                  </p:sp>
                  <p:cxnSp>
                    <p:nvCxnSpPr>
                      <p:cNvPr id="56" name="Straight Arrow Connector 53"/>
                      <p:cNvCxnSpPr/>
                      <p:nvPr/>
                    </p:nvCxnSpPr>
                    <p:spPr>
                      <a:xfrm>
                        <a:off x="8516716" y="2349491"/>
                        <a:ext cx="778551" cy="571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7" name="文字方塊 161"/>
                      <p:cNvSpPr txBox="1"/>
                      <p:nvPr/>
                    </p:nvSpPr>
                    <p:spPr>
                      <a:xfrm>
                        <a:off x="8710728" y="2081093"/>
                        <a:ext cx="390525" cy="24765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 w="19050">
                        <a:solidFill>
                          <a:prstClr val="black"/>
                        </a:solidFill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1000" dirty="0">
                            <a:effectLst/>
                            <a:latin typeface="Times New Roman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a:t>NO</a:t>
                        </a:r>
                      </a:p>
                    </p:txBody>
                  </p:sp>
                </p:grpSp>
                <p:sp>
                  <p:nvSpPr>
                    <p:cNvPr id="48" name="文字方塊 162"/>
                    <p:cNvSpPr txBox="1"/>
                    <p:nvPr/>
                  </p:nvSpPr>
                  <p:spPr>
                    <a:xfrm>
                      <a:off x="5289232" y="2838451"/>
                      <a:ext cx="427327" cy="24765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19050">
                      <a:solidFill>
                        <a:prstClr val="black"/>
                      </a:solidFill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Times New Roman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</a:p>
                  </p:txBody>
                </p:sp>
                <p:sp>
                  <p:nvSpPr>
                    <p:cNvPr id="49" name="文字方塊 247"/>
                    <p:cNvSpPr txBox="1"/>
                    <p:nvPr/>
                  </p:nvSpPr>
                  <p:spPr>
                    <a:xfrm>
                      <a:off x="3598389" y="4515189"/>
                      <a:ext cx="390525" cy="24765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19050">
                      <a:solidFill>
                        <a:prstClr val="black"/>
                      </a:solidFill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Times New Roman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NO</a:t>
                      </a:r>
                    </a:p>
                  </p:txBody>
                </p:sp>
                <p:sp>
                  <p:nvSpPr>
                    <p:cNvPr id="50" name="文字方塊 248"/>
                    <p:cNvSpPr txBox="1"/>
                    <p:nvPr/>
                  </p:nvSpPr>
                  <p:spPr>
                    <a:xfrm>
                      <a:off x="5289231" y="5313045"/>
                      <a:ext cx="497205" cy="24765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19050">
                      <a:solidFill>
                        <a:prstClr val="black"/>
                      </a:solidFill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Times New Roman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</a:p>
                  </p:txBody>
                </p:sp>
                <p:cxnSp>
                  <p:nvCxnSpPr>
                    <p:cNvPr id="51" name="Straight Arrow Connector 58"/>
                    <p:cNvCxnSpPr/>
                    <p:nvPr/>
                  </p:nvCxnSpPr>
                  <p:spPr>
                    <a:xfrm flipH="1" flipV="1">
                      <a:off x="7702034" y="847381"/>
                      <a:ext cx="3242" cy="916959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2" name="Rectangle 61"/>
                    <p:cNvSpPr/>
                    <p:nvPr/>
                  </p:nvSpPr>
                  <p:spPr>
                    <a:xfrm>
                      <a:off x="6821760" y="112634"/>
                      <a:ext cx="1942350" cy="809315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Start new Initial points in next Line</a:t>
                      </a:r>
                      <a:r>
                        <a:rPr lang="en-US" sz="1200" dirty="0" smtClean="0">
                          <a:latin typeface="Times New Roman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previous step</a:t>
                      </a:r>
                      <a:r>
                        <a:rPr lang="en-US" sz="1200" dirty="0" smtClean="0">
                          <a:latin typeface="Times New Roman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effectLst/>
                        <a:latin typeface="Times New Roman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3" name="文字方塊 248"/>
                    <p:cNvSpPr txBox="1"/>
                    <p:nvPr/>
                  </p:nvSpPr>
                  <p:spPr>
                    <a:xfrm>
                      <a:off x="7736758" y="1205784"/>
                      <a:ext cx="497204" cy="24765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19050">
                      <a:solidFill>
                        <a:prstClr val="black"/>
                      </a:solidFill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Times New Roman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</a:p>
                  </p:txBody>
                </p:sp>
              </p:grpSp>
              <p:cxnSp>
                <p:nvCxnSpPr>
                  <p:cNvPr id="32" name="Elbow Connector 31"/>
                  <p:cNvCxnSpPr>
                    <a:stCxn id="41" idx="1"/>
                    <a:endCxn id="34" idx="1"/>
                  </p:cNvCxnSpPr>
                  <p:nvPr/>
                </p:nvCxnSpPr>
                <p:spPr>
                  <a:xfrm rot="10800000">
                    <a:off x="5031700" y="2329659"/>
                    <a:ext cx="180898" cy="3815834"/>
                  </a:xfrm>
                  <a:prstGeom prst="bentConnector3">
                    <a:avLst>
                      <a:gd name="adj1" fmla="val 888542"/>
                    </a:avLst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41"/>
                  <p:cNvCxnSpPr/>
                  <p:nvPr/>
                </p:nvCxnSpPr>
                <p:spPr>
                  <a:xfrm flipV="1">
                    <a:off x="4432448" y="2365350"/>
                    <a:ext cx="69" cy="1003593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" name="Flowchart: Decision 10"/>
                <p:cNvSpPr/>
                <p:nvPr/>
              </p:nvSpPr>
              <p:spPr>
                <a:xfrm>
                  <a:off x="7400741" y="1832438"/>
                  <a:ext cx="1680719" cy="1144359"/>
                </a:xfrm>
                <a:prstGeom prst="flowChartDecision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latin typeface="Times New Roman" pitchFamily="18" charset="0"/>
                    </a:rPr>
                    <a:t>End Line?</a:t>
                  </a:r>
                  <a:endParaRPr lang="en-US" sz="1400" dirty="0">
                    <a:latin typeface="Times New Roman" pitchFamily="18" charset="0"/>
                  </a:endParaRPr>
                </a:p>
              </p:txBody>
            </p:sp>
          </p:grpSp>
          <p:cxnSp>
            <p:nvCxnSpPr>
              <p:cNvPr id="28" name="Elbow Connector 34"/>
              <p:cNvCxnSpPr>
                <a:stCxn id="35" idx="2"/>
                <a:endCxn id="36" idx="3"/>
              </p:cNvCxnSpPr>
              <p:nvPr/>
            </p:nvCxnSpPr>
            <p:spPr>
              <a:xfrm rot="5400000">
                <a:off x="9709442" y="2664023"/>
                <a:ext cx="728965" cy="1461666"/>
              </a:xfrm>
              <a:prstGeom prst="bentConnector2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Elbow Connector 43"/>
            <p:cNvCxnSpPr/>
            <p:nvPr/>
          </p:nvCxnSpPr>
          <p:spPr>
            <a:xfrm rot="10800000" flipV="1">
              <a:off x="4597638" y="351457"/>
              <a:ext cx="2773560" cy="323369"/>
            </a:xfrm>
            <a:prstGeom prst="bentConnector3">
              <a:avLst>
                <a:gd name="adj1" fmla="val 91225"/>
              </a:avLst>
            </a:prstGeom>
            <a:ln w="28575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Elbow Connector 51"/>
          <p:cNvCxnSpPr>
            <a:stCxn id="39" idx="1"/>
            <a:endCxn id="40" idx="2"/>
          </p:cNvCxnSpPr>
          <p:nvPr/>
        </p:nvCxnSpPr>
        <p:spPr>
          <a:xfrm rot="10800000">
            <a:off x="3549186" y="4021367"/>
            <a:ext cx="474066" cy="57444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6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273" y="5379662"/>
            <a:ext cx="2579330" cy="137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5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02969 -3.7037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  <a:cs typeface="Times New Roman" pitchFamily="18" charset="0"/>
              </a:rPr>
              <a:t>Fixing the function of the reference model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Complete the reference model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Oval 102"/>
          <p:cNvSpPr/>
          <p:nvPr/>
        </p:nvSpPr>
        <p:spPr>
          <a:xfrm>
            <a:off x="1265774" y="6093296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6" name="Oval 102"/>
          <p:cNvSpPr/>
          <p:nvPr/>
        </p:nvSpPr>
        <p:spPr>
          <a:xfrm>
            <a:off x="1668055" y="6093296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7" name="Oval 102"/>
          <p:cNvSpPr/>
          <p:nvPr/>
        </p:nvSpPr>
        <p:spPr>
          <a:xfrm>
            <a:off x="2065720" y="6093296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8" name="Oval 102"/>
          <p:cNvSpPr/>
          <p:nvPr/>
        </p:nvSpPr>
        <p:spPr>
          <a:xfrm>
            <a:off x="2468001" y="6093296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9" name="Oval 102"/>
          <p:cNvSpPr/>
          <p:nvPr/>
        </p:nvSpPr>
        <p:spPr>
          <a:xfrm>
            <a:off x="2904728" y="6093296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10" name="Oval 102"/>
          <p:cNvSpPr/>
          <p:nvPr/>
        </p:nvSpPr>
        <p:spPr>
          <a:xfrm>
            <a:off x="3307009" y="6093296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11" name="Oval 102"/>
          <p:cNvSpPr/>
          <p:nvPr/>
        </p:nvSpPr>
        <p:spPr>
          <a:xfrm>
            <a:off x="3704674" y="6093296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12" name="Oval 102"/>
          <p:cNvSpPr/>
          <p:nvPr/>
        </p:nvSpPr>
        <p:spPr>
          <a:xfrm>
            <a:off x="4106955" y="6093296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13" name="Oval 102"/>
          <p:cNvSpPr/>
          <p:nvPr/>
        </p:nvSpPr>
        <p:spPr>
          <a:xfrm>
            <a:off x="4505274" y="6093296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14" name="Oval 102"/>
          <p:cNvSpPr/>
          <p:nvPr/>
        </p:nvSpPr>
        <p:spPr>
          <a:xfrm>
            <a:off x="4907555" y="6093296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15" name="Oval 102"/>
          <p:cNvSpPr/>
          <p:nvPr/>
        </p:nvSpPr>
        <p:spPr>
          <a:xfrm>
            <a:off x="5305220" y="6093296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16" name="Oval 102"/>
          <p:cNvSpPr/>
          <p:nvPr/>
        </p:nvSpPr>
        <p:spPr>
          <a:xfrm>
            <a:off x="5707501" y="6093296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17" name="Oval 102"/>
          <p:cNvSpPr/>
          <p:nvPr/>
        </p:nvSpPr>
        <p:spPr>
          <a:xfrm>
            <a:off x="6144225" y="5744913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18" name="Oval 102"/>
          <p:cNvSpPr/>
          <p:nvPr/>
        </p:nvSpPr>
        <p:spPr>
          <a:xfrm>
            <a:off x="6546509" y="6093296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19" name="Oval 102"/>
          <p:cNvSpPr/>
          <p:nvPr/>
        </p:nvSpPr>
        <p:spPr>
          <a:xfrm>
            <a:off x="6944174" y="6093296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0" name="Oval 102"/>
          <p:cNvSpPr/>
          <p:nvPr/>
        </p:nvSpPr>
        <p:spPr>
          <a:xfrm>
            <a:off x="7346455" y="6093296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1" name="Oval 102"/>
          <p:cNvSpPr/>
          <p:nvPr/>
        </p:nvSpPr>
        <p:spPr>
          <a:xfrm>
            <a:off x="1265773" y="5373216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2" name="Oval 102"/>
          <p:cNvSpPr/>
          <p:nvPr/>
        </p:nvSpPr>
        <p:spPr>
          <a:xfrm>
            <a:off x="1668054" y="5373216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3" name="Oval 102"/>
          <p:cNvSpPr/>
          <p:nvPr/>
        </p:nvSpPr>
        <p:spPr>
          <a:xfrm>
            <a:off x="2065719" y="5373216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4" name="Oval 102"/>
          <p:cNvSpPr/>
          <p:nvPr/>
        </p:nvSpPr>
        <p:spPr>
          <a:xfrm>
            <a:off x="2468000" y="5373216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5" name="Oval 102"/>
          <p:cNvSpPr/>
          <p:nvPr/>
        </p:nvSpPr>
        <p:spPr>
          <a:xfrm>
            <a:off x="2904727" y="5373216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6" name="Oval 102"/>
          <p:cNvSpPr/>
          <p:nvPr/>
        </p:nvSpPr>
        <p:spPr>
          <a:xfrm>
            <a:off x="3307008" y="5373216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7" name="Oval 102"/>
          <p:cNvSpPr/>
          <p:nvPr/>
        </p:nvSpPr>
        <p:spPr>
          <a:xfrm>
            <a:off x="3704673" y="5373216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8" name="Oval 102"/>
          <p:cNvSpPr/>
          <p:nvPr/>
        </p:nvSpPr>
        <p:spPr>
          <a:xfrm>
            <a:off x="4106954" y="5373216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9" name="Oval 102"/>
          <p:cNvSpPr/>
          <p:nvPr/>
        </p:nvSpPr>
        <p:spPr>
          <a:xfrm>
            <a:off x="4505273" y="5373216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30" name="Oval 102"/>
          <p:cNvSpPr/>
          <p:nvPr/>
        </p:nvSpPr>
        <p:spPr>
          <a:xfrm>
            <a:off x="4907554" y="5373216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31" name="Oval 102"/>
          <p:cNvSpPr/>
          <p:nvPr/>
        </p:nvSpPr>
        <p:spPr>
          <a:xfrm>
            <a:off x="5305219" y="5373216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32" name="Oval 102"/>
          <p:cNvSpPr/>
          <p:nvPr/>
        </p:nvSpPr>
        <p:spPr>
          <a:xfrm>
            <a:off x="5707500" y="5373216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33" name="Oval 102"/>
          <p:cNvSpPr/>
          <p:nvPr/>
        </p:nvSpPr>
        <p:spPr>
          <a:xfrm>
            <a:off x="6144292" y="5024833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34" name="Oval 102"/>
          <p:cNvSpPr/>
          <p:nvPr/>
        </p:nvSpPr>
        <p:spPr>
          <a:xfrm>
            <a:off x="6546508" y="5373216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35" name="Oval 102"/>
          <p:cNvSpPr/>
          <p:nvPr/>
        </p:nvSpPr>
        <p:spPr>
          <a:xfrm>
            <a:off x="6944173" y="5373216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36" name="Oval 102"/>
          <p:cNvSpPr/>
          <p:nvPr/>
        </p:nvSpPr>
        <p:spPr>
          <a:xfrm>
            <a:off x="7346454" y="5373216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37" name="Oval 102"/>
          <p:cNvSpPr/>
          <p:nvPr/>
        </p:nvSpPr>
        <p:spPr>
          <a:xfrm>
            <a:off x="1265838" y="4581128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38" name="Oval 102"/>
          <p:cNvSpPr/>
          <p:nvPr/>
        </p:nvSpPr>
        <p:spPr>
          <a:xfrm>
            <a:off x="1668119" y="4581128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39" name="Oval 102"/>
          <p:cNvSpPr/>
          <p:nvPr/>
        </p:nvSpPr>
        <p:spPr>
          <a:xfrm>
            <a:off x="2065784" y="4581128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40" name="Oval 102"/>
          <p:cNvSpPr/>
          <p:nvPr/>
        </p:nvSpPr>
        <p:spPr>
          <a:xfrm>
            <a:off x="2468065" y="4581128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41" name="Oval 102"/>
          <p:cNvSpPr/>
          <p:nvPr/>
        </p:nvSpPr>
        <p:spPr>
          <a:xfrm>
            <a:off x="2904792" y="4581128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42" name="Oval 102"/>
          <p:cNvSpPr/>
          <p:nvPr/>
        </p:nvSpPr>
        <p:spPr>
          <a:xfrm>
            <a:off x="3307073" y="4581128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43" name="Oval 102"/>
          <p:cNvSpPr/>
          <p:nvPr/>
        </p:nvSpPr>
        <p:spPr>
          <a:xfrm>
            <a:off x="3704738" y="4581128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44" name="Oval 102"/>
          <p:cNvSpPr/>
          <p:nvPr/>
        </p:nvSpPr>
        <p:spPr>
          <a:xfrm>
            <a:off x="4107019" y="4581128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45" name="Oval 102"/>
          <p:cNvSpPr/>
          <p:nvPr/>
        </p:nvSpPr>
        <p:spPr>
          <a:xfrm>
            <a:off x="4505338" y="4581128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46" name="Oval 102"/>
          <p:cNvSpPr/>
          <p:nvPr/>
        </p:nvSpPr>
        <p:spPr>
          <a:xfrm>
            <a:off x="4907619" y="4581128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47" name="Oval 102"/>
          <p:cNvSpPr/>
          <p:nvPr/>
        </p:nvSpPr>
        <p:spPr>
          <a:xfrm>
            <a:off x="5305284" y="4581128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48" name="Oval 102"/>
          <p:cNvSpPr/>
          <p:nvPr/>
        </p:nvSpPr>
        <p:spPr>
          <a:xfrm>
            <a:off x="5707565" y="4581128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49" name="Oval 102"/>
          <p:cNvSpPr/>
          <p:nvPr/>
        </p:nvSpPr>
        <p:spPr>
          <a:xfrm>
            <a:off x="6144292" y="4581128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50" name="Oval 102"/>
          <p:cNvSpPr/>
          <p:nvPr/>
        </p:nvSpPr>
        <p:spPr>
          <a:xfrm>
            <a:off x="6546573" y="4581128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51" name="Oval 102"/>
          <p:cNvSpPr/>
          <p:nvPr/>
        </p:nvSpPr>
        <p:spPr>
          <a:xfrm>
            <a:off x="6944238" y="4581128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52" name="Oval 102"/>
          <p:cNvSpPr/>
          <p:nvPr/>
        </p:nvSpPr>
        <p:spPr>
          <a:xfrm>
            <a:off x="7346519" y="4581128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53" name="Oval 102"/>
          <p:cNvSpPr/>
          <p:nvPr/>
        </p:nvSpPr>
        <p:spPr>
          <a:xfrm>
            <a:off x="1265772" y="3872705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54" name="Oval 102"/>
          <p:cNvSpPr/>
          <p:nvPr/>
        </p:nvSpPr>
        <p:spPr>
          <a:xfrm>
            <a:off x="1668053" y="3872705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55" name="Oval 102"/>
          <p:cNvSpPr/>
          <p:nvPr/>
        </p:nvSpPr>
        <p:spPr>
          <a:xfrm>
            <a:off x="2065718" y="3872705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56" name="Oval 102"/>
          <p:cNvSpPr/>
          <p:nvPr/>
        </p:nvSpPr>
        <p:spPr>
          <a:xfrm>
            <a:off x="2467999" y="3872705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57" name="Oval 102"/>
          <p:cNvSpPr/>
          <p:nvPr/>
        </p:nvSpPr>
        <p:spPr>
          <a:xfrm>
            <a:off x="2904726" y="3872705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58" name="Oval 102"/>
          <p:cNvSpPr/>
          <p:nvPr/>
        </p:nvSpPr>
        <p:spPr>
          <a:xfrm>
            <a:off x="3307007" y="3872705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59" name="Oval 102"/>
          <p:cNvSpPr/>
          <p:nvPr/>
        </p:nvSpPr>
        <p:spPr>
          <a:xfrm>
            <a:off x="3704672" y="3872705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60" name="Oval 102"/>
          <p:cNvSpPr/>
          <p:nvPr/>
        </p:nvSpPr>
        <p:spPr>
          <a:xfrm>
            <a:off x="4106953" y="3872705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61" name="Oval 102"/>
          <p:cNvSpPr/>
          <p:nvPr/>
        </p:nvSpPr>
        <p:spPr>
          <a:xfrm>
            <a:off x="4505272" y="3872705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62" name="Oval 102"/>
          <p:cNvSpPr/>
          <p:nvPr/>
        </p:nvSpPr>
        <p:spPr>
          <a:xfrm>
            <a:off x="4907553" y="3872705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63" name="Oval 102"/>
          <p:cNvSpPr/>
          <p:nvPr/>
        </p:nvSpPr>
        <p:spPr>
          <a:xfrm>
            <a:off x="5305218" y="3872705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64" name="Oval 102"/>
          <p:cNvSpPr/>
          <p:nvPr/>
        </p:nvSpPr>
        <p:spPr>
          <a:xfrm>
            <a:off x="5707499" y="3872705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65" name="Oval 102"/>
          <p:cNvSpPr/>
          <p:nvPr/>
        </p:nvSpPr>
        <p:spPr>
          <a:xfrm>
            <a:off x="6144226" y="3872705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66" name="Oval 102"/>
          <p:cNvSpPr/>
          <p:nvPr/>
        </p:nvSpPr>
        <p:spPr>
          <a:xfrm>
            <a:off x="6546507" y="3872705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67" name="Oval 102"/>
          <p:cNvSpPr/>
          <p:nvPr/>
        </p:nvSpPr>
        <p:spPr>
          <a:xfrm>
            <a:off x="6944172" y="3872705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68" name="Oval 102"/>
          <p:cNvSpPr/>
          <p:nvPr/>
        </p:nvSpPr>
        <p:spPr>
          <a:xfrm>
            <a:off x="7346453" y="3872705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69" name="Oval 102"/>
          <p:cNvSpPr/>
          <p:nvPr/>
        </p:nvSpPr>
        <p:spPr>
          <a:xfrm>
            <a:off x="1265839" y="6091980"/>
            <a:ext cx="249881" cy="3483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70" name="Oval 102"/>
          <p:cNvSpPr/>
          <p:nvPr/>
        </p:nvSpPr>
        <p:spPr>
          <a:xfrm>
            <a:off x="1668120" y="6091980"/>
            <a:ext cx="249881" cy="3483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71" name="Oval 102"/>
          <p:cNvSpPr/>
          <p:nvPr/>
        </p:nvSpPr>
        <p:spPr>
          <a:xfrm>
            <a:off x="2065785" y="6091980"/>
            <a:ext cx="249881" cy="3483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72" name="Oval 102"/>
          <p:cNvSpPr/>
          <p:nvPr/>
        </p:nvSpPr>
        <p:spPr>
          <a:xfrm>
            <a:off x="2468066" y="6091980"/>
            <a:ext cx="249881" cy="3483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73" name="Oval 102"/>
          <p:cNvSpPr/>
          <p:nvPr/>
        </p:nvSpPr>
        <p:spPr>
          <a:xfrm>
            <a:off x="2904793" y="6091980"/>
            <a:ext cx="249881" cy="3483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74" name="Oval 102"/>
          <p:cNvSpPr/>
          <p:nvPr/>
        </p:nvSpPr>
        <p:spPr>
          <a:xfrm>
            <a:off x="3307074" y="6091980"/>
            <a:ext cx="249881" cy="3483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75" name="Oval 102"/>
          <p:cNvSpPr/>
          <p:nvPr/>
        </p:nvSpPr>
        <p:spPr>
          <a:xfrm>
            <a:off x="3704739" y="6091980"/>
            <a:ext cx="249881" cy="3483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76" name="Oval 102"/>
          <p:cNvSpPr/>
          <p:nvPr/>
        </p:nvSpPr>
        <p:spPr>
          <a:xfrm>
            <a:off x="4107020" y="6091980"/>
            <a:ext cx="249881" cy="3483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77" name="Oval 102"/>
          <p:cNvSpPr/>
          <p:nvPr/>
        </p:nvSpPr>
        <p:spPr>
          <a:xfrm>
            <a:off x="4505339" y="6091980"/>
            <a:ext cx="249881" cy="3483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78" name="Oval 102"/>
          <p:cNvSpPr/>
          <p:nvPr/>
        </p:nvSpPr>
        <p:spPr>
          <a:xfrm>
            <a:off x="4907620" y="6091980"/>
            <a:ext cx="249881" cy="3483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79" name="Oval 102"/>
          <p:cNvSpPr/>
          <p:nvPr/>
        </p:nvSpPr>
        <p:spPr>
          <a:xfrm>
            <a:off x="5305285" y="6091980"/>
            <a:ext cx="249881" cy="3483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80" name="Oval 102"/>
          <p:cNvSpPr/>
          <p:nvPr/>
        </p:nvSpPr>
        <p:spPr>
          <a:xfrm>
            <a:off x="5707566" y="6091980"/>
            <a:ext cx="249881" cy="3483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81" name="Oval 102"/>
          <p:cNvSpPr/>
          <p:nvPr/>
        </p:nvSpPr>
        <p:spPr>
          <a:xfrm>
            <a:off x="1265838" y="5371900"/>
            <a:ext cx="249881" cy="3483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82" name="Oval 102"/>
          <p:cNvSpPr/>
          <p:nvPr/>
        </p:nvSpPr>
        <p:spPr>
          <a:xfrm>
            <a:off x="1668119" y="5371900"/>
            <a:ext cx="249881" cy="3483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83" name="Oval 102"/>
          <p:cNvSpPr/>
          <p:nvPr/>
        </p:nvSpPr>
        <p:spPr>
          <a:xfrm>
            <a:off x="2065784" y="5371900"/>
            <a:ext cx="249881" cy="3483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84" name="Oval 102"/>
          <p:cNvSpPr/>
          <p:nvPr/>
        </p:nvSpPr>
        <p:spPr>
          <a:xfrm>
            <a:off x="2468065" y="5371900"/>
            <a:ext cx="249881" cy="3483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85" name="Oval 102"/>
          <p:cNvSpPr/>
          <p:nvPr/>
        </p:nvSpPr>
        <p:spPr>
          <a:xfrm>
            <a:off x="2904792" y="5371900"/>
            <a:ext cx="249881" cy="3483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86" name="Oval 102"/>
          <p:cNvSpPr/>
          <p:nvPr/>
        </p:nvSpPr>
        <p:spPr>
          <a:xfrm>
            <a:off x="3307073" y="5371900"/>
            <a:ext cx="249881" cy="3483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87" name="Oval 102"/>
          <p:cNvSpPr/>
          <p:nvPr/>
        </p:nvSpPr>
        <p:spPr>
          <a:xfrm>
            <a:off x="3704738" y="5371900"/>
            <a:ext cx="249881" cy="3483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88" name="Oval 102"/>
          <p:cNvSpPr/>
          <p:nvPr/>
        </p:nvSpPr>
        <p:spPr>
          <a:xfrm>
            <a:off x="4107019" y="5371900"/>
            <a:ext cx="249881" cy="3483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89" name="Oval 102"/>
          <p:cNvSpPr/>
          <p:nvPr/>
        </p:nvSpPr>
        <p:spPr>
          <a:xfrm>
            <a:off x="4505338" y="5371900"/>
            <a:ext cx="249881" cy="3483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90" name="Oval 102"/>
          <p:cNvSpPr/>
          <p:nvPr/>
        </p:nvSpPr>
        <p:spPr>
          <a:xfrm>
            <a:off x="4907619" y="5371900"/>
            <a:ext cx="249881" cy="3483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91" name="Oval 102"/>
          <p:cNvSpPr/>
          <p:nvPr/>
        </p:nvSpPr>
        <p:spPr>
          <a:xfrm>
            <a:off x="5305284" y="5371900"/>
            <a:ext cx="249881" cy="3483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92" name="Oval 102"/>
          <p:cNvSpPr/>
          <p:nvPr/>
        </p:nvSpPr>
        <p:spPr>
          <a:xfrm>
            <a:off x="5707565" y="5371900"/>
            <a:ext cx="249881" cy="3483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93" name="Oval 102"/>
          <p:cNvSpPr/>
          <p:nvPr/>
        </p:nvSpPr>
        <p:spPr>
          <a:xfrm>
            <a:off x="1259632" y="4581128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94" name="Oval 102"/>
          <p:cNvSpPr/>
          <p:nvPr/>
        </p:nvSpPr>
        <p:spPr>
          <a:xfrm>
            <a:off x="1661913" y="4581128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95" name="Oval 102"/>
          <p:cNvSpPr/>
          <p:nvPr/>
        </p:nvSpPr>
        <p:spPr>
          <a:xfrm>
            <a:off x="2059578" y="4581128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96" name="Oval 102"/>
          <p:cNvSpPr/>
          <p:nvPr/>
        </p:nvSpPr>
        <p:spPr>
          <a:xfrm>
            <a:off x="2461859" y="4581128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97" name="Oval 102"/>
          <p:cNvSpPr/>
          <p:nvPr/>
        </p:nvSpPr>
        <p:spPr>
          <a:xfrm>
            <a:off x="2898586" y="4581128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98" name="Oval 102"/>
          <p:cNvSpPr/>
          <p:nvPr/>
        </p:nvSpPr>
        <p:spPr>
          <a:xfrm>
            <a:off x="3300867" y="4581128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99" name="Oval 102"/>
          <p:cNvSpPr/>
          <p:nvPr/>
        </p:nvSpPr>
        <p:spPr>
          <a:xfrm>
            <a:off x="3698532" y="4581128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100" name="Oval 102"/>
          <p:cNvSpPr/>
          <p:nvPr/>
        </p:nvSpPr>
        <p:spPr>
          <a:xfrm>
            <a:off x="4100813" y="4581128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101" name="Oval 102"/>
          <p:cNvSpPr/>
          <p:nvPr/>
        </p:nvSpPr>
        <p:spPr>
          <a:xfrm>
            <a:off x="4499132" y="4581128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102" name="Oval 102"/>
          <p:cNvSpPr/>
          <p:nvPr/>
        </p:nvSpPr>
        <p:spPr>
          <a:xfrm>
            <a:off x="4901413" y="4581128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5299078" y="4581128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104" name="Oval 102"/>
          <p:cNvSpPr/>
          <p:nvPr/>
        </p:nvSpPr>
        <p:spPr>
          <a:xfrm>
            <a:off x="5701359" y="4581128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105" name="Oval 102"/>
          <p:cNvSpPr/>
          <p:nvPr/>
        </p:nvSpPr>
        <p:spPr>
          <a:xfrm>
            <a:off x="6138086" y="4581128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106" name="Oval 102"/>
          <p:cNvSpPr/>
          <p:nvPr/>
        </p:nvSpPr>
        <p:spPr>
          <a:xfrm>
            <a:off x="6540367" y="4581128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107" name="Oval 102"/>
          <p:cNvSpPr/>
          <p:nvPr/>
        </p:nvSpPr>
        <p:spPr>
          <a:xfrm>
            <a:off x="6938032" y="4581128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108" name="Oval 102"/>
          <p:cNvSpPr/>
          <p:nvPr/>
        </p:nvSpPr>
        <p:spPr>
          <a:xfrm>
            <a:off x="7340313" y="4581128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185" name="Oval 102"/>
          <p:cNvSpPr/>
          <p:nvPr/>
        </p:nvSpPr>
        <p:spPr>
          <a:xfrm>
            <a:off x="1259632" y="5373216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186" name="Oval 102"/>
          <p:cNvSpPr/>
          <p:nvPr/>
        </p:nvSpPr>
        <p:spPr>
          <a:xfrm>
            <a:off x="1661913" y="5373216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187" name="Oval 102"/>
          <p:cNvSpPr/>
          <p:nvPr/>
        </p:nvSpPr>
        <p:spPr>
          <a:xfrm>
            <a:off x="2059578" y="5373216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188" name="Oval 102"/>
          <p:cNvSpPr/>
          <p:nvPr/>
        </p:nvSpPr>
        <p:spPr>
          <a:xfrm>
            <a:off x="2461859" y="5373216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189" name="Oval 102"/>
          <p:cNvSpPr/>
          <p:nvPr/>
        </p:nvSpPr>
        <p:spPr>
          <a:xfrm>
            <a:off x="2898586" y="5373216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190" name="Oval 102"/>
          <p:cNvSpPr/>
          <p:nvPr/>
        </p:nvSpPr>
        <p:spPr>
          <a:xfrm>
            <a:off x="3300867" y="5373216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191" name="Oval 102"/>
          <p:cNvSpPr/>
          <p:nvPr/>
        </p:nvSpPr>
        <p:spPr>
          <a:xfrm>
            <a:off x="3698532" y="5373216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192" name="Oval 102"/>
          <p:cNvSpPr/>
          <p:nvPr/>
        </p:nvSpPr>
        <p:spPr>
          <a:xfrm>
            <a:off x="4100813" y="5373216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193" name="Oval 102"/>
          <p:cNvSpPr/>
          <p:nvPr/>
        </p:nvSpPr>
        <p:spPr>
          <a:xfrm>
            <a:off x="4499132" y="5373216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194" name="Oval 102"/>
          <p:cNvSpPr/>
          <p:nvPr/>
        </p:nvSpPr>
        <p:spPr>
          <a:xfrm>
            <a:off x="4901413" y="5373216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195" name="Oval 102"/>
          <p:cNvSpPr/>
          <p:nvPr/>
        </p:nvSpPr>
        <p:spPr>
          <a:xfrm>
            <a:off x="5299078" y="5373216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196" name="Oval 102"/>
          <p:cNvSpPr/>
          <p:nvPr/>
        </p:nvSpPr>
        <p:spPr>
          <a:xfrm>
            <a:off x="5701359" y="5373216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197" name="Oval 102"/>
          <p:cNvSpPr/>
          <p:nvPr/>
        </p:nvSpPr>
        <p:spPr>
          <a:xfrm>
            <a:off x="6138086" y="5373216"/>
            <a:ext cx="249881" cy="34838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198" name="Oval 102"/>
          <p:cNvSpPr/>
          <p:nvPr/>
        </p:nvSpPr>
        <p:spPr>
          <a:xfrm>
            <a:off x="6540367" y="5373216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199" name="Oval 102"/>
          <p:cNvSpPr/>
          <p:nvPr/>
        </p:nvSpPr>
        <p:spPr>
          <a:xfrm>
            <a:off x="6938032" y="5373216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00" name="Oval 102"/>
          <p:cNvSpPr/>
          <p:nvPr/>
        </p:nvSpPr>
        <p:spPr>
          <a:xfrm>
            <a:off x="7340313" y="5373216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01" name="Oval 102"/>
          <p:cNvSpPr/>
          <p:nvPr/>
        </p:nvSpPr>
        <p:spPr>
          <a:xfrm>
            <a:off x="1259632" y="6093296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02" name="Oval 102"/>
          <p:cNvSpPr/>
          <p:nvPr/>
        </p:nvSpPr>
        <p:spPr>
          <a:xfrm>
            <a:off x="1661913" y="6093296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03" name="Oval 102"/>
          <p:cNvSpPr/>
          <p:nvPr/>
        </p:nvSpPr>
        <p:spPr>
          <a:xfrm>
            <a:off x="2059578" y="6093296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04" name="Oval 102"/>
          <p:cNvSpPr/>
          <p:nvPr/>
        </p:nvSpPr>
        <p:spPr>
          <a:xfrm>
            <a:off x="2461859" y="6093296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05" name="Oval 102"/>
          <p:cNvSpPr/>
          <p:nvPr/>
        </p:nvSpPr>
        <p:spPr>
          <a:xfrm>
            <a:off x="2898586" y="6093296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06" name="Oval 102"/>
          <p:cNvSpPr/>
          <p:nvPr/>
        </p:nvSpPr>
        <p:spPr>
          <a:xfrm>
            <a:off x="3300867" y="6093296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07" name="Oval 102"/>
          <p:cNvSpPr/>
          <p:nvPr/>
        </p:nvSpPr>
        <p:spPr>
          <a:xfrm>
            <a:off x="3698532" y="6093296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08" name="Oval 102"/>
          <p:cNvSpPr/>
          <p:nvPr/>
        </p:nvSpPr>
        <p:spPr>
          <a:xfrm>
            <a:off x="4100813" y="6093296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09" name="Oval 102"/>
          <p:cNvSpPr/>
          <p:nvPr/>
        </p:nvSpPr>
        <p:spPr>
          <a:xfrm>
            <a:off x="4499132" y="6093296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10" name="Oval 102"/>
          <p:cNvSpPr/>
          <p:nvPr/>
        </p:nvSpPr>
        <p:spPr>
          <a:xfrm>
            <a:off x="4901413" y="6093296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11" name="Oval 102"/>
          <p:cNvSpPr/>
          <p:nvPr/>
        </p:nvSpPr>
        <p:spPr>
          <a:xfrm>
            <a:off x="5299078" y="6093296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12" name="Oval 102"/>
          <p:cNvSpPr/>
          <p:nvPr/>
        </p:nvSpPr>
        <p:spPr>
          <a:xfrm>
            <a:off x="5701359" y="6093296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13" name="Oval 102"/>
          <p:cNvSpPr/>
          <p:nvPr/>
        </p:nvSpPr>
        <p:spPr>
          <a:xfrm>
            <a:off x="6138086" y="6093296"/>
            <a:ext cx="249881" cy="34838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14" name="Oval 102"/>
          <p:cNvSpPr/>
          <p:nvPr/>
        </p:nvSpPr>
        <p:spPr>
          <a:xfrm>
            <a:off x="6540367" y="6093296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15" name="Oval 102"/>
          <p:cNvSpPr/>
          <p:nvPr/>
        </p:nvSpPr>
        <p:spPr>
          <a:xfrm>
            <a:off x="6938032" y="6093296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16" name="Oval 102"/>
          <p:cNvSpPr/>
          <p:nvPr/>
        </p:nvSpPr>
        <p:spPr>
          <a:xfrm>
            <a:off x="7340313" y="6093296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33" name="向右箭號 232"/>
          <p:cNvSpPr/>
          <p:nvPr/>
        </p:nvSpPr>
        <p:spPr>
          <a:xfrm>
            <a:off x="539552" y="6104953"/>
            <a:ext cx="432048" cy="348383"/>
          </a:xfrm>
          <a:prstGeom prst="rightArrow">
            <a:avLst/>
          </a:prstGeom>
          <a:solidFill>
            <a:srgbClr val="F628BB"/>
          </a:solidFill>
          <a:ln>
            <a:solidFill>
              <a:srgbClr val="F628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itchFamily="18" charset="0"/>
            </a:endParaRPr>
          </a:p>
        </p:txBody>
      </p:sp>
      <p:sp>
        <p:nvSpPr>
          <p:cNvPr id="237" name="Oval 102"/>
          <p:cNvSpPr/>
          <p:nvPr/>
        </p:nvSpPr>
        <p:spPr>
          <a:xfrm>
            <a:off x="1265772" y="3872705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38" name="Oval 102"/>
          <p:cNvSpPr/>
          <p:nvPr/>
        </p:nvSpPr>
        <p:spPr>
          <a:xfrm>
            <a:off x="1668053" y="3872705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39" name="Oval 102"/>
          <p:cNvSpPr/>
          <p:nvPr/>
        </p:nvSpPr>
        <p:spPr>
          <a:xfrm>
            <a:off x="2065718" y="3872705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40" name="Oval 102"/>
          <p:cNvSpPr/>
          <p:nvPr/>
        </p:nvSpPr>
        <p:spPr>
          <a:xfrm>
            <a:off x="2467999" y="3872705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41" name="Oval 102"/>
          <p:cNvSpPr/>
          <p:nvPr/>
        </p:nvSpPr>
        <p:spPr>
          <a:xfrm>
            <a:off x="2904726" y="3872705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42" name="Oval 102"/>
          <p:cNvSpPr/>
          <p:nvPr/>
        </p:nvSpPr>
        <p:spPr>
          <a:xfrm>
            <a:off x="3307007" y="3872705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43" name="Oval 102"/>
          <p:cNvSpPr/>
          <p:nvPr/>
        </p:nvSpPr>
        <p:spPr>
          <a:xfrm>
            <a:off x="3704672" y="3872705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44" name="Oval 102"/>
          <p:cNvSpPr/>
          <p:nvPr/>
        </p:nvSpPr>
        <p:spPr>
          <a:xfrm>
            <a:off x="4106953" y="3872705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45" name="Oval 102"/>
          <p:cNvSpPr/>
          <p:nvPr/>
        </p:nvSpPr>
        <p:spPr>
          <a:xfrm>
            <a:off x="4505272" y="3872705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46" name="Oval 102"/>
          <p:cNvSpPr/>
          <p:nvPr/>
        </p:nvSpPr>
        <p:spPr>
          <a:xfrm>
            <a:off x="4907553" y="3872705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47" name="Oval 102"/>
          <p:cNvSpPr/>
          <p:nvPr/>
        </p:nvSpPr>
        <p:spPr>
          <a:xfrm>
            <a:off x="5305218" y="3872705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48" name="Oval 102"/>
          <p:cNvSpPr/>
          <p:nvPr/>
        </p:nvSpPr>
        <p:spPr>
          <a:xfrm>
            <a:off x="5707499" y="3872705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49" name="Oval 102"/>
          <p:cNvSpPr/>
          <p:nvPr/>
        </p:nvSpPr>
        <p:spPr>
          <a:xfrm>
            <a:off x="6144226" y="3872705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50" name="Oval 102"/>
          <p:cNvSpPr/>
          <p:nvPr/>
        </p:nvSpPr>
        <p:spPr>
          <a:xfrm>
            <a:off x="6546507" y="3872705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51" name="Oval 102"/>
          <p:cNvSpPr/>
          <p:nvPr/>
        </p:nvSpPr>
        <p:spPr>
          <a:xfrm>
            <a:off x="6944172" y="3872705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52" name="Oval 102"/>
          <p:cNvSpPr/>
          <p:nvPr/>
        </p:nvSpPr>
        <p:spPr>
          <a:xfrm>
            <a:off x="7346453" y="3872705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69" name="Oval 102"/>
          <p:cNvSpPr/>
          <p:nvPr/>
        </p:nvSpPr>
        <p:spPr>
          <a:xfrm>
            <a:off x="1259632" y="3212976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70" name="Oval 102"/>
          <p:cNvSpPr/>
          <p:nvPr/>
        </p:nvSpPr>
        <p:spPr>
          <a:xfrm>
            <a:off x="1661913" y="3212976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71" name="Oval 102"/>
          <p:cNvSpPr/>
          <p:nvPr/>
        </p:nvSpPr>
        <p:spPr>
          <a:xfrm>
            <a:off x="2059578" y="3212976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72" name="Oval 102"/>
          <p:cNvSpPr/>
          <p:nvPr/>
        </p:nvSpPr>
        <p:spPr>
          <a:xfrm>
            <a:off x="2461859" y="3212976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73" name="Oval 102"/>
          <p:cNvSpPr/>
          <p:nvPr/>
        </p:nvSpPr>
        <p:spPr>
          <a:xfrm>
            <a:off x="2898586" y="3212976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74" name="Oval 102"/>
          <p:cNvSpPr/>
          <p:nvPr/>
        </p:nvSpPr>
        <p:spPr>
          <a:xfrm>
            <a:off x="3300867" y="3212976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75" name="Oval 102"/>
          <p:cNvSpPr/>
          <p:nvPr/>
        </p:nvSpPr>
        <p:spPr>
          <a:xfrm>
            <a:off x="3698532" y="3212976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76" name="Oval 102"/>
          <p:cNvSpPr/>
          <p:nvPr/>
        </p:nvSpPr>
        <p:spPr>
          <a:xfrm>
            <a:off x="4100813" y="3212976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77" name="Oval 102"/>
          <p:cNvSpPr/>
          <p:nvPr/>
        </p:nvSpPr>
        <p:spPr>
          <a:xfrm>
            <a:off x="4499132" y="3212976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78" name="Oval 102"/>
          <p:cNvSpPr/>
          <p:nvPr/>
        </p:nvSpPr>
        <p:spPr>
          <a:xfrm>
            <a:off x="4901413" y="3212976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79" name="Oval 102"/>
          <p:cNvSpPr/>
          <p:nvPr/>
        </p:nvSpPr>
        <p:spPr>
          <a:xfrm>
            <a:off x="5299078" y="3212976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80" name="Oval 102"/>
          <p:cNvSpPr/>
          <p:nvPr/>
        </p:nvSpPr>
        <p:spPr>
          <a:xfrm>
            <a:off x="5701359" y="3212976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81" name="Oval 102"/>
          <p:cNvSpPr/>
          <p:nvPr/>
        </p:nvSpPr>
        <p:spPr>
          <a:xfrm>
            <a:off x="6138086" y="3212976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82" name="Oval 102"/>
          <p:cNvSpPr/>
          <p:nvPr/>
        </p:nvSpPr>
        <p:spPr>
          <a:xfrm>
            <a:off x="6540367" y="3212976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83" name="Oval 102"/>
          <p:cNvSpPr/>
          <p:nvPr/>
        </p:nvSpPr>
        <p:spPr>
          <a:xfrm>
            <a:off x="6938032" y="3212976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84" name="Oval 102"/>
          <p:cNvSpPr/>
          <p:nvPr/>
        </p:nvSpPr>
        <p:spPr>
          <a:xfrm>
            <a:off x="7340313" y="3212976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85" name="Oval 102"/>
          <p:cNvSpPr/>
          <p:nvPr/>
        </p:nvSpPr>
        <p:spPr>
          <a:xfrm>
            <a:off x="1259632" y="3212976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86" name="Oval 102"/>
          <p:cNvSpPr/>
          <p:nvPr/>
        </p:nvSpPr>
        <p:spPr>
          <a:xfrm>
            <a:off x="1661913" y="3212976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87" name="Oval 102"/>
          <p:cNvSpPr/>
          <p:nvPr/>
        </p:nvSpPr>
        <p:spPr>
          <a:xfrm>
            <a:off x="2059578" y="3212976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88" name="Oval 102"/>
          <p:cNvSpPr/>
          <p:nvPr/>
        </p:nvSpPr>
        <p:spPr>
          <a:xfrm>
            <a:off x="2461859" y="3212976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89" name="Oval 102"/>
          <p:cNvSpPr/>
          <p:nvPr/>
        </p:nvSpPr>
        <p:spPr>
          <a:xfrm>
            <a:off x="2898586" y="3212976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90" name="Oval 102"/>
          <p:cNvSpPr/>
          <p:nvPr/>
        </p:nvSpPr>
        <p:spPr>
          <a:xfrm>
            <a:off x="3300867" y="3212976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91" name="Oval 102"/>
          <p:cNvSpPr/>
          <p:nvPr/>
        </p:nvSpPr>
        <p:spPr>
          <a:xfrm>
            <a:off x="3698532" y="3212976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92" name="Oval 102"/>
          <p:cNvSpPr/>
          <p:nvPr/>
        </p:nvSpPr>
        <p:spPr>
          <a:xfrm>
            <a:off x="4100813" y="3212976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93" name="Oval 102"/>
          <p:cNvSpPr/>
          <p:nvPr/>
        </p:nvSpPr>
        <p:spPr>
          <a:xfrm>
            <a:off x="4499132" y="3212976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94" name="Oval 102"/>
          <p:cNvSpPr/>
          <p:nvPr/>
        </p:nvSpPr>
        <p:spPr>
          <a:xfrm>
            <a:off x="4901413" y="3212976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95" name="Oval 102"/>
          <p:cNvSpPr/>
          <p:nvPr/>
        </p:nvSpPr>
        <p:spPr>
          <a:xfrm>
            <a:off x="5299078" y="3212976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96" name="Oval 102"/>
          <p:cNvSpPr/>
          <p:nvPr/>
        </p:nvSpPr>
        <p:spPr>
          <a:xfrm>
            <a:off x="5701359" y="3212976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97" name="Oval 102"/>
          <p:cNvSpPr/>
          <p:nvPr/>
        </p:nvSpPr>
        <p:spPr>
          <a:xfrm>
            <a:off x="6138086" y="3212976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98" name="Oval 102"/>
          <p:cNvSpPr/>
          <p:nvPr/>
        </p:nvSpPr>
        <p:spPr>
          <a:xfrm>
            <a:off x="6540367" y="3212976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299" name="Oval 102"/>
          <p:cNvSpPr/>
          <p:nvPr/>
        </p:nvSpPr>
        <p:spPr>
          <a:xfrm>
            <a:off x="6938032" y="3212976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300" name="Oval 102"/>
          <p:cNvSpPr/>
          <p:nvPr/>
        </p:nvSpPr>
        <p:spPr>
          <a:xfrm>
            <a:off x="7340313" y="3212976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301" name="Oval 102"/>
          <p:cNvSpPr/>
          <p:nvPr/>
        </p:nvSpPr>
        <p:spPr>
          <a:xfrm>
            <a:off x="323528" y="2348881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303" name="Oval 102"/>
          <p:cNvSpPr/>
          <p:nvPr/>
        </p:nvSpPr>
        <p:spPr>
          <a:xfrm rot="164789">
            <a:off x="4508196" y="2343094"/>
            <a:ext cx="249881" cy="3483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304" name="Oval 102"/>
          <p:cNvSpPr/>
          <p:nvPr/>
        </p:nvSpPr>
        <p:spPr>
          <a:xfrm>
            <a:off x="2169891" y="2348880"/>
            <a:ext cx="249881" cy="3483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305" name="文字方塊 304"/>
          <p:cNvSpPr txBox="1"/>
          <p:nvPr/>
        </p:nvSpPr>
        <p:spPr>
          <a:xfrm>
            <a:off x="4832906" y="2327931"/>
            <a:ext cx="1607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</a:rPr>
              <a:t>: Output points</a:t>
            </a:r>
            <a:endParaRPr lang="zh-TW" altLang="en-US" dirty="0">
              <a:latin typeface="Times New Roman" pitchFamily="18" charset="0"/>
            </a:endParaRPr>
          </a:p>
        </p:txBody>
      </p:sp>
      <p:sp>
        <p:nvSpPr>
          <p:cNvPr id="306" name="文字方塊 305"/>
          <p:cNvSpPr txBox="1"/>
          <p:nvPr/>
        </p:nvSpPr>
        <p:spPr>
          <a:xfrm>
            <a:off x="2543404" y="2327931"/>
            <a:ext cx="184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</a:rPr>
              <a:t>: Incomplete lines</a:t>
            </a:r>
            <a:endParaRPr lang="zh-TW" altLang="en-US" dirty="0">
              <a:latin typeface="Times New Roman" pitchFamily="18" charset="0"/>
            </a:endParaRPr>
          </a:p>
        </p:txBody>
      </p:sp>
      <p:sp>
        <p:nvSpPr>
          <p:cNvPr id="307" name="文字方塊 306"/>
          <p:cNvSpPr txBox="1"/>
          <p:nvPr/>
        </p:nvSpPr>
        <p:spPr>
          <a:xfrm>
            <a:off x="719602" y="2327931"/>
            <a:ext cx="14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</a:rPr>
              <a:t>: Input points</a:t>
            </a:r>
            <a:endParaRPr lang="zh-TW" altLang="en-US" dirty="0">
              <a:latin typeface="Times New Roman" pitchFamily="18" charset="0"/>
            </a:endParaRPr>
          </a:p>
        </p:txBody>
      </p:sp>
      <p:sp>
        <p:nvSpPr>
          <p:cNvPr id="308" name="文字方塊 307"/>
          <p:cNvSpPr txBox="1"/>
          <p:nvPr/>
        </p:nvSpPr>
        <p:spPr>
          <a:xfrm>
            <a:off x="197171" y="609329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</a:rPr>
              <a:t>First line</a:t>
            </a:r>
            <a:endParaRPr lang="zh-TW" altLang="en-US" dirty="0">
              <a:latin typeface="Times New Roman" pitchFamily="18" charset="0"/>
            </a:endParaRPr>
          </a:p>
        </p:txBody>
      </p:sp>
      <p:sp>
        <p:nvSpPr>
          <p:cNvPr id="309" name="Oval 102"/>
          <p:cNvSpPr/>
          <p:nvPr/>
        </p:nvSpPr>
        <p:spPr>
          <a:xfrm rot="164789">
            <a:off x="6596428" y="2343094"/>
            <a:ext cx="249881" cy="34838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sp>
        <p:nvSpPr>
          <p:cNvPr id="310" name="文字方塊 309"/>
          <p:cNvSpPr txBox="1"/>
          <p:nvPr/>
        </p:nvSpPr>
        <p:spPr>
          <a:xfrm>
            <a:off x="6921138" y="2327931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itchFamily="18" charset="0"/>
              </a:rPr>
              <a:t>: </a:t>
            </a:r>
            <a:r>
              <a:rPr lang="en-US" altLang="zh-TW" dirty="0" smtClean="0">
                <a:latin typeface="Times New Roman" pitchFamily="18" charset="0"/>
              </a:rPr>
              <a:t>Predict points</a:t>
            </a:r>
            <a:endParaRPr lang="zh-TW" altLang="en-US" dirty="0">
              <a:latin typeface="Times New Roman" pitchFamily="18" charset="0"/>
            </a:endParaRPr>
          </a:p>
        </p:txBody>
      </p:sp>
      <p:cxnSp>
        <p:nvCxnSpPr>
          <p:cNvPr id="312" name="直線單箭頭接點 311"/>
          <p:cNvCxnSpPr>
            <a:stCxn id="315" idx="1"/>
            <a:endCxn id="17" idx="6"/>
          </p:cNvCxnSpPr>
          <p:nvPr/>
        </p:nvCxnSpPr>
        <p:spPr>
          <a:xfrm flipH="1" flipV="1">
            <a:off x="6394106" y="5919105"/>
            <a:ext cx="1103864" cy="12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文字方塊 314"/>
          <p:cNvSpPr txBox="1"/>
          <p:nvPr/>
        </p:nvSpPr>
        <p:spPr>
          <a:xfrm>
            <a:off x="7497970" y="5747093"/>
            <a:ext cx="92288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</a:rPr>
              <a:t>Outliers</a:t>
            </a:r>
            <a:endParaRPr lang="zh-TW" alt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58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0.1125 C 0.00486 -0.14838 0.00573 -0.18056 0.00938 -0.21528 C 0.00834 -0.23403 0.01146 -0.22917 0.00729 -0.23472 " pathEditMode="relative" rAng="0" ptsTypes="ffA">
                                      <p:cBhvr>
                                        <p:cTn id="68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-6111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-0.23473 C 0.00833 -0.22223 0.00781 -0.23172 0.00694 -0.20811 C 0.00642 -0.19352 0.00642 -0.16551 0.00382 -0.15348 C 0.00313 -0.13982 0.00278 -0.12616 0.00174 -0.11274 C 0.00069 -0.10047 0.00087 -0.11158 0.00087 -0.10417 " pathEditMode="relative" rAng="0" ptsTypes="ffffA">
                                      <p:cBhvr>
                                        <p:cTn id="214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" y="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6 -0.10416 C -0.00226 -0.0581 -0.00018 -0.09398 -0.00018 0.00417 " pathEditMode="relative" rAng="0" ptsTypes="fA">
                                      <p:cBhvr>
                                        <p:cTn id="300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5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0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0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-0.23473 C 0.00712 -0.25996 0.00348 -0.28635 0.00886 -0.31135 C 0.00903 -0.31551 0.0092 -0.31991 0.00955 -0.32408 C 0.00973 -0.32663 0.01111 -0.32894 0.01111 -0.33149 " pathEditMode="relative" rAng="0" ptsTypes="fffA">
                                      <p:cBhvr>
                                        <p:cTn id="386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6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8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1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6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1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6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6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8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1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3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6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8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1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3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6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6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8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1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3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6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7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8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11 -0.33148 C 0.01458 -0.34514 0.00955 -0.36644 0.00799 -0.38148 C 0.00747 -0.38611 0.00677 -0.39074 0.0059 -0.39537 C 0.00521 -0.39907 0.00382 -0.40648 0.00382 -0.40625 C 0.00417 -0.41574 0.0033 -0.43032 0.00694 -0.43982 " pathEditMode="relative" rAng="0" ptsTypes="ffffA">
                                      <p:cBhvr>
                                        <p:cTn id="472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" y="-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7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8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9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2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9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2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3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4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7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8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9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2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3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4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7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8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9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2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9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2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3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4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7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8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9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2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3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4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7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9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2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9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2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3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4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33" grpId="0" animBg="1"/>
      <p:bldP spid="233" grpId="1" animBg="1"/>
      <p:bldP spid="233" grpId="2" animBg="1"/>
      <p:bldP spid="233" grpId="3" animBg="1"/>
      <p:bldP spid="233" grpId="4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0" grpId="0" animBg="1"/>
      <p:bldP spid="291" grpId="0" animBg="1"/>
      <p:bldP spid="292" grpId="0" animBg="1"/>
      <p:bldP spid="293" grpId="0" animBg="1"/>
      <p:bldP spid="294" grpId="0" animBg="1"/>
      <p:bldP spid="295" grpId="0" animBg="1"/>
      <p:bldP spid="296" grpId="0" animBg="1"/>
      <p:bldP spid="297" grpId="0" animBg="1"/>
      <p:bldP spid="298" grpId="0" animBg="1"/>
      <p:bldP spid="299" grpId="0" animBg="1"/>
      <p:bldP spid="30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>
              <a:buFont typeface="Wingdings" pitchFamily="2" charset="2"/>
              <a:buChar char=""/>
            </a:pPr>
            <a:r>
              <a:rPr lang="en-US" altLang="zh-TW" sz="2400" b="1" dirty="0" smtClean="0">
                <a:solidFill>
                  <a:schemeClr val="bg1">
                    <a:lumMod val="75000"/>
                  </a:schemeClr>
                </a:solidFill>
                <a:cs typeface="Times New Roman" pitchFamily="18" charset="0"/>
              </a:rPr>
              <a:t>Goal</a:t>
            </a:r>
          </a:p>
          <a:p>
            <a:pPr marL="365760" lvl="1">
              <a:buFont typeface="Wingdings" pitchFamily="2" charset="2"/>
              <a:buChar char=""/>
            </a:pPr>
            <a:r>
              <a:rPr lang="en-US" altLang="zh-TW" sz="2400" b="1" dirty="0" smtClean="0">
                <a:solidFill>
                  <a:schemeClr val="bg1">
                    <a:lumMod val="75000"/>
                  </a:schemeClr>
                </a:solidFill>
                <a:cs typeface="Times New Roman" pitchFamily="18" charset="0"/>
              </a:rPr>
              <a:t>Challenge</a:t>
            </a:r>
          </a:p>
          <a:p>
            <a:pPr marL="365760" lvl="1">
              <a:buFont typeface="Wingdings" pitchFamily="2" charset="2"/>
              <a:buChar char=""/>
            </a:pPr>
            <a:r>
              <a:rPr lang="en-US" altLang="zh-TW" sz="2400" b="1" dirty="0" smtClean="0">
                <a:solidFill>
                  <a:schemeClr val="bg1">
                    <a:lumMod val="75000"/>
                  </a:schemeClr>
                </a:solidFill>
                <a:cs typeface="Times New Roman" pitchFamily="18" charset="0"/>
              </a:rPr>
              <a:t>Our system</a:t>
            </a:r>
          </a:p>
          <a:p>
            <a:pPr marL="365760" lvl="1">
              <a:buFont typeface="Wingdings" pitchFamily="2" charset="2"/>
              <a:buChar char=""/>
            </a:pPr>
            <a:r>
              <a:rPr lang="en-US" altLang="zh-TW" sz="2400" b="1" dirty="0">
                <a:solidFill>
                  <a:schemeClr val="tx1"/>
                </a:solidFill>
              </a:rPr>
              <a:t>Experimental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Result</a:t>
            </a:r>
          </a:p>
          <a:p>
            <a:pPr marL="365760" lvl="1">
              <a:buFont typeface="Wingdings" pitchFamily="2" charset="2"/>
              <a:buChar char=""/>
            </a:pPr>
            <a:r>
              <a:rPr lang="en-US" altLang="zh-TW" sz="2400" b="1" dirty="0">
                <a:solidFill>
                  <a:schemeClr val="bg1">
                    <a:lumMod val="75000"/>
                  </a:schemeClr>
                </a:solidFill>
              </a:rPr>
              <a:t>Contact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 </a:t>
            </a:r>
            <a:r>
              <a:rPr lang="en-US" altLang="zh-TW" sz="2400" b="1" dirty="0">
                <a:solidFill>
                  <a:schemeClr val="bg1">
                    <a:lumMod val="75000"/>
                  </a:schemeClr>
                </a:solidFill>
              </a:rPr>
              <a:t>information</a:t>
            </a:r>
          </a:p>
          <a:p>
            <a:pPr marL="365760" lvl="1">
              <a:buFont typeface="Wingdings" pitchFamily="2" charset="2"/>
              <a:buChar char=""/>
            </a:pPr>
            <a:endParaRPr lang="en-US" altLang="zh-TW" sz="1800" b="1" dirty="0" smtClean="0">
              <a:solidFill>
                <a:schemeClr val="tx1"/>
              </a:solidFill>
            </a:endParaRPr>
          </a:p>
          <a:p>
            <a:pPr lvl="1"/>
            <a:endParaRPr lang="zh-TW" altLang="en-US" sz="1800" b="1" dirty="0">
              <a:solidFill>
                <a:schemeClr val="tx1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028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Input data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Horizontal X axis </a:t>
            </a:r>
            <a:r>
              <a:rPr lang="en-US" altLang="zh-TW" dirty="0" smtClean="0">
                <a:solidFill>
                  <a:srgbClr val="FF0000"/>
                </a:solidFill>
              </a:rPr>
              <a:t>coordinates</a:t>
            </a:r>
          </a:p>
          <a:p>
            <a:pPr lvl="1"/>
            <a:r>
              <a:rPr lang="en-US" altLang="zh-TW" dirty="0">
                <a:solidFill>
                  <a:srgbClr val="00B0F0"/>
                </a:solidFill>
              </a:rPr>
              <a:t>Horizontal </a:t>
            </a:r>
            <a:r>
              <a:rPr lang="en-US" altLang="zh-TW" dirty="0" smtClean="0">
                <a:solidFill>
                  <a:srgbClr val="00B0F0"/>
                </a:solidFill>
              </a:rPr>
              <a:t>Y </a:t>
            </a:r>
            <a:r>
              <a:rPr lang="en-US" altLang="zh-TW" dirty="0">
                <a:solidFill>
                  <a:srgbClr val="00B0F0"/>
                </a:solidFill>
              </a:rPr>
              <a:t>axis </a:t>
            </a:r>
            <a:r>
              <a:rPr lang="en-US" altLang="zh-TW" dirty="0" smtClean="0">
                <a:solidFill>
                  <a:srgbClr val="00B0F0"/>
                </a:solidFill>
              </a:rPr>
              <a:t>coordinates</a:t>
            </a:r>
          </a:p>
          <a:p>
            <a:pPr lvl="1"/>
            <a:r>
              <a:rPr lang="en-US" altLang="zh-TW" dirty="0" smtClean="0">
                <a:solidFill>
                  <a:srgbClr val="FFC000"/>
                </a:solidFill>
              </a:rPr>
              <a:t>Vertical X </a:t>
            </a:r>
            <a:r>
              <a:rPr lang="en-US" altLang="zh-TW" dirty="0">
                <a:solidFill>
                  <a:srgbClr val="FFC000"/>
                </a:solidFill>
              </a:rPr>
              <a:t>axis </a:t>
            </a:r>
            <a:r>
              <a:rPr lang="en-US" altLang="zh-TW" dirty="0" smtClean="0">
                <a:solidFill>
                  <a:srgbClr val="FFC000"/>
                </a:solidFill>
              </a:rPr>
              <a:t>coordinates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</a:rPr>
              <a:t>Vertical X </a:t>
            </a:r>
            <a:r>
              <a:rPr lang="en-US" altLang="zh-TW" dirty="0">
                <a:solidFill>
                  <a:srgbClr val="00B050"/>
                </a:solidFill>
              </a:rPr>
              <a:t>axis </a:t>
            </a:r>
            <a:r>
              <a:rPr lang="en-US" altLang="zh-TW" dirty="0" smtClean="0">
                <a:solidFill>
                  <a:srgbClr val="00B050"/>
                </a:solidFill>
              </a:rPr>
              <a:t>coordinates</a:t>
            </a:r>
          </a:p>
          <a:p>
            <a:pPr lvl="1"/>
            <a:r>
              <a:rPr lang="en-US" altLang="zh-TW" dirty="0"/>
              <a:t>Calibration point from AutoCAD</a:t>
            </a:r>
            <a:endParaRPr lang="en-US" altLang="zh-TW" dirty="0" smtClean="0"/>
          </a:p>
          <a:p>
            <a:pPr lvl="1"/>
            <a:r>
              <a:rPr lang="en-US" altLang="zh-TW" dirty="0">
                <a:solidFill>
                  <a:srgbClr val="7030A0"/>
                </a:solidFill>
              </a:rPr>
              <a:t>Calibration </a:t>
            </a:r>
            <a:r>
              <a:rPr lang="en-US" altLang="zh-TW" dirty="0" smtClean="0">
                <a:solidFill>
                  <a:srgbClr val="7030A0"/>
                </a:solidFill>
              </a:rPr>
              <a:t>point</a:t>
            </a:r>
            <a:r>
              <a:rPr lang="en-US" altLang="zh-TW" dirty="0">
                <a:solidFill>
                  <a:srgbClr val="7030A0"/>
                </a:solidFill>
              </a:rPr>
              <a:t> from scanning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916832"/>
            <a:ext cx="178117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6372200" y="1916832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372200" y="4293096"/>
            <a:ext cx="151216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372200" y="5085184"/>
            <a:ext cx="151216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6372200" y="5877272"/>
            <a:ext cx="151216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372200" y="2132856"/>
            <a:ext cx="1512168" cy="2160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372200" y="4509120"/>
            <a:ext cx="1512168" cy="2160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372200" y="5301208"/>
            <a:ext cx="1512168" cy="2160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6372200" y="6093296"/>
            <a:ext cx="1512168" cy="2160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372200" y="6309320"/>
            <a:ext cx="1512168" cy="2160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372200" y="6525344"/>
            <a:ext cx="1512168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6372200" y="5517232"/>
            <a:ext cx="1512168" cy="2160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72200" y="5733256"/>
            <a:ext cx="1512168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372200" y="4725144"/>
            <a:ext cx="1512168" cy="2160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6372200" y="4941168"/>
            <a:ext cx="1512168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372200" y="2348880"/>
            <a:ext cx="1512168" cy="2160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372200" y="2564904"/>
            <a:ext cx="1512168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084168" y="2672916"/>
            <a:ext cx="2232248" cy="9001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6012160" y="3408648"/>
            <a:ext cx="2232248" cy="9001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843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Output data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Horizontal </a:t>
            </a:r>
            <a:r>
              <a:rPr lang="en-US" altLang="zh-TW" dirty="0" smtClean="0">
                <a:solidFill>
                  <a:schemeClr val="tx1"/>
                </a:solidFill>
              </a:rPr>
              <a:t>Line 105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Vertical Line 105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</a:t>
            </a:r>
            <a:r>
              <a:rPr lang="en-US" altLang="zh-TW" dirty="0" smtClean="0"/>
              <a:t>Result (1/4)</a:t>
            </a:r>
            <a:endParaRPr lang="en-US" altLang="zh-TW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328" y="2708920"/>
            <a:ext cx="3983906" cy="395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40968"/>
            <a:ext cx="3351287" cy="339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971600" y="3140968"/>
            <a:ext cx="3351287" cy="33975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461173" y="2698601"/>
            <a:ext cx="329902" cy="4255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stCxn id="8" idx="1"/>
            <a:endCxn id="3075" idx="0"/>
          </p:cNvCxnSpPr>
          <p:nvPr/>
        </p:nvCxnSpPr>
        <p:spPr>
          <a:xfrm flipH="1">
            <a:off x="2647244" y="2911401"/>
            <a:ext cx="1813929" cy="2295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469876"/>
            <a:ext cx="300037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1361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>
              <a:buFont typeface="Wingdings" pitchFamily="2" charset="2"/>
              <a:buChar char=""/>
            </a:pPr>
            <a:r>
              <a:rPr lang="en-US" altLang="zh-TW" sz="2400" b="1" dirty="0" smtClean="0">
                <a:solidFill>
                  <a:schemeClr val="tx1"/>
                </a:solidFill>
                <a:cs typeface="Times New Roman" pitchFamily="18" charset="0"/>
              </a:rPr>
              <a:t>Goal</a:t>
            </a:r>
          </a:p>
          <a:p>
            <a:pPr marL="365760" lvl="1">
              <a:buFont typeface="Wingdings" pitchFamily="2" charset="2"/>
              <a:buChar char=""/>
            </a:pPr>
            <a:r>
              <a:rPr lang="en-US" altLang="zh-TW" sz="2400" b="1" dirty="0" smtClean="0">
                <a:solidFill>
                  <a:schemeClr val="tx1"/>
                </a:solidFill>
                <a:cs typeface="Times New Roman" pitchFamily="18" charset="0"/>
              </a:rPr>
              <a:t>Challenge</a:t>
            </a:r>
          </a:p>
          <a:p>
            <a:pPr marL="365760" lvl="1">
              <a:buFont typeface="Wingdings" pitchFamily="2" charset="2"/>
              <a:buChar char=""/>
            </a:pPr>
            <a:r>
              <a:rPr lang="en-US" altLang="zh-TW" sz="2400" b="1" dirty="0" smtClean="0">
                <a:solidFill>
                  <a:schemeClr val="tx1"/>
                </a:solidFill>
                <a:cs typeface="Times New Roman" pitchFamily="18" charset="0"/>
              </a:rPr>
              <a:t>Our system</a:t>
            </a:r>
          </a:p>
          <a:p>
            <a:pPr marL="365760" lvl="1">
              <a:buFont typeface="Wingdings" pitchFamily="2" charset="2"/>
              <a:buChar char=""/>
            </a:pPr>
            <a:r>
              <a:rPr lang="en-US" altLang="zh-TW" sz="2400" b="1" dirty="0" smtClean="0">
                <a:solidFill>
                  <a:schemeClr val="tx1"/>
                </a:solidFill>
              </a:rPr>
              <a:t>Experimental Results</a:t>
            </a:r>
          </a:p>
          <a:p>
            <a:pPr marL="365760" lvl="1">
              <a:buFont typeface="Wingdings" pitchFamily="2" charset="2"/>
              <a:buChar char=""/>
            </a:pPr>
            <a:r>
              <a:rPr lang="en-US" altLang="zh-TW" sz="2400" b="1" dirty="0" smtClean="0"/>
              <a:t>Contact</a:t>
            </a:r>
            <a:r>
              <a:rPr lang="en-US" altLang="zh-TW" sz="2400" dirty="0" smtClean="0"/>
              <a:t> </a:t>
            </a:r>
            <a:r>
              <a:rPr lang="en-US" altLang="zh-TW" sz="2400" b="1" dirty="0" smtClean="0"/>
              <a:t>information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pPr marL="365760" lvl="1">
              <a:buFont typeface="Wingdings" pitchFamily="2" charset="2"/>
              <a:buChar char=""/>
            </a:pPr>
            <a:endParaRPr lang="en-US" altLang="zh-TW" sz="1800" b="1" dirty="0" smtClean="0">
              <a:solidFill>
                <a:schemeClr val="tx1"/>
              </a:solidFill>
            </a:endParaRPr>
          </a:p>
          <a:p>
            <a:pPr lvl="1"/>
            <a:endParaRPr lang="zh-TW" altLang="en-US" sz="1800" b="1" dirty="0">
              <a:solidFill>
                <a:schemeClr val="tx1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85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861048"/>
            <a:ext cx="3161554" cy="2694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374" y="3603940"/>
            <a:ext cx="5639707" cy="2465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Output data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Horizontal </a:t>
            </a:r>
            <a:r>
              <a:rPr lang="en-US" altLang="zh-TW" dirty="0" smtClean="0">
                <a:solidFill>
                  <a:schemeClr val="tx1"/>
                </a:solidFill>
              </a:rPr>
              <a:t>Line 105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Vertical Line 275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</a:t>
            </a:r>
            <a:r>
              <a:rPr lang="en-US" altLang="zh-TW" dirty="0" smtClean="0"/>
              <a:t>Result (2/4</a:t>
            </a:r>
            <a:r>
              <a:rPr lang="en-US" altLang="zh-TW" dirty="0"/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107505" y="3861048"/>
            <a:ext cx="3161553" cy="269423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419872" y="3631479"/>
            <a:ext cx="288032" cy="2295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1529730" y="3600555"/>
            <a:ext cx="1911127" cy="2604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047875"/>
            <a:ext cx="313372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5032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41" y="3933056"/>
            <a:ext cx="3323446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540794"/>
            <a:ext cx="5807951" cy="239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Output data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Horizontal </a:t>
            </a:r>
            <a:r>
              <a:rPr lang="en-US" altLang="zh-TW" dirty="0" smtClean="0">
                <a:solidFill>
                  <a:schemeClr val="tx1"/>
                </a:solidFill>
              </a:rPr>
              <a:t>Line 105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Vertical Line 275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</a:t>
            </a:r>
            <a:r>
              <a:rPr lang="en-US" altLang="zh-TW" dirty="0" smtClean="0"/>
              <a:t>Result (3/4</a:t>
            </a:r>
            <a:r>
              <a:rPr lang="en-US" altLang="zh-TW" dirty="0"/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107505" y="3933055"/>
            <a:ext cx="3312368" cy="28803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467048" y="3559472"/>
            <a:ext cx="329902" cy="2295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1529730" y="3559472"/>
            <a:ext cx="1911127" cy="2604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164455"/>
            <a:ext cx="307657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4733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54" y="3124200"/>
            <a:ext cx="6503053" cy="231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9" y="5429066"/>
            <a:ext cx="2586955" cy="1428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Output data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Horizontal </a:t>
            </a:r>
            <a:r>
              <a:rPr lang="en-US" altLang="zh-TW" dirty="0" smtClean="0">
                <a:solidFill>
                  <a:schemeClr val="tx1"/>
                </a:solidFill>
              </a:rPr>
              <a:t>Line 105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Vertical Line 315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</a:t>
            </a:r>
            <a:r>
              <a:rPr lang="en-US" altLang="zh-TW" dirty="0" smtClean="0"/>
              <a:t>Result (4/4</a:t>
            </a:r>
            <a:r>
              <a:rPr lang="en-US" altLang="zh-TW" dirty="0"/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1" y="5429065"/>
            <a:ext cx="2647243" cy="142893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627784" y="3068960"/>
            <a:ext cx="164951" cy="3275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stCxn id="8" idx="1"/>
            <a:endCxn id="5" idx="0"/>
          </p:cNvCxnSpPr>
          <p:nvPr/>
        </p:nvCxnSpPr>
        <p:spPr>
          <a:xfrm flipH="1">
            <a:off x="1323623" y="3232752"/>
            <a:ext cx="1304161" cy="21963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764035"/>
            <a:ext cx="303847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5032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>
              <a:buFont typeface="Wingdings" pitchFamily="2" charset="2"/>
              <a:buChar char=""/>
            </a:pPr>
            <a:r>
              <a:rPr lang="en-US" altLang="zh-TW" sz="2400" b="1" dirty="0" smtClean="0">
                <a:solidFill>
                  <a:schemeClr val="bg1">
                    <a:lumMod val="75000"/>
                  </a:schemeClr>
                </a:solidFill>
                <a:cs typeface="Times New Roman" pitchFamily="18" charset="0"/>
              </a:rPr>
              <a:t>Goal</a:t>
            </a:r>
          </a:p>
          <a:p>
            <a:pPr marL="365760" lvl="1">
              <a:buFont typeface="Wingdings" pitchFamily="2" charset="2"/>
              <a:buChar char=""/>
            </a:pPr>
            <a:r>
              <a:rPr lang="en-US" altLang="zh-TW" sz="2400" b="1" dirty="0" smtClean="0">
                <a:solidFill>
                  <a:schemeClr val="bg1">
                    <a:lumMod val="75000"/>
                  </a:schemeClr>
                </a:solidFill>
                <a:cs typeface="Times New Roman" pitchFamily="18" charset="0"/>
              </a:rPr>
              <a:t>Challenge</a:t>
            </a:r>
          </a:p>
          <a:p>
            <a:pPr marL="365760" lvl="1">
              <a:buFont typeface="Wingdings" pitchFamily="2" charset="2"/>
              <a:buChar char=""/>
            </a:pPr>
            <a:r>
              <a:rPr lang="en-US" altLang="zh-TW" sz="2400" b="1" dirty="0" smtClean="0">
                <a:solidFill>
                  <a:schemeClr val="bg1">
                    <a:lumMod val="75000"/>
                  </a:schemeClr>
                </a:solidFill>
                <a:cs typeface="Times New Roman" pitchFamily="18" charset="0"/>
              </a:rPr>
              <a:t>Our system</a:t>
            </a:r>
          </a:p>
          <a:p>
            <a:pPr marL="365760" lvl="1">
              <a:buFont typeface="Wingdings" pitchFamily="2" charset="2"/>
              <a:buChar char=""/>
            </a:pPr>
            <a:r>
              <a:rPr lang="en-US" altLang="zh-TW" sz="2400" b="1" dirty="0">
                <a:solidFill>
                  <a:schemeClr val="bg1">
                    <a:lumMod val="75000"/>
                  </a:schemeClr>
                </a:solidFill>
              </a:rPr>
              <a:t>Experimental </a:t>
            </a:r>
            <a:r>
              <a:rPr lang="en-US" altLang="zh-TW" sz="2400" b="1" dirty="0" smtClean="0">
                <a:solidFill>
                  <a:schemeClr val="bg1">
                    <a:lumMod val="75000"/>
                  </a:schemeClr>
                </a:solidFill>
              </a:rPr>
              <a:t>Results</a:t>
            </a:r>
          </a:p>
          <a:p>
            <a:pPr marL="365760" lvl="1">
              <a:buFont typeface="Wingdings" pitchFamily="2" charset="2"/>
              <a:buChar char=""/>
            </a:pPr>
            <a:r>
              <a:rPr lang="en-US" altLang="zh-TW" sz="2400" b="1" dirty="0">
                <a:solidFill>
                  <a:schemeClr val="tx1"/>
                </a:solidFill>
              </a:rPr>
              <a:t>Contact</a:t>
            </a:r>
            <a:r>
              <a:rPr lang="en-US" altLang="zh-TW" sz="2400" dirty="0">
                <a:solidFill>
                  <a:schemeClr val="tx1"/>
                </a:solidFill>
              </a:rPr>
              <a:t> </a:t>
            </a:r>
            <a:r>
              <a:rPr lang="en-US" altLang="zh-TW" sz="2400" b="1" dirty="0">
                <a:solidFill>
                  <a:schemeClr val="tx1"/>
                </a:solidFill>
              </a:rPr>
              <a:t>information</a:t>
            </a:r>
          </a:p>
          <a:p>
            <a:pPr marL="365760" lvl="1">
              <a:buFont typeface="Wingdings" pitchFamily="2" charset="2"/>
              <a:buChar char=""/>
            </a:pPr>
            <a:endParaRPr lang="en-US" altLang="zh-TW" sz="1800" b="1" dirty="0" smtClean="0">
              <a:solidFill>
                <a:schemeClr val="tx1"/>
              </a:solidFill>
            </a:endParaRPr>
          </a:p>
          <a:p>
            <a:pPr lvl="1"/>
            <a:endParaRPr lang="zh-TW" altLang="en-US" sz="1800" b="1" dirty="0">
              <a:solidFill>
                <a:schemeClr val="tx1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395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ea typeface="標楷體" pitchFamily="65" charset="-120"/>
                <a:cs typeface="Times New Roman" pitchFamily="18" charset="0"/>
              </a:rPr>
              <a:t>黃敬群博士</a:t>
            </a:r>
          </a:p>
          <a:p>
            <a:r>
              <a:rPr lang="zh-TW" altLang="zh-TW" dirty="0">
                <a:ea typeface="標楷體" pitchFamily="65" charset="-120"/>
                <a:cs typeface="Times New Roman" pitchFamily="18" charset="0"/>
              </a:rPr>
              <a:t>國立中正大學</a:t>
            </a:r>
          </a:p>
          <a:p>
            <a:r>
              <a:rPr lang="zh-TW" altLang="zh-TW" dirty="0">
                <a:ea typeface="標楷體" pitchFamily="65" charset="-120"/>
                <a:cs typeface="Times New Roman" pitchFamily="18" charset="0"/>
              </a:rPr>
              <a:t>電機工程學系</a:t>
            </a:r>
          </a:p>
          <a:p>
            <a:r>
              <a:rPr lang="zh-TW" altLang="zh-TW" u="sng" dirty="0">
                <a:ea typeface="標楷體" pitchFamily="65" charset="-120"/>
                <a:cs typeface="Times New Roman" pitchFamily="18" charset="0"/>
              </a:rPr>
              <a:t>應用運算與多媒體實驗室</a:t>
            </a:r>
            <a:endParaRPr lang="zh-TW" altLang="zh-TW" dirty="0">
              <a:ea typeface="標楷體" pitchFamily="65" charset="-120"/>
              <a:cs typeface="Times New Roman" pitchFamily="18" charset="0"/>
            </a:endParaRPr>
          </a:p>
          <a:p>
            <a:r>
              <a:rPr lang="en-US" altLang="zh-TW" dirty="0">
                <a:ea typeface="標楷體" pitchFamily="65" charset="-120"/>
                <a:cs typeface="Times New Roman" pitchFamily="18" charset="0"/>
              </a:rPr>
              <a:t>http://acm.ee.ccu.edu.tw/</a:t>
            </a:r>
            <a:endParaRPr lang="zh-TW" altLang="zh-TW" dirty="0">
              <a:ea typeface="標楷體" pitchFamily="65" charset="-120"/>
              <a:cs typeface="Times New Roman" pitchFamily="18" charset="0"/>
            </a:endParaRPr>
          </a:p>
          <a:p>
            <a:r>
              <a:rPr lang="zh-TW" altLang="zh-TW" dirty="0">
                <a:ea typeface="標楷體" pitchFamily="65" charset="-120"/>
                <a:cs typeface="Times New Roman" pitchFamily="18" charset="0"/>
              </a:rPr>
              <a:t>聯絡電話：</a:t>
            </a:r>
            <a:r>
              <a:rPr lang="en-US" altLang="zh-TW" dirty="0">
                <a:ea typeface="標楷體" pitchFamily="65" charset="-120"/>
                <a:cs typeface="Times New Roman" pitchFamily="18" charset="0"/>
              </a:rPr>
              <a:t>05-2720411#33223</a:t>
            </a:r>
            <a:endParaRPr lang="zh-TW" altLang="zh-TW" dirty="0">
              <a:ea typeface="標楷體" pitchFamily="65" charset="-120"/>
              <a:cs typeface="Times New Roman" pitchFamily="18" charset="0"/>
            </a:endParaRPr>
          </a:p>
          <a:p>
            <a:r>
              <a:rPr lang="zh-TW" altLang="zh-TW" dirty="0">
                <a:ea typeface="標楷體" pitchFamily="65" charset="-120"/>
                <a:cs typeface="Times New Roman" pitchFamily="18" charset="0"/>
              </a:rPr>
              <a:t>電子郵件：</a:t>
            </a:r>
            <a:r>
              <a:rPr lang="en-US" altLang="zh-TW" dirty="0">
                <a:ea typeface="標楷體" pitchFamily="65" charset="-120"/>
                <a:cs typeface="Times New Roman" pitchFamily="18" charset="0"/>
              </a:rPr>
              <a:t>chingchun.huang6@gmail.com</a:t>
            </a:r>
            <a:endParaRPr lang="zh-TW" altLang="zh-TW" dirty="0">
              <a:ea typeface="標楷體" pitchFamily="65" charset="-120"/>
              <a:cs typeface="Times New Roman" pitchFamily="18" charset="0"/>
            </a:endParaRPr>
          </a:p>
          <a:p>
            <a:endParaRPr lang="zh-TW" altLang="en-US" dirty="0"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Contact</a:t>
            </a:r>
            <a:r>
              <a:rPr lang="en-US" altLang="zh-TW" dirty="0"/>
              <a:t> </a:t>
            </a:r>
            <a:r>
              <a:rPr lang="en-US" altLang="zh-TW" b="1" dirty="0"/>
              <a:t>information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557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>
              <a:buFont typeface="Wingdings" pitchFamily="2" charset="2"/>
              <a:buChar char=""/>
            </a:pPr>
            <a:r>
              <a:rPr lang="en-US" altLang="zh-TW" sz="2400" b="1" dirty="0" smtClean="0">
                <a:solidFill>
                  <a:schemeClr val="tx1"/>
                </a:solidFill>
                <a:cs typeface="Times New Roman" pitchFamily="18" charset="0"/>
              </a:rPr>
              <a:t>Goal</a:t>
            </a:r>
          </a:p>
          <a:p>
            <a:pPr marL="365760" lvl="1">
              <a:buFont typeface="Wingdings" pitchFamily="2" charset="2"/>
              <a:buChar char=""/>
            </a:pPr>
            <a:r>
              <a:rPr lang="en-US" altLang="zh-TW" sz="2400" b="1" dirty="0" smtClean="0">
                <a:solidFill>
                  <a:schemeClr val="bg1">
                    <a:lumMod val="75000"/>
                  </a:schemeClr>
                </a:solidFill>
                <a:cs typeface="Times New Roman" pitchFamily="18" charset="0"/>
              </a:rPr>
              <a:t>Challenge</a:t>
            </a:r>
          </a:p>
          <a:p>
            <a:pPr marL="365760" lvl="1">
              <a:buFont typeface="Wingdings" pitchFamily="2" charset="2"/>
              <a:buChar char=""/>
            </a:pPr>
            <a:r>
              <a:rPr lang="en-US" altLang="zh-TW" sz="2400" b="1" dirty="0" smtClean="0">
                <a:solidFill>
                  <a:schemeClr val="bg1">
                    <a:lumMod val="75000"/>
                  </a:schemeClr>
                </a:solidFill>
                <a:cs typeface="Times New Roman" pitchFamily="18" charset="0"/>
              </a:rPr>
              <a:t>Our system</a:t>
            </a:r>
          </a:p>
          <a:p>
            <a:pPr marL="365760" lvl="1">
              <a:buFont typeface="Wingdings" pitchFamily="2" charset="2"/>
              <a:buChar char=""/>
            </a:pPr>
            <a:r>
              <a:rPr lang="en-US" altLang="zh-TW" sz="2400" b="1" dirty="0">
                <a:solidFill>
                  <a:schemeClr val="bg1">
                    <a:lumMod val="75000"/>
                  </a:schemeClr>
                </a:solidFill>
              </a:rPr>
              <a:t>Experimental </a:t>
            </a:r>
            <a:r>
              <a:rPr lang="en-US" altLang="zh-TW" sz="2400" b="1" dirty="0" smtClean="0">
                <a:solidFill>
                  <a:schemeClr val="bg1">
                    <a:lumMod val="75000"/>
                  </a:schemeClr>
                </a:solidFill>
              </a:rPr>
              <a:t>Results</a:t>
            </a:r>
          </a:p>
          <a:p>
            <a:pPr marL="365760" lvl="1">
              <a:buFont typeface="Wingdings" pitchFamily="2" charset="2"/>
              <a:buChar char=""/>
            </a:pPr>
            <a:r>
              <a:rPr lang="en-US" altLang="zh-TW" sz="2400" b="1" dirty="0">
                <a:solidFill>
                  <a:schemeClr val="bg1">
                    <a:lumMod val="75000"/>
                  </a:schemeClr>
                </a:solidFill>
              </a:rPr>
              <a:t>Contact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 </a:t>
            </a:r>
            <a:r>
              <a:rPr lang="en-US" altLang="zh-TW" sz="2400" b="1" dirty="0">
                <a:solidFill>
                  <a:schemeClr val="bg1">
                    <a:lumMod val="75000"/>
                  </a:schemeClr>
                </a:solidFill>
              </a:rPr>
              <a:t>information</a:t>
            </a:r>
          </a:p>
          <a:p>
            <a:pPr marL="365760" lvl="1">
              <a:buFont typeface="Wingdings" pitchFamily="2" charset="2"/>
              <a:buChar char=""/>
            </a:pPr>
            <a:endParaRPr lang="en-US" altLang="zh-TW" sz="1800" b="1" dirty="0" smtClean="0">
              <a:solidFill>
                <a:schemeClr val="tx1"/>
              </a:solidFill>
            </a:endParaRPr>
          </a:p>
          <a:p>
            <a:pPr lvl="1"/>
            <a:endParaRPr lang="zh-TW" altLang="en-US" sz="1800" b="1" dirty="0">
              <a:solidFill>
                <a:schemeClr val="tx1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88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dirty="0"/>
              <a:t>T</a:t>
            </a:r>
            <a:r>
              <a:rPr lang="en-US" altLang="zh-TW" dirty="0" smtClean="0"/>
              <a:t>o transform the scanning data into </a:t>
            </a:r>
            <a:r>
              <a:rPr lang="en-US" altLang="zh-TW" dirty="0" err="1" smtClean="0"/>
              <a:t>Autocad</a:t>
            </a:r>
            <a:r>
              <a:rPr lang="en-US" altLang="zh-TW" dirty="0" smtClean="0"/>
              <a:t> Coordinate then draw it. 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</a:t>
            </a:r>
            <a:endParaRPr lang="zh-TW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328" y="2708920"/>
            <a:ext cx="3983906" cy="395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流程圖: 多重文件 10"/>
          <p:cNvSpPr/>
          <p:nvPr/>
        </p:nvSpPr>
        <p:spPr>
          <a:xfrm>
            <a:off x="1115616" y="3717032"/>
            <a:ext cx="1440160" cy="158417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scanning data</a:t>
            </a:r>
            <a:endParaRPr lang="zh-TW" altLang="en-US" dirty="0"/>
          </a:p>
        </p:txBody>
      </p:sp>
      <p:sp>
        <p:nvSpPr>
          <p:cNvPr id="10" name="燕尾形向右箭號 9"/>
          <p:cNvSpPr/>
          <p:nvPr/>
        </p:nvSpPr>
        <p:spPr>
          <a:xfrm>
            <a:off x="2915816" y="4293096"/>
            <a:ext cx="1224136" cy="39242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454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>
              <a:buFont typeface="Wingdings" pitchFamily="2" charset="2"/>
              <a:buChar char=""/>
            </a:pPr>
            <a:r>
              <a:rPr lang="en-US" altLang="zh-TW" sz="2400" b="1" dirty="0" smtClean="0">
                <a:solidFill>
                  <a:schemeClr val="bg1">
                    <a:lumMod val="75000"/>
                  </a:schemeClr>
                </a:solidFill>
                <a:cs typeface="Times New Roman" pitchFamily="18" charset="0"/>
              </a:rPr>
              <a:t>Goal</a:t>
            </a:r>
          </a:p>
          <a:p>
            <a:pPr marL="365760" lvl="1">
              <a:buFont typeface="Wingdings" pitchFamily="2" charset="2"/>
              <a:buChar char=""/>
            </a:pPr>
            <a:r>
              <a:rPr lang="en-US" altLang="zh-TW" sz="2400" b="1" dirty="0" smtClean="0">
                <a:solidFill>
                  <a:schemeClr val="tx1"/>
                </a:solidFill>
                <a:cs typeface="Times New Roman" pitchFamily="18" charset="0"/>
              </a:rPr>
              <a:t>Challenge</a:t>
            </a:r>
          </a:p>
          <a:p>
            <a:pPr marL="365760" lvl="1">
              <a:buFont typeface="Wingdings" pitchFamily="2" charset="2"/>
              <a:buChar char=""/>
            </a:pPr>
            <a:r>
              <a:rPr lang="en-US" altLang="zh-TW" sz="2400" b="1" dirty="0" smtClean="0">
                <a:solidFill>
                  <a:schemeClr val="bg1">
                    <a:lumMod val="75000"/>
                  </a:schemeClr>
                </a:solidFill>
                <a:cs typeface="Times New Roman" pitchFamily="18" charset="0"/>
              </a:rPr>
              <a:t>Our system</a:t>
            </a:r>
          </a:p>
          <a:p>
            <a:pPr marL="365760" lvl="1">
              <a:buFont typeface="Wingdings" pitchFamily="2" charset="2"/>
              <a:buChar char=""/>
            </a:pPr>
            <a:r>
              <a:rPr lang="en-US" altLang="zh-TW" sz="2400" b="1" dirty="0">
                <a:solidFill>
                  <a:schemeClr val="bg1">
                    <a:lumMod val="75000"/>
                  </a:schemeClr>
                </a:solidFill>
              </a:rPr>
              <a:t>Experimental </a:t>
            </a:r>
            <a:r>
              <a:rPr lang="en-US" altLang="zh-TW" sz="2400" b="1" dirty="0" smtClean="0">
                <a:solidFill>
                  <a:schemeClr val="bg1">
                    <a:lumMod val="75000"/>
                  </a:schemeClr>
                </a:solidFill>
              </a:rPr>
              <a:t>Results</a:t>
            </a:r>
          </a:p>
          <a:p>
            <a:pPr marL="365760" lvl="1">
              <a:buFont typeface="Wingdings" pitchFamily="2" charset="2"/>
              <a:buChar char=""/>
            </a:pPr>
            <a:r>
              <a:rPr lang="en-US" altLang="zh-TW" sz="2400" b="1" dirty="0">
                <a:solidFill>
                  <a:schemeClr val="bg1">
                    <a:lumMod val="75000"/>
                  </a:schemeClr>
                </a:solidFill>
              </a:rPr>
              <a:t>Contact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 </a:t>
            </a:r>
            <a:r>
              <a:rPr lang="en-US" altLang="zh-TW" sz="2400" b="1" dirty="0">
                <a:solidFill>
                  <a:schemeClr val="bg1">
                    <a:lumMod val="75000"/>
                  </a:schemeClr>
                </a:solidFill>
              </a:rPr>
              <a:t>information</a:t>
            </a:r>
          </a:p>
          <a:p>
            <a:pPr marL="365760" lvl="1">
              <a:buFont typeface="Wingdings" pitchFamily="2" charset="2"/>
              <a:buChar char=""/>
            </a:pPr>
            <a:endParaRPr lang="en-US" altLang="zh-TW" sz="1800" b="1" dirty="0" smtClean="0">
              <a:solidFill>
                <a:schemeClr val="tx1"/>
              </a:solidFill>
            </a:endParaRPr>
          </a:p>
          <a:p>
            <a:pPr lvl="1"/>
            <a:endParaRPr lang="zh-TW" altLang="en-US" sz="1800" b="1" dirty="0">
              <a:solidFill>
                <a:schemeClr val="tx1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282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Error scan point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Challenge</a:t>
            </a:r>
            <a:endParaRPr lang="zh-TW" alt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933907"/>
            <a:ext cx="4343880" cy="298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3995936" y="6149371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</a:rPr>
              <a:t>Real point</a:t>
            </a:r>
            <a:endParaRPr lang="zh-TW" altLang="en-US" dirty="0">
              <a:latin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85680" y="4503494"/>
            <a:ext cx="1296144" cy="117043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23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>
              <a:buFont typeface="Wingdings" pitchFamily="2" charset="2"/>
              <a:buChar char=""/>
            </a:pPr>
            <a:r>
              <a:rPr lang="en-US" altLang="zh-TW" sz="2400" b="1" dirty="0" smtClean="0">
                <a:solidFill>
                  <a:schemeClr val="bg1">
                    <a:lumMod val="75000"/>
                  </a:schemeClr>
                </a:solidFill>
                <a:cs typeface="Times New Roman" pitchFamily="18" charset="0"/>
              </a:rPr>
              <a:t>Goal</a:t>
            </a:r>
          </a:p>
          <a:p>
            <a:pPr marL="365760" lvl="1">
              <a:buFont typeface="Wingdings" pitchFamily="2" charset="2"/>
              <a:buChar char=""/>
            </a:pPr>
            <a:r>
              <a:rPr lang="en-US" altLang="zh-TW" sz="2400" b="1" dirty="0" smtClean="0">
                <a:solidFill>
                  <a:schemeClr val="bg1">
                    <a:lumMod val="75000"/>
                  </a:schemeClr>
                </a:solidFill>
                <a:cs typeface="Times New Roman" pitchFamily="18" charset="0"/>
              </a:rPr>
              <a:t>Challenge</a:t>
            </a:r>
          </a:p>
          <a:p>
            <a:pPr marL="365760" lvl="1">
              <a:buFont typeface="Wingdings" pitchFamily="2" charset="2"/>
              <a:buChar char=""/>
            </a:pPr>
            <a:r>
              <a:rPr lang="en-US" altLang="zh-TW" sz="2400" b="1" dirty="0" smtClean="0">
                <a:solidFill>
                  <a:schemeClr val="tx1"/>
                </a:solidFill>
                <a:cs typeface="Times New Roman" pitchFamily="18" charset="0"/>
              </a:rPr>
              <a:t>Our system</a:t>
            </a:r>
          </a:p>
          <a:p>
            <a:pPr marL="365760" lvl="1">
              <a:buFont typeface="Wingdings" pitchFamily="2" charset="2"/>
              <a:buChar char=""/>
            </a:pPr>
            <a:r>
              <a:rPr lang="en-US" altLang="zh-TW" sz="2400" b="1" dirty="0">
                <a:solidFill>
                  <a:schemeClr val="bg1">
                    <a:lumMod val="75000"/>
                  </a:schemeClr>
                </a:solidFill>
              </a:rPr>
              <a:t>Experimental </a:t>
            </a:r>
            <a:r>
              <a:rPr lang="en-US" altLang="zh-TW" sz="2400" b="1" dirty="0" smtClean="0">
                <a:solidFill>
                  <a:schemeClr val="bg1">
                    <a:lumMod val="75000"/>
                  </a:schemeClr>
                </a:solidFill>
              </a:rPr>
              <a:t>Results</a:t>
            </a:r>
          </a:p>
          <a:p>
            <a:pPr marL="365760" lvl="1">
              <a:buFont typeface="Wingdings" pitchFamily="2" charset="2"/>
              <a:buChar char=""/>
            </a:pPr>
            <a:r>
              <a:rPr lang="en-US" altLang="zh-TW" sz="2400" b="1" dirty="0">
                <a:solidFill>
                  <a:schemeClr val="bg1">
                    <a:lumMod val="75000"/>
                  </a:schemeClr>
                </a:solidFill>
              </a:rPr>
              <a:t>Contact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 </a:t>
            </a:r>
            <a:r>
              <a:rPr lang="en-US" altLang="zh-TW" sz="2400" b="1" dirty="0">
                <a:solidFill>
                  <a:schemeClr val="bg1">
                    <a:lumMod val="75000"/>
                  </a:schemeClr>
                </a:solidFill>
              </a:rPr>
              <a:t>information</a:t>
            </a:r>
          </a:p>
          <a:p>
            <a:pPr marL="365760" lvl="1">
              <a:buFont typeface="Wingdings" pitchFamily="2" charset="2"/>
              <a:buChar char=""/>
            </a:pPr>
            <a:endParaRPr lang="en-US" altLang="zh-TW" sz="1800" b="1" dirty="0" smtClean="0">
              <a:solidFill>
                <a:schemeClr val="tx1"/>
              </a:solidFill>
            </a:endParaRPr>
          </a:p>
          <a:p>
            <a:pPr lvl="1"/>
            <a:endParaRPr lang="zh-TW" altLang="en-US" sz="1800" b="1" dirty="0">
              <a:solidFill>
                <a:schemeClr val="tx1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282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tx1"/>
                </a:solidFill>
                <a:cs typeface="Times New Roman" pitchFamily="18" charset="0"/>
              </a:rPr>
              <a:t>System flow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1" name="投影片編號版面配置區 2"/>
          <p:cNvSpPr txBox="1">
            <a:spLocks/>
          </p:cNvSpPr>
          <p:nvPr/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/>
          </a:p>
        </p:txBody>
      </p:sp>
      <p:grpSp>
        <p:nvGrpSpPr>
          <p:cNvPr id="32" name="Group 3"/>
          <p:cNvGrpSpPr/>
          <p:nvPr/>
        </p:nvGrpSpPr>
        <p:grpSpPr>
          <a:xfrm>
            <a:off x="1660305" y="2282116"/>
            <a:ext cx="3920475" cy="4390824"/>
            <a:chOff x="1571725" y="1791256"/>
            <a:chExt cx="5456433" cy="4815760"/>
          </a:xfrm>
        </p:grpSpPr>
        <p:sp>
          <p:nvSpPr>
            <p:cNvPr id="33" name="Flowchart: Decision 9"/>
            <p:cNvSpPr/>
            <p:nvPr/>
          </p:nvSpPr>
          <p:spPr>
            <a:xfrm>
              <a:off x="4048201" y="1791256"/>
              <a:ext cx="2267609" cy="1074976"/>
            </a:xfrm>
            <a:prstGeom prst="flowChartDecision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TW" sz="1200" dirty="0"/>
                <a:t>Select the input data</a:t>
              </a:r>
            </a:p>
          </p:txBody>
        </p:sp>
        <p:sp>
          <p:nvSpPr>
            <p:cNvPr id="34" name="Rectangle 11"/>
            <p:cNvSpPr/>
            <p:nvPr/>
          </p:nvSpPr>
          <p:spPr>
            <a:xfrm>
              <a:off x="1571725" y="1864482"/>
              <a:ext cx="1947832" cy="94772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TW" sz="1200" dirty="0" smtClean="0"/>
                <a:t>Load .*</a:t>
              </a:r>
              <a:r>
                <a:rPr lang="en-US" altLang="zh-TW" sz="1200" dirty="0" err="1" smtClean="0"/>
                <a:t>arx</a:t>
              </a:r>
              <a:r>
                <a:rPr lang="en-US" altLang="zh-TW" sz="1200" dirty="0" smtClean="0"/>
                <a:t> file and Call </a:t>
              </a:r>
              <a:r>
                <a:rPr lang="en-US" altLang="zh-TW" sz="1200" dirty="0"/>
                <a:t>the function</a:t>
              </a:r>
            </a:p>
          </p:txBody>
        </p:sp>
        <p:sp>
          <p:nvSpPr>
            <p:cNvPr id="35" name="Flowchart: Process 14"/>
            <p:cNvSpPr/>
            <p:nvPr/>
          </p:nvSpPr>
          <p:spPr>
            <a:xfrm>
              <a:off x="3942257" y="3226789"/>
              <a:ext cx="2461691" cy="843359"/>
            </a:xfrm>
            <a:prstGeom prst="flowChart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TW" sz="1200" dirty="0"/>
                <a:t>Execute the algorithm</a:t>
              </a:r>
            </a:p>
          </p:txBody>
        </p:sp>
        <p:sp>
          <p:nvSpPr>
            <p:cNvPr id="36" name="Flowchart: Process 17"/>
            <p:cNvSpPr/>
            <p:nvPr/>
          </p:nvSpPr>
          <p:spPr>
            <a:xfrm>
              <a:off x="3967054" y="5682139"/>
              <a:ext cx="2436894" cy="924877"/>
            </a:xfrm>
            <a:prstGeom prst="flowChart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dirty="0" smtClean="0">
                  <a:latin typeface="Times New Roman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Read </a:t>
              </a:r>
              <a:r>
                <a:rPr lang="en-US" sz="1200" dirty="0">
                  <a:latin typeface="Times New Roman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the script and output CAD file</a:t>
              </a:r>
              <a:endParaRPr lang="en-US" sz="1200" dirty="0">
                <a:effectLst/>
                <a:latin typeface="Times New Roman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37" name="Straight Arrow Connector 19"/>
            <p:cNvCxnSpPr/>
            <p:nvPr/>
          </p:nvCxnSpPr>
          <p:spPr>
            <a:xfrm flipH="1">
              <a:off x="5239364" y="5288439"/>
              <a:ext cx="3175" cy="3937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20"/>
            <p:cNvCxnSpPr/>
            <p:nvPr/>
          </p:nvCxnSpPr>
          <p:spPr>
            <a:xfrm flipH="1">
              <a:off x="5239364" y="4058047"/>
              <a:ext cx="225" cy="29964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21"/>
            <p:cNvCxnSpPr>
              <a:stCxn id="33" idx="2"/>
            </p:cNvCxnSpPr>
            <p:nvPr/>
          </p:nvCxnSpPr>
          <p:spPr>
            <a:xfrm flipH="1">
              <a:off x="5173027" y="2866232"/>
              <a:ext cx="8979" cy="36179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文字方塊 161"/>
            <p:cNvSpPr txBox="1"/>
            <p:nvPr/>
          </p:nvSpPr>
          <p:spPr>
            <a:xfrm>
              <a:off x="6370505" y="2005579"/>
              <a:ext cx="657653" cy="247650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 dirty="0">
                  <a:effectLst/>
                  <a:latin typeface="Times New Roman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41" name="文字方塊 162"/>
            <p:cNvSpPr txBox="1"/>
            <p:nvPr/>
          </p:nvSpPr>
          <p:spPr>
            <a:xfrm>
              <a:off x="5289232" y="2838451"/>
              <a:ext cx="599083" cy="208676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 dirty="0">
                  <a:effectLst/>
                  <a:latin typeface="Times New Roman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Yes</a:t>
              </a:r>
            </a:p>
          </p:txBody>
        </p:sp>
      </p:grpSp>
      <p:sp>
        <p:nvSpPr>
          <p:cNvPr id="42" name="Flowchart: Process 13"/>
          <p:cNvSpPr/>
          <p:nvPr/>
        </p:nvSpPr>
        <p:spPr>
          <a:xfrm>
            <a:off x="3363544" y="4653136"/>
            <a:ext cx="1768734" cy="875953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Times New Roman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Output the processed points coordinate and command</a:t>
            </a:r>
            <a:endParaRPr lang="en-US" sz="1200" b="1" dirty="0">
              <a:solidFill>
                <a:schemeClr val="accent6">
                  <a:lumMod val="50000"/>
                </a:schemeClr>
              </a:solidFill>
              <a:effectLst/>
              <a:latin typeface="Times New Roman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43" name="Straight Arrow Connector 19"/>
          <p:cNvCxnSpPr/>
          <p:nvPr/>
        </p:nvCxnSpPr>
        <p:spPr>
          <a:xfrm flipV="1">
            <a:off x="5132280" y="6242671"/>
            <a:ext cx="493611" cy="8636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Flowchart: Decision 9"/>
          <p:cNvSpPr/>
          <p:nvPr/>
        </p:nvSpPr>
        <p:spPr>
          <a:xfrm>
            <a:off x="5580779" y="5761246"/>
            <a:ext cx="1629288" cy="980122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200" dirty="0" smtClean="0"/>
              <a:t>Next file</a:t>
            </a:r>
            <a:endParaRPr lang="en-US" altLang="zh-TW" sz="1200" dirty="0"/>
          </a:p>
        </p:txBody>
      </p:sp>
      <p:sp>
        <p:nvSpPr>
          <p:cNvPr id="45" name="Rectangle 11"/>
          <p:cNvSpPr/>
          <p:nvPr/>
        </p:nvSpPr>
        <p:spPr>
          <a:xfrm>
            <a:off x="7714123" y="5812412"/>
            <a:ext cx="1008112" cy="86052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dirty="0" smtClean="0"/>
              <a:t>End</a:t>
            </a:r>
            <a:endParaRPr lang="en-US" altLang="zh-TW" sz="1200" dirty="0"/>
          </a:p>
        </p:txBody>
      </p:sp>
      <p:cxnSp>
        <p:nvCxnSpPr>
          <p:cNvPr id="46" name="Straight Arrow Connector 19"/>
          <p:cNvCxnSpPr>
            <a:stCxn id="44" idx="3"/>
          </p:cNvCxnSpPr>
          <p:nvPr/>
        </p:nvCxnSpPr>
        <p:spPr>
          <a:xfrm flipV="1">
            <a:off x="7210067" y="6242671"/>
            <a:ext cx="497555" cy="8636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文字方塊 162"/>
          <p:cNvSpPr txBox="1"/>
          <p:nvPr/>
        </p:nvSpPr>
        <p:spPr>
          <a:xfrm>
            <a:off x="6561995" y="5475044"/>
            <a:ext cx="430444" cy="190263"/>
          </a:xfrm>
          <a:prstGeom prst="rect">
            <a:avLst/>
          </a:prstGeom>
          <a:solidFill>
            <a:schemeClr val="lt1"/>
          </a:solidFill>
          <a:ln w="190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Times New Roman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48" name="文字方塊 161"/>
          <p:cNvSpPr txBox="1"/>
          <p:nvPr/>
        </p:nvSpPr>
        <p:spPr>
          <a:xfrm>
            <a:off x="7066051" y="5895235"/>
            <a:ext cx="472527" cy="225798"/>
          </a:xfrm>
          <a:prstGeom prst="rect">
            <a:avLst/>
          </a:prstGeom>
          <a:solidFill>
            <a:schemeClr val="lt1"/>
          </a:solidFill>
          <a:ln w="190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Times New Roman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NO</a:t>
            </a:r>
          </a:p>
        </p:txBody>
      </p:sp>
      <p:cxnSp>
        <p:nvCxnSpPr>
          <p:cNvPr id="49" name="Elbow Connector 31"/>
          <p:cNvCxnSpPr>
            <a:endCxn id="35" idx="3"/>
          </p:cNvCxnSpPr>
          <p:nvPr/>
        </p:nvCxnSpPr>
        <p:spPr>
          <a:xfrm rot="16200000" flipV="1">
            <a:off x="4870954" y="4236777"/>
            <a:ext cx="1785796" cy="12631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1"/>
          <p:cNvSpPr/>
          <p:nvPr/>
        </p:nvSpPr>
        <p:spPr>
          <a:xfrm>
            <a:off x="251520" y="2352449"/>
            <a:ext cx="1008112" cy="86052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dirty="0"/>
              <a:t>Execute the program</a:t>
            </a:r>
          </a:p>
        </p:txBody>
      </p:sp>
      <p:cxnSp>
        <p:nvCxnSpPr>
          <p:cNvPr id="51" name="Straight Arrow Connector 19"/>
          <p:cNvCxnSpPr>
            <a:stCxn id="50" idx="3"/>
            <a:endCxn id="34" idx="1"/>
          </p:cNvCxnSpPr>
          <p:nvPr/>
        </p:nvCxnSpPr>
        <p:spPr>
          <a:xfrm flipV="1">
            <a:off x="1259632" y="2780929"/>
            <a:ext cx="400673" cy="1784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19"/>
          <p:cNvCxnSpPr>
            <a:stCxn id="34" idx="3"/>
            <a:endCxn id="33" idx="1"/>
          </p:cNvCxnSpPr>
          <p:nvPr/>
        </p:nvCxnSpPr>
        <p:spPr>
          <a:xfrm flipV="1">
            <a:off x="3059832" y="2772177"/>
            <a:ext cx="379834" cy="8752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31"/>
          <p:cNvCxnSpPr>
            <a:stCxn id="33" idx="3"/>
            <a:endCxn id="45" idx="0"/>
          </p:cNvCxnSpPr>
          <p:nvPr/>
        </p:nvCxnSpPr>
        <p:spPr>
          <a:xfrm>
            <a:off x="5068955" y="2772177"/>
            <a:ext cx="3149224" cy="304023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3381361" y="3147373"/>
            <a:ext cx="60144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*.txt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575522" y="4300822"/>
            <a:ext cx="6238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*.</a:t>
            </a:r>
            <a:r>
              <a:rPr lang="en-US" altLang="zh-TW" dirty="0" err="1" smtClean="0">
                <a:solidFill>
                  <a:srgbClr val="FF0000"/>
                </a:solidFill>
              </a:rPr>
              <a:t>scr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5074337" y="6303607"/>
            <a:ext cx="7938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*.</a:t>
            </a:r>
            <a:r>
              <a:rPr lang="en-US" altLang="zh-TW" dirty="0" err="1" smtClean="0">
                <a:solidFill>
                  <a:srgbClr val="FF0000"/>
                </a:solidFill>
              </a:rPr>
              <a:t>dwg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Our </a:t>
            </a:r>
            <a:r>
              <a:rPr lang="en-US" altLang="zh-TW" dirty="0"/>
              <a:t>system</a:t>
            </a:r>
            <a:endParaRPr lang="zh-TW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46347" y="3613666"/>
            <a:ext cx="925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Format</a:t>
            </a:r>
          </a:p>
        </p:txBody>
      </p:sp>
      <p:graphicFrame>
        <p:nvGraphicFramePr>
          <p:cNvPr id="58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2307385"/>
              </p:ext>
            </p:extLst>
          </p:nvPr>
        </p:nvGraphicFramePr>
        <p:xfrm>
          <a:off x="251520" y="4005064"/>
          <a:ext cx="2144561" cy="2453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9" name="矩形 58"/>
          <p:cNvSpPr/>
          <p:nvPr/>
        </p:nvSpPr>
        <p:spPr>
          <a:xfrm>
            <a:off x="46347" y="3613666"/>
            <a:ext cx="2653445" cy="305927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58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Execute the program</a:t>
            </a:r>
            <a:endParaRPr lang="zh-TW" altLang="en-US" dirty="0"/>
          </a:p>
        </p:txBody>
      </p:sp>
      <p:pic>
        <p:nvPicPr>
          <p:cNvPr id="7" name="圖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" y="2924944"/>
            <a:ext cx="4509135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圖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3279031"/>
            <a:ext cx="4464496" cy="28116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8878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精裝版">
  <a:themeElements>
    <a:clrScheme name="精裝版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精裝版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精裝版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51071</TotalTime>
  <Words>650</Words>
  <Application>Microsoft Office PowerPoint</Application>
  <PresentationFormat>如螢幕大小 (4:3)</PresentationFormat>
  <Paragraphs>199</Paragraphs>
  <Slides>24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精裝版</vt:lpstr>
      <vt:lpstr> Final report</vt:lpstr>
      <vt:lpstr>Outline</vt:lpstr>
      <vt:lpstr>Outline</vt:lpstr>
      <vt:lpstr>Goal</vt:lpstr>
      <vt:lpstr>Outline</vt:lpstr>
      <vt:lpstr>Challenge</vt:lpstr>
      <vt:lpstr>Outline</vt:lpstr>
      <vt:lpstr>Our system</vt:lpstr>
      <vt:lpstr>Execute the program</vt:lpstr>
      <vt:lpstr>Load .*arx file Call the function</vt:lpstr>
      <vt:lpstr>Function and interface</vt:lpstr>
      <vt:lpstr>Execute the algorithm</vt:lpstr>
      <vt:lpstr>PowerPoint 簡報</vt:lpstr>
      <vt:lpstr>PowerPoint 簡報</vt:lpstr>
      <vt:lpstr>PowerPoint 簡報</vt:lpstr>
      <vt:lpstr>Fixing the function of the reference model</vt:lpstr>
      <vt:lpstr>Outline</vt:lpstr>
      <vt:lpstr>Experimental Result</vt:lpstr>
      <vt:lpstr>Experimental Result (1/4)</vt:lpstr>
      <vt:lpstr>Experimental Result (2/4)</vt:lpstr>
      <vt:lpstr>Experimental Result (3/4)</vt:lpstr>
      <vt:lpstr>Experimental Result (4/4)</vt:lpstr>
      <vt:lpstr>Outline</vt:lpstr>
      <vt:lpstr>Contact information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QAQ</dc:creator>
  <cp:lastModifiedBy>QAQ</cp:lastModifiedBy>
  <cp:revision>415</cp:revision>
  <cp:lastPrinted>2017-02-13T09:41:10Z</cp:lastPrinted>
  <dcterms:created xsi:type="dcterms:W3CDTF">2016-07-11T08:01:12Z</dcterms:created>
  <dcterms:modified xsi:type="dcterms:W3CDTF">2017-08-24T12:10:02Z</dcterms:modified>
</cp:coreProperties>
</file>