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59" r:id="rId10"/>
    <p:sldId id="258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38130-5EDC-41CA-83F3-CC1CAB67166F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</dgm:pt>
    <dgm:pt modelId="{6BF35DE7-98AC-4315-A82B-075382227C32}">
      <dgm:prSet phldrT="[Text]"/>
      <dgm:spPr/>
      <dgm:t>
        <a:bodyPr/>
        <a:lstStyle/>
        <a:p>
          <a:r>
            <a:rPr lang="en-US" altLang="zh-TW" dirty="0" smtClean="0"/>
            <a:t>Load the data and </a:t>
          </a:r>
          <a:br>
            <a:rPr lang="en-US" altLang="zh-TW" dirty="0" smtClean="0"/>
          </a:br>
          <a:r>
            <a:rPr lang="en-US" altLang="zh-TW" dirty="0" smtClean="0"/>
            <a:t>Build the Quantization table</a:t>
          </a:r>
          <a:endParaRPr lang="en-US" dirty="0"/>
        </a:p>
      </dgm:t>
    </dgm:pt>
    <dgm:pt modelId="{5900311B-301E-4016-AAB4-471E75738215}" type="parTrans" cxnId="{7589156A-FD46-4728-A06E-A540AE26D5B4}">
      <dgm:prSet/>
      <dgm:spPr/>
      <dgm:t>
        <a:bodyPr/>
        <a:lstStyle/>
        <a:p>
          <a:endParaRPr lang="en-US"/>
        </a:p>
      </dgm:t>
    </dgm:pt>
    <dgm:pt modelId="{55157894-F6B8-45E5-B532-7E507E045ED6}" type="sibTrans" cxnId="{7589156A-FD46-4728-A06E-A540AE26D5B4}">
      <dgm:prSet/>
      <dgm:spPr/>
      <dgm:t>
        <a:bodyPr/>
        <a:lstStyle/>
        <a:p>
          <a:endParaRPr lang="en-US"/>
        </a:p>
      </dgm:t>
    </dgm:pt>
    <dgm:pt modelId="{97DBC414-8134-4E69-A705-D7671DCD2119}">
      <dgm:prSet phldrT="[Text]"/>
      <dgm:spPr/>
      <dgm:t>
        <a:bodyPr/>
        <a:lstStyle/>
        <a:p>
          <a:r>
            <a:rPr lang="en-US" altLang="zh-TW" dirty="0" smtClean="0"/>
            <a:t>Initial Point </a:t>
          </a:r>
          <a:r>
            <a:rPr lang="en-US" altLang="zh-TW" b="1" dirty="0" smtClean="0"/>
            <a:t>and</a:t>
          </a:r>
          <a:r>
            <a:rPr lang="en-US" altLang="zh-TW" dirty="0" smtClean="0"/>
            <a:t> </a:t>
          </a:r>
          <a:br>
            <a:rPr lang="en-US" altLang="zh-TW" dirty="0" smtClean="0"/>
          </a:br>
          <a:r>
            <a:rPr lang="en-US" altLang="zh-TW" dirty="0" smtClean="0"/>
            <a:t>Linear Line model</a:t>
          </a:r>
          <a:endParaRPr lang="en-US" dirty="0"/>
        </a:p>
      </dgm:t>
    </dgm:pt>
    <dgm:pt modelId="{E4AEF978-451C-420E-B673-FE9ACC663DE9}" type="parTrans" cxnId="{CFA7D8C1-D97B-4EAA-B018-35E98B7DE2C3}">
      <dgm:prSet/>
      <dgm:spPr/>
      <dgm:t>
        <a:bodyPr/>
        <a:lstStyle/>
        <a:p>
          <a:endParaRPr lang="en-US"/>
        </a:p>
      </dgm:t>
    </dgm:pt>
    <dgm:pt modelId="{A2AE30AA-9052-4A70-A0BF-FB0D7CCD0E85}" type="sibTrans" cxnId="{CFA7D8C1-D97B-4EAA-B018-35E98B7DE2C3}">
      <dgm:prSet/>
      <dgm:spPr/>
      <dgm:t>
        <a:bodyPr/>
        <a:lstStyle/>
        <a:p>
          <a:endParaRPr lang="en-US"/>
        </a:p>
      </dgm:t>
    </dgm:pt>
    <dgm:pt modelId="{C7588096-F1F9-4EBB-9D74-7A5CAD1CF4D0}">
      <dgm:prSet phldrT="[Text]"/>
      <dgm:spPr/>
      <dgm:t>
        <a:bodyPr/>
        <a:lstStyle/>
        <a:p>
          <a:r>
            <a:rPr lang="en-US" altLang="zh-TW" dirty="0" smtClean="0"/>
            <a:t>Group the point to line- Update model</a:t>
          </a:r>
          <a:endParaRPr lang="en-US" dirty="0"/>
        </a:p>
      </dgm:t>
    </dgm:pt>
    <dgm:pt modelId="{9A75A328-D423-4A56-A319-672D644A0A47}" type="parTrans" cxnId="{34417C20-1EF5-4AD7-9652-ED1F319837C7}">
      <dgm:prSet/>
      <dgm:spPr/>
      <dgm:t>
        <a:bodyPr/>
        <a:lstStyle/>
        <a:p>
          <a:endParaRPr lang="en-US"/>
        </a:p>
      </dgm:t>
    </dgm:pt>
    <dgm:pt modelId="{8103D8D8-0379-4B43-B77B-6848F4E78550}" type="sibTrans" cxnId="{34417C20-1EF5-4AD7-9652-ED1F319837C7}">
      <dgm:prSet/>
      <dgm:spPr/>
      <dgm:t>
        <a:bodyPr/>
        <a:lstStyle/>
        <a:p>
          <a:endParaRPr lang="en-US"/>
        </a:p>
      </dgm:t>
    </dgm:pt>
    <dgm:pt modelId="{3464DED7-909D-4743-BB94-4B38E47D8232}">
      <dgm:prSet phldrT="[Text]"/>
      <dgm:spPr/>
      <dgm:t>
        <a:bodyPr/>
        <a:lstStyle/>
        <a:p>
          <a:r>
            <a:rPr lang="en-US" altLang="zh-TW" dirty="0" smtClean="0"/>
            <a:t>Build the CAD file</a:t>
          </a:r>
          <a:endParaRPr lang="en-US" dirty="0"/>
        </a:p>
      </dgm:t>
    </dgm:pt>
    <dgm:pt modelId="{3943A372-AB2B-4EF9-9859-F6F47EA7B727}" type="parTrans" cxnId="{0B6B24B1-1692-47F4-9664-223CBEF653B4}">
      <dgm:prSet/>
      <dgm:spPr/>
      <dgm:t>
        <a:bodyPr/>
        <a:lstStyle/>
        <a:p>
          <a:endParaRPr lang="en-US"/>
        </a:p>
      </dgm:t>
    </dgm:pt>
    <dgm:pt modelId="{235DD9A8-2BA5-4ECE-BB53-D6967307D29D}" type="sibTrans" cxnId="{0B6B24B1-1692-47F4-9664-223CBEF653B4}">
      <dgm:prSet/>
      <dgm:spPr/>
      <dgm:t>
        <a:bodyPr/>
        <a:lstStyle/>
        <a:p>
          <a:endParaRPr lang="en-US"/>
        </a:p>
      </dgm:t>
    </dgm:pt>
    <dgm:pt modelId="{AE2D8EC4-0DDB-4563-890F-D64784B8A9F5}" type="pres">
      <dgm:prSet presAssocID="{0F638130-5EDC-41CA-83F3-CC1CAB67166F}" presName="linearFlow" presStyleCnt="0">
        <dgm:presLayoutVars>
          <dgm:resizeHandles val="exact"/>
        </dgm:presLayoutVars>
      </dgm:prSet>
      <dgm:spPr/>
    </dgm:pt>
    <dgm:pt modelId="{B79028F9-8F58-47C8-9B6A-D9671D916EE7}" type="pres">
      <dgm:prSet presAssocID="{6BF35DE7-98AC-4315-A82B-075382227C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D4E67-94E6-42FA-A48B-5D8F58F13F75}" type="pres">
      <dgm:prSet presAssocID="{55157894-F6B8-45E5-B532-7E507E045ED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7CDDE8D-A114-4AA2-9034-A27AABFCEEBC}" type="pres">
      <dgm:prSet presAssocID="{55157894-F6B8-45E5-B532-7E507E045ED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0EADD05-5DE1-47F7-84F2-EF7D41B00187}" type="pres">
      <dgm:prSet presAssocID="{97DBC414-8134-4E69-A705-D7671DCD211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CDCBC-0C29-47D0-865E-CCF752F413C2}" type="pres">
      <dgm:prSet presAssocID="{A2AE30AA-9052-4A70-A0BF-FB0D7CCD0E8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CA337AB-F92A-4694-91B4-DAAAD32B4579}" type="pres">
      <dgm:prSet presAssocID="{A2AE30AA-9052-4A70-A0BF-FB0D7CCD0E8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7FD5FD5-51D1-42A7-AA90-F3AA371CF0C0}" type="pres">
      <dgm:prSet presAssocID="{C7588096-F1F9-4EBB-9D74-7A5CAD1CF4D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7DCE1-59F4-42E0-A87D-AD82B56E0A01}" type="pres">
      <dgm:prSet presAssocID="{8103D8D8-0379-4B43-B77B-6848F4E7855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70903B9-E1A0-4C67-8724-F9363E2E8836}" type="pres">
      <dgm:prSet presAssocID="{8103D8D8-0379-4B43-B77B-6848F4E7855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69CD605-4B53-4F9C-A893-4952C8F3EC5B}" type="pres">
      <dgm:prSet presAssocID="{3464DED7-909D-4743-BB94-4B38E47D823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531DB8-5754-49AF-ABE0-9CA9C9A8637C}" type="presOf" srcId="{A2AE30AA-9052-4A70-A0BF-FB0D7CCD0E85}" destId="{AF5CDCBC-0C29-47D0-865E-CCF752F413C2}" srcOrd="0" destOrd="0" presId="urn:microsoft.com/office/officeart/2005/8/layout/process2"/>
    <dgm:cxn modelId="{7FE4AA3B-29F2-4C6D-A0B4-702993B73A06}" type="presOf" srcId="{3464DED7-909D-4743-BB94-4B38E47D8232}" destId="{069CD605-4B53-4F9C-A893-4952C8F3EC5B}" srcOrd="0" destOrd="0" presId="urn:microsoft.com/office/officeart/2005/8/layout/process2"/>
    <dgm:cxn modelId="{B3EA498A-E38A-4A29-92D9-5FF5B700F81F}" type="presOf" srcId="{8103D8D8-0379-4B43-B77B-6848F4E78550}" destId="{470903B9-E1A0-4C67-8724-F9363E2E8836}" srcOrd="1" destOrd="0" presId="urn:microsoft.com/office/officeart/2005/8/layout/process2"/>
    <dgm:cxn modelId="{A235E5DF-03BB-4C2F-BB66-859A73A50A6E}" type="presOf" srcId="{8103D8D8-0379-4B43-B77B-6848F4E78550}" destId="{DC27DCE1-59F4-42E0-A87D-AD82B56E0A01}" srcOrd="0" destOrd="0" presId="urn:microsoft.com/office/officeart/2005/8/layout/process2"/>
    <dgm:cxn modelId="{34417C20-1EF5-4AD7-9652-ED1F319837C7}" srcId="{0F638130-5EDC-41CA-83F3-CC1CAB67166F}" destId="{C7588096-F1F9-4EBB-9D74-7A5CAD1CF4D0}" srcOrd="2" destOrd="0" parTransId="{9A75A328-D423-4A56-A319-672D644A0A47}" sibTransId="{8103D8D8-0379-4B43-B77B-6848F4E78550}"/>
    <dgm:cxn modelId="{0B6B24B1-1692-47F4-9664-223CBEF653B4}" srcId="{0F638130-5EDC-41CA-83F3-CC1CAB67166F}" destId="{3464DED7-909D-4743-BB94-4B38E47D8232}" srcOrd="3" destOrd="0" parTransId="{3943A372-AB2B-4EF9-9859-F6F47EA7B727}" sibTransId="{235DD9A8-2BA5-4ECE-BB53-D6967307D29D}"/>
    <dgm:cxn modelId="{429FC98A-A7B8-4D58-8184-3AC026E82F64}" type="presOf" srcId="{55157894-F6B8-45E5-B532-7E507E045ED6}" destId="{37CDDE8D-A114-4AA2-9034-A27AABFCEEBC}" srcOrd="1" destOrd="0" presId="urn:microsoft.com/office/officeart/2005/8/layout/process2"/>
    <dgm:cxn modelId="{909F645A-C4D0-46DE-A5AA-ECCA605C60C5}" type="presOf" srcId="{6BF35DE7-98AC-4315-A82B-075382227C32}" destId="{B79028F9-8F58-47C8-9B6A-D9671D916EE7}" srcOrd="0" destOrd="0" presId="urn:microsoft.com/office/officeart/2005/8/layout/process2"/>
    <dgm:cxn modelId="{7589156A-FD46-4728-A06E-A540AE26D5B4}" srcId="{0F638130-5EDC-41CA-83F3-CC1CAB67166F}" destId="{6BF35DE7-98AC-4315-A82B-075382227C32}" srcOrd="0" destOrd="0" parTransId="{5900311B-301E-4016-AAB4-471E75738215}" sibTransId="{55157894-F6B8-45E5-B532-7E507E045ED6}"/>
    <dgm:cxn modelId="{CFA7D8C1-D97B-4EAA-B018-35E98B7DE2C3}" srcId="{0F638130-5EDC-41CA-83F3-CC1CAB67166F}" destId="{97DBC414-8134-4E69-A705-D7671DCD2119}" srcOrd="1" destOrd="0" parTransId="{E4AEF978-451C-420E-B673-FE9ACC663DE9}" sibTransId="{A2AE30AA-9052-4A70-A0BF-FB0D7CCD0E85}"/>
    <dgm:cxn modelId="{AD5F9D0B-507C-4F1A-A8FB-9F6304207502}" type="presOf" srcId="{A2AE30AA-9052-4A70-A0BF-FB0D7CCD0E85}" destId="{FCA337AB-F92A-4694-91B4-DAAAD32B4579}" srcOrd="1" destOrd="0" presId="urn:microsoft.com/office/officeart/2005/8/layout/process2"/>
    <dgm:cxn modelId="{47EB2CB0-BB1A-43F2-AE09-FF58327E350C}" type="presOf" srcId="{C7588096-F1F9-4EBB-9D74-7A5CAD1CF4D0}" destId="{57FD5FD5-51D1-42A7-AA90-F3AA371CF0C0}" srcOrd="0" destOrd="0" presId="urn:microsoft.com/office/officeart/2005/8/layout/process2"/>
    <dgm:cxn modelId="{27377C45-3CDC-41D8-ADB9-E6B52637DFB2}" type="presOf" srcId="{97DBC414-8134-4E69-A705-D7671DCD2119}" destId="{E0EADD05-5DE1-47F7-84F2-EF7D41B00187}" srcOrd="0" destOrd="0" presId="urn:microsoft.com/office/officeart/2005/8/layout/process2"/>
    <dgm:cxn modelId="{D65C55A8-06F6-4184-BC94-DF922F7E294A}" type="presOf" srcId="{55157894-F6B8-45E5-B532-7E507E045ED6}" destId="{AE4D4E67-94E6-42FA-A48B-5D8F58F13F75}" srcOrd="0" destOrd="0" presId="urn:microsoft.com/office/officeart/2005/8/layout/process2"/>
    <dgm:cxn modelId="{769739C1-8BE6-49A1-92D7-85071C72EBDF}" type="presOf" srcId="{0F638130-5EDC-41CA-83F3-CC1CAB67166F}" destId="{AE2D8EC4-0DDB-4563-890F-D64784B8A9F5}" srcOrd="0" destOrd="0" presId="urn:microsoft.com/office/officeart/2005/8/layout/process2"/>
    <dgm:cxn modelId="{D09CDF41-006D-4378-97EB-1B50FC56DC6F}" type="presParOf" srcId="{AE2D8EC4-0DDB-4563-890F-D64784B8A9F5}" destId="{B79028F9-8F58-47C8-9B6A-D9671D916EE7}" srcOrd="0" destOrd="0" presId="urn:microsoft.com/office/officeart/2005/8/layout/process2"/>
    <dgm:cxn modelId="{CBC41647-85B9-42CF-BB16-484B8D53F862}" type="presParOf" srcId="{AE2D8EC4-0DDB-4563-890F-D64784B8A9F5}" destId="{AE4D4E67-94E6-42FA-A48B-5D8F58F13F75}" srcOrd="1" destOrd="0" presId="urn:microsoft.com/office/officeart/2005/8/layout/process2"/>
    <dgm:cxn modelId="{6558B186-B8EC-4F4F-83FF-CBEBBF4CA0EB}" type="presParOf" srcId="{AE4D4E67-94E6-42FA-A48B-5D8F58F13F75}" destId="{37CDDE8D-A114-4AA2-9034-A27AABFCEEBC}" srcOrd="0" destOrd="0" presId="urn:microsoft.com/office/officeart/2005/8/layout/process2"/>
    <dgm:cxn modelId="{352A9310-BC8F-44E5-AFC9-3FCF775FF7B7}" type="presParOf" srcId="{AE2D8EC4-0DDB-4563-890F-D64784B8A9F5}" destId="{E0EADD05-5DE1-47F7-84F2-EF7D41B00187}" srcOrd="2" destOrd="0" presId="urn:microsoft.com/office/officeart/2005/8/layout/process2"/>
    <dgm:cxn modelId="{A2C16B4F-321D-4568-8431-219E79C16B0B}" type="presParOf" srcId="{AE2D8EC4-0DDB-4563-890F-D64784B8A9F5}" destId="{AF5CDCBC-0C29-47D0-865E-CCF752F413C2}" srcOrd="3" destOrd="0" presId="urn:microsoft.com/office/officeart/2005/8/layout/process2"/>
    <dgm:cxn modelId="{E754C57B-B923-45C1-9C70-4C9B923B721E}" type="presParOf" srcId="{AF5CDCBC-0C29-47D0-865E-CCF752F413C2}" destId="{FCA337AB-F92A-4694-91B4-DAAAD32B4579}" srcOrd="0" destOrd="0" presId="urn:microsoft.com/office/officeart/2005/8/layout/process2"/>
    <dgm:cxn modelId="{DA915B38-FB9A-4325-ABAE-AACB9A4E3C89}" type="presParOf" srcId="{AE2D8EC4-0DDB-4563-890F-D64784B8A9F5}" destId="{57FD5FD5-51D1-42A7-AA90-F3AA371CF0C0}" srcOrd="4" destOrd="0" presId="urn:microsoft.com/office/officeart/2005/8/layout/process2"/>
    <dgm:cxn modelId="{DA92189A-4E46-4F28-8D55-D45947C8C7D6}" type="presParOf" srcId="{AE2D8EC4-0DDB-4563-890F-D64784B8A9F5}" destId="{DC27DCE1-59F4-42E0-A87D-AD82B56E0A01}" srcOrd="5" destOrd="0" presId="urn:microsoft.com/office/officeart/2005/8/layout/process2"/>
    <dgm:cxn modelId="{ED522E09-F16F-4525-ADA2-630977AB65F4}" type="presParOf" srcId="{DC27DCE1-59F4-42E0-A87D-AD82B56E0A01}" destId="{470903B9-E1A0-4C67-8724-F9363E2E8836}" srcOrd="0" destOrd="0" presId="urn:microsoft.com/office/officeart/2005/8/layout/process2"/>
    <dgm:cxn modelId="{E2A3B5D1-A734-4846-9EA5-B007FCCE7958}" type="presParOf" srcId="{AE2D8EC4-0DDB-4563-890F-D64784B8A9F5}" destId="{069CD605-4B53-4F9C-A893-4952C8F3EC5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638130-5EDC-41CA-83F3-CC1CAB67166F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</dgm:pt>
    <dgm:pt modelId="{6BF35DE7-98AC-4315-A82B-075382227C32}">
      <dgm:prSet phldrT="[Text]"/>
      <dgm:spPr/>
      <dgm:t>
        <a:bodyPr/>
        <a:lstStyle/>
        <a:p>
          <a:r>
            <a:rPr lang="en-US" altLang="zh-TW" dirty="0" smtClean="0"/>
            <a:t>Load the data and </a:t>
          </a:r>
          <a:br>
            <a:rPr lang="en-US" altLang="zh-TW" dirty="0" smtClean="0"/>
          </a:br>
          <a:r>
            <a:rPr lang="en-US" altLang="zh-TW" dirty="0" smtClean="0"/>
            <a:t>Build the Quantization table</a:t>
          </a:r>
          <a:endParaRPr lang="en-US" dirty="0"/>
        </a:p>
      </dgm:t>
    </dgm:pt>
    <dgm:pt modelId="{5900311B-301E-4016-AAB4-471E75738215}" type="parTrans" cxnId="{7589156A-FD46-4728-A06E-A540AE26D5B4}">
      <dgm:prSet/>
      <dgm:spPr/>
      <dgm:t>
        <a:bodyPr/>
        <a:lstStyle/>
        <a:p>
          <a:endParaRPr lang="en-US"/>
        </a:p>
      </dgm:t>
    </dgm:pt>
    <dgm:pt modelId="{55157894-F6B8-45E5-B532-7E507E045ED6}" type="sibTrans" cxnId="{7589156A-FD46-4728-A06E-A540AE26D5B4}">
      <dgm:prSet/>
      <dgm:spPr/>
      <dgm:t>
        <a:bodyPr/>
        <a:lstStyle/>
        <a:p>
          <a:endParaRPr lang="en-US"/>
        </a:p>
      </dgm:t>
    </dgm:pt>
    <dgm:pt modelId="{97DBC414-8134-4E69-A705-D7671DCD2119}">
      <dgm:prSet phldrT="[Text]"/>
      <dgm:spPr/>
      <dgm:t>
        <a:bodyPr/>
        <a:lstStyle/>
        <a:p>
          <a:r>
            <a:rPr lang="en-US" altLang="zh-TW" dirty="0" smtClean="0"/>
            <a:t>Initial Point </a:t>
          </a:r>
          <a:r>
            <a:rPr lang="en-US" altLang="zh-TW" b="1" dirty="0" smtClean="0"/>
            <a:t>and</a:t>
          </a:r>
          <a:r>
            <a:rPr lang="en-US" altLang="zh-TW" dirty="0" smtClean="0"/>
            <a:t> </a:t>
          </a:r>
          <a:br>
            <a:rPr lang="en-US" altLang="zh-TW" dirty="0" smtClean="0"/>
          </a:br>
          <a:r>
            <a:rPr lang="en-US" altLang="zh-TW" dirty="0" smtClean="0"/>
            <a:t>Linear Line model</a:t>
          </a:r>
          <a:endParaRPr lang="en-US" dirty="0"/>
        </a:p>
      </dgm:t>
    </dgm:pt>
    <dgm:pt modelId="{E4AEF978-451C-420E-B673-FE9ACC663DE9}" type="parTrans" cxnId="{CFA7D8C1-D97B-4EAA-B018-35E98B7DE2C3}">
      <dgm:prSet/>
      <dgm:spPr/>
      <dgm:t>
        <a:bodyPr/>
        <a:lstStyle/>
        <a:p>
          <a:endParaRPr lang="en-US"/>
        </a:p>
      </dgm:t>
    </dgm:pt>
    <dgm:pt modelId="{A2AE30AA-9052-4A70-A0BF-FB0D7CCD0E85}" type="sibTrans" cxnId="{CFA7D8C1-D97B-4EAA-B018-35E98B7DE2C3}">
      <dgm:prSet/>
      <dgm:spPr/>
      <dgm:t>
        <a:bodyPr/>
        <a:lstStyle/>
        <a:p>
          <a:endParaRPr lang="en-US"/>
        </a:p>
      </dgm:t>
    </dgm:pt>
    <dgm:pt modelId="{C7588096-F1F9-4EBB-9D74-7A5CAD1CF4D0}">
      <dgm:prSet phldrT="[Text]"/>
      <dgm:spPr/>
      <dgm:t>
        <a:bodyPr/>
        <a:lstStyle/>
        <a:p>
          <a:r>
            <a:rPr lang="en-US" altLang="zh-TW" dirty="0" smtClean="0"/>
            <a:t>Group the point to line- Update model</a:t>
          </a:r>
          <a:endParaRPr lang="en-US" dirty="0"/>
        </a:p>
      </dgm:t>
    </dgm:pt>
    <dgm:pt modelId="{9A75A328-D423-4A56-A319-672D644A0A47}" type="parTrans" cxnId="{34417C20-1EF5-4AD7-9652-ED1F319837C7}">
      <dgm:prSet/>
      <dgm:spPr/>
      <dgm:t>
        <a:bodyPr/>
        <a:lstStyle/>
        <a:p>
          <a:endParaRPr lang="en-US"/>
        </a:p>
      </dgm:t>
    </dgm:pt>
    <dgm:pt modelId="{8103D8D8-0379-4B43-B77B-6848F4E78550}" type="sibTrans" cxnId="{34417C20-1EF5-4AD7-9652-ED1F319837C7}">
      <dgm:prSet/>
      <dgm:spPr/>
      <dgm:t>
        <a:bodyPr/>
        <a:lstStyle/>
        <a:p>
          <a:endParaRPr lang="en-US"/>
        </a:p>
      </dgm:t>
    </dgm:pt>
    <dgm:pt modelId="{3464DED7-909D-4743-BB94-4B38E47D8232}">
      <dgm:prSet phldrT="[Text]"/>
      <dgm:spPr/>
      <dgm:t>
        <a:bodyPr/>
        <a:lstStyle/>
        <a:p>
          <a:r>
            <a:rPr lang="en-US" altLang="zh-TW" dirty="0" smtClean="0"/>
            <a:t>Build the CAD file</a:t>
          </a:r>
          <a:endParaRPr lang="en-US" dirty="0"/>
        </a:p>
      </dgm:t>
    </dgm:pt>
    <dgm:pt modelId="{3943A372-AB2B-4EF9-9859-F6F47EA7B727}" type="parTrans" cxnId="{0B6B24B1-1692-47F4-9664-223CBEF653B4}">
      <dgm:prSet/>
      <dgm:spPr/>
      <dgm:t>
        <a:bodyPr/>
        <a:lstStyle/>
        <a:p>
          <a:endParaRPr lang="en-US"/>
        </a:p>
      </dgm:t>
    </dgm:pt>
    <dgm:pt modelId="{235DD9A8-2BA5-4ECE-BB53-D6967307D29D}" type="sibTrans" cxnId="{0B6B24B1-1692-47F4-9664-223CBEF653B4}">
      <dgm:prSet/>
      <dgm:spPr/>
      <dgm:t>
        <a:bodyPr/>
        <a:lstStyle/>
        <a:p>
          <a:endParaRPr lang="en-US"/>
        </a:p>
      </dgm:t>
    </dgm:pt>
    <dgm:pt modelId="{AE2D8EC4-0DDB-4563-890F-D64784B8A9F5}" type="pres">
      <dgm:prSet presAssocID="{0F638130-5EDC-41CA-83F3-CC1CAB67166F}" presName="linearFlow" presStyleCnt="0">
        <dgm:presLayoutVars>
          <dgm:resizeHandles val="exact"/>
        </dgm:presLayoutVars>
      </dgm:prSet>
      <dgm:spPr/>
    </dgm:pt>
    <dgm:pt modelId="{B79028F9-8F58-47C8-9B6A-D9671D916EE7}" type="pres">
      <dgm:prSet presAssocID="{6BF35DE7-98AC-4315-A82B-075382227C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D4E67-94E6-42FA-A48B-5D8F58F13F75}" type="pres">
      <dgm:prSet presAssocID="{55157894-F6B8-45E5-B532-7E507E045ED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7CDDE8D-A114-4AA2-9034-A27AABFCEEBC}" type="pres">
      <dgm:prSet presAssocID="{55157894-F6B8-45E5-B532-7E507E045ED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0EADD05-5DE1-47F7-84F2-EF7D41B00187}" type="pres">
      <dgm:prSet presAssocID="{97DBC414-8134-4E69-A705-D7671DCD211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CDCBC-0C29-47D0-865E-CCF752F413C2}" type="pres">
      <dgm:prSet presAssocID="{A2AE30AA-9052-4A70-A0BF-FB0D7CCD0E8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CA337AB-F92A-4694-91B4-DAAAD32B4579}" type="pres">
      <dgm:prSet presAssocID="{A2AE30AA-9052-4A70-A0BF-FB0D7CCD0E8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7FD5FD5-51D1-42A7-AA90-F3AA371CF0C0}" type="pres">
      <dgm:prSet presAssocID="{C7588096-F1F9-4EBB-9D74-7A5CAD1CF4D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7DCE1-59F4-42E0-A87D-AD82B56E0A01}" type="pres">
      <dgm:prSet presAssocID="{8103D8D8-0379-4B43-B77B-6848F4E7855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70903B9-E1A0-4C67-8724-F9363E2E8836}" type="pres">
      <dgm:prSet presAssocID="{8103D8D8-0379-4B43-B77B-6848F4E7855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69CD605-4B53-4F9C-A893-4952C8F3EC5B}" type="pres">
      <dgm:prSet presAssocID="{3464DED7-909D-4743-BB94-4B38E47D823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531DB8-5754-49AF-ABE0-9CA9C9A8637C}" type="presOf" srcId="{A2AE30AA-9052-4A70-A0BF-FB0D7CCD0E85}" destId="{AF5CDCBC-0C29-47D0-865E-CCF752F413C2}" srcOrd="0" destOrd="0" presId="urn:microsoft.com/office/officeart/2005/8/layout/process2"/>
    <dgm:cxn modelId="{7FE4AA3B-29F2-4C6D-A0B4-702993B73A06}" type="presOf" srcId="{3464DED7-909D-4743-BB94-4B38E47D8232}" destId="{069CD605-4B53-4F9C-A893-4952C8F3EC5B}" srcOrd="0" destOrd="0" presId="urn:microsoft.com/office/officeart/2005/8/layout/process2"/>
    <dgm:cxn modelId="{B3EA498A-E38A-4A29-92D9-5FF5B700F81F}" type="presOf" srcId="{8103D8D8-0379-4B43-B77B-6848F4E78550}" destId="{470903B9-E1A0-4C67-8724-F9363E2E8836}" srcOrd="1" destOrd="0" presId="urn:microsoft.com/office/officeart/2005/8/layout/process2"/>
    <dgm:cxn modelId="{A235E5DF-03BB-4C2F-BB66-859A73A50A6E}" type="presOf" srcId="{8103D8D8-0379-4B43-B77B-6848F4E78550}" destId="{DC27DCE1-59F4-42E0-A87D-AD82B56E0A01}" srcOrd="0" destOrd="0" presId="urn:microsoft.com/office/officeart/2005/8/layout/process2"/>
    <dgm:cxn modelId="{34417C20-1EF5-4AD7-9652-ED1F319837C7}" srcId="{0F638130-5EDC-41CA-83F3-CC1CAB67166F}" destId="{C7588096-F1F9-4EBB-9D74-7A5CAD1CF4D0}" srcOrd="2" destOrd="0" parTransId="{9A75A328-D423-4A56-A319-672D644A0A47}" sibTransId="{8103D8D8-0379-4B43-B77B-6848F4E78550}"/>
    <dgm:cxn modelId="{0B6B24B1-1692-47F4-9664-223CBEF653B4}" srcId="{0F638130-5EDC-41CA-83F3-CC1CAB67166F}" destId="{3464DED7-909D-4743-BB94-4B38E47D8232}" srcOrd="3" destOrd="0" parTransId="{3943A372-AB2B-4EF9-9859-F6F47EA7B727}" sibTransId="{235DD9A8-2BA5-4ECE-BB53-D6967307D29D}"/>
    <dgm:cxn modelId="{429FC98A-A7B8-4D58-8184-3AC026E82F64}" type="presOf" srcId="{55157894-F6B8-45E5-B532-7E507E045ED6}" destId="{37CDDE8D-A114-4AA2-9034-A27AABFCEEBC}" srcOrd="1" destOrd="0" presId="urn:microsoft.com/office/officeart/2005/8/layout/process2"/>
    <dgm:cxn modelId="{909F645A-C4D0-46DE-A5AA-ECCA605C60C5}" type="presOf" srcId="{6BF35DE7-98AC-4315-A82B-075382227C32}" destId="{B79028F9-8F58-47C8-9B6A-D9671D916EE7}" srcOrd="0" destOrd="0" presId="urn:microsoft.com/office/officeart/2005/8/layout/process2"/>
    <dgm:cxn modelId="{7589156A-FD46-4728-A06E-A540AE26D5B4}" srcId="{0F638130-5EDC-41CA-83F3-CC1CAB67166F}" destId="{6BF35DE7-98AC-4315-A82B-075382227C32}" srcOrd="0" destOrd="0" parTransId="{5900311B-301E-4016-AAB4-471E75738215}" sibTransId="{55157894-F6B8-45E5-B532-7E507E045ED6}"/>
    <dgm:cxn modelId="{CFA7D8C1-D97B-4EAA-B018-35E98B7DE2C3}" srcId="{0F638130-5EDC-41CA-83F3-CC1CAB67166F}" destId="{97DBC414-8134-4E69-A705-D7671DCD2119}" srcOrd="1" destOrd="0" parTransId="{E4AEF978-451C-420E-B673-FE9ACC663DE9}" sibTransId="{A2AE30AA-9052-4A70-A0BF-FB0D7CCD0E85}"/>
    <dgm:cxn modelId="{AD5F9D0B-507C-4F1A-A8FB-9F6304207502}" type="presOf" srcId="{A2AE30AA-9052-4A70-A0BF-FB0D7CCD0E85}" destId="{FCA337AB-F92A-4694-91B4-DAAAD32B4579}" srcOrd="1" destOrd="0" presId="urn:microsoft.com/office/officeart/2005/8/layout/process2"/>
    <dgm:cxn modelId="{47EB2CB0-BB1A-43F2-AE09-FF58327E350C}" type="presOf" srcId="{C7588096-F1F9-4EBB-9D74-7A5CAD1CF4D0}" destId="{57FD5FD5-51D1-42A7-AA90-F3AA371CF0C0}" srcOrd="0" destOrd="0" presId="urn:microsoft.com/office/officeart/2005/8/layout/process2"/>
    <dgm:cxn modelId="{27377C45-3CDC-41D8-ADB9-E6B52637DFB2}" type="presOf" srcId="{97DBC414-8134-4E69-A705-D7671DCD2119}" destId="{E0EADD05-5DE1-47F7-84F2-EF7D41B00187}" srcOrd="0" destOrd="0" presId="urn:microsoft.com/office/officeart/2005/8/layout/process2"/>
    <dgm:cxn modelId="{D65C55A8-06F6-4184-BC94-DF922F7E294A}" type="presOf" srcId="{55157894-F6B8-45E5-B532-7E507E045ED6}" destId="{AE4D4E67-94E6-42FA-A48B-5D8F58F13F75}" srcOrd="0" destOrd="0" presId="urn:microsoft.com/office/officeart/2005/8/layout/process2"/>
    <dgm:cxn modelId="{769739C1-8BE6-49A1-92D7-85071C72EBDF}" type="presOf" srcId="{0F638130-5EDC-41CA-83F3-CC1CAB67166F}" destId="{AE2D8EC4-0DDB-4563-890F-D64784B8A9F5}" srcOrd="0" destOrd="0" presId="urn:microsoft.com/office/officeart/2005/8/layout/process2"/>
    <dgm:cxn modelId="{D09CDF41-006D-4378-97EB-1B50FC56DC6F}" type="presParOf" srcId="{AE2D8EC4-0DDB-4563-890F-D64784B8A9F5}" destId="{B79028F9-8F58-47C8-9B6A-D9671D916EE7}" srcOrd="0" destOrd="0" presId="urn:microsoft.com/office/officeart/2005/8/layout/process2"/>
    <dgm:cxn modelId="{CBC41647-85B9-42CF-BB16-484B8D53F862}" type="presParOf" srcId="{AE2D8EC4-0DDB-4563-890F-D64784B8A9F5}" destId="{AE4D4E67-94E6-42FA-A48B-5D8F58F13F75}" srcOrd="1" destOrd="0" presId="urn:microsoft.com/office/officeart/2005/8/layout/process2"/>
    <dgm:cxn modelId="{6558B186-B8EC-4F4F-83FF-CBEBBF4CA0EB}" type="presParOf" srcId="{AE4D4E67-94E6-42FA-A48B-5D8F58F13F75}" destId="{37CDDE8D-A114-4AA2-9034-A27AABFCEEBC}" srcOrd="0" destOrd="0" presId="urn:microsoft.com/office/officeart/2005/8/layout/process2"/>
    <dgm:cxn modelId="{352A9310-BC8F-44E5-AFC9-3FCF775FF7B7}" type="presParOf" srcId="{AE2D8EC4-0DDB-4563-890F-D64784B8A9F5}" destId="{E0EADD05-5DE1-47F7-84F2-EF7D41B00187}" srcOrd="2" destOrd="0" presId="urn:microsoft.com/office/officeart/2005/8/layout/process2"/>
    <dgm:cxn modelId="{A2C16B4F-321D-4568-8431-219E79C16B0B}" type="presParOf" srcId="{AE2D8EC4-0DDB-4563-890F-D64784B8A9F5}" destId="{AF5CDCBC-0C29-47D0-865E-CCF752F413C2}" srcOrd="3" destOrd="0" presId="urn:microsoft.com/office/officeart/2005/8/layout/process2"/>
    <dgm:cxn modelId="{E754C57B-B923-45C1-9C70-4C9B923B721E}" type="presParOf" srcId="{AF5CDCBC-0C29-47D0-865E-CCF752F413C2}" destId="{FCA337AB-F92A-4694-91B4-DAAAD32B4579}" srcOrd="0" destOrd="0" presId="urn:microsoft.com/office/officeart/2005/8/layout/process2"/>
    <dgm:cxn modelId="{DA915B38-FB9A-4325-ABAE-AACB9A4E3C89}" type="presParOf" srcId="{AE2D8EC4-0DDB-4563-890F-D64784B8A9F5}" destId="{57FD5FD5-51D1-42A7-AA90-F3AA371CF0C0}" srcOrd="4" destOrd="0" presId="urn:microsoft.com/office/officeart/2005/8/layout/process2"/>
    <dgm:cxn modelId="{DA92189A-4E46-4F28-8D55-D45947C8C7D6}" type="presParOf" srcId="{AE2D8EC4-0DDB-4563-890F-D64784B8A9F5}" destId="{DC27DCE1-59F4-42E0-A87D-AD82B56E0A01}" srcOrd="5" destOrd="0" presId="urn:microsoft.com/office/officeart/2005/8/layout/process2"/>
    <dgm:cxn modelId="{ED522E09-F16F-4525-ADA2-630977AB65F4}" type="presParOf" srcId="{DC27DCE1-59F4-42E0-A87D-AD82B56E0A01}" destId="{470903B9-E1A0-4C67-8724-F9363E2E8836}" srcOrd="0" destOrd="0" presId="urn:microsoft.com/office/officeart/2005/8/layout/process2"/>
    <dgm:cxn modelId="{E2A3B5D1-A734-4846-9EA5-B007FCCE7958}" type="presParOf" srcId="{AE2D8EC4-0DDB-4563-890F-D64784B8A9F5}" destId="{069CD605-4B53-4F9C-A893-4952C8F3EC5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638130-5EDC-41CA-83F3-CC1CAB67166F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</dgm:pt>
    <dgm:pt modelId="{6BF35DE7-98AC-4315-A82B-075382227C32}">
      <dgm:prSet phldrT="[Text]"/>
      <dgm:spPr/>
      <dgm:t>
        <a:bodyPr/>
        <a:lstStyle/>
        <a:p>
          <a:r>
            <a:rPr lang="en-US" altLang="zh-TW" dirty="0" smtClean="0"/>
            <a:t>Load the data and </a:t>
          </a:r>
          <a:br>
            <a:rPr lang="en-US" altLang="zh-TW" dirty="0" smtClean="0"/>
          </a:br>
          <a:r>
            <a:rPr lang="en-US" altLang="zh-TW" dirty="0" smtClean="0"/>
            <a:t>Build the Quantization table</a:t>
          </a:r>
          <a:endParaRPr lang="en-US" dirty="0"/>
        </a:p>
      </dgm:t>
    </dgm:pt>
    <dgm:pt modelId="{5900311B-301E-4016-AAB4-471E75738215}" type="parTrans" cxnId="{7589156A-FD46-4728-A06E-A540AE26D5B4}">
      <dgm:prSet/>
      <dgm:spPr/>
      <dgm:t>
        <a:bodyPr/>
        <a:lstStyle/>
        <a:p>
          <a:endParaRPr lang="en-US"/>
        </a:p>
      </dgm:t>
    </dgm:pt>
    <dgm:pt modelId="{55157894-F6B8-45E5-B532-7E507E045ED6}" type="sibTrans" cxnId="{7589156A-FD46-4728-A06E-A540AE26D5B4}">
      <dgm:prSet/>
      <dgm:spPr/>
      <dgm:t>
        <a:bodyPr/>
        <a:lstStyle/>
        <a:p>
          <a:endParaRPr lang="en-US"/>
        </a:p>
      </dgm:t>
    </dgm:pt>
    <dgm:pt modelId="{97DBC414-8134-4E69-A705-D7671DCD2119}">
      <dgm:prSet phldrT="[Text]"/>
      <dgm:spPr/>
      <dgm:t>
        <a:bodyPr/>
        <a:lstStyle/>
        <a:p>
          <a:r>
            <a:rPr lang="en-US" altLang="zh-TW" dirty="0" smtClean="0"/>
            <a:t>Initial Point </a:t>
          </a:r>
          <a:r>
            <a:rPr lang="en-US" altLang="zh-TW" b="1" dirty="0" smtClean="0"/>
            <a:t>and</a:t>
          </a:r>
          <a:r>
            <a:rPr lang="en-US" altLang="zh-TW" dirty="0" smtClean="0"/>
            <a:t> </a:t>
          </a:r>
          <a:br>
            <a:rPr lang="en-US" altLang="zh-TW" dirty="0" smtClean="0"/>
          </a:br>
          <a:r>
            <a:rPr lang="en-US" altLang="zh-TW" dirty="0" smtClean="0"/>
            <a:t>Linear Line model</a:t>
          </a:r>
          <a:endParaRPr lang="en-US" dirty="0"/>
        </a:p>
      </dgm:t>
    </dgm:pt>
    <dgm:pt modelId="{E4AEF978-451C-420E-B673-FE9ACC663DE9}" type="parTrans" cxnId="{CFA7D8C1-D97B-4EAA-B018-35E98B7DE2C3}">
      <dgm:prSet/>
      <dgm:spPr/>
      <dgm:t>
        <a:bodyPr/>
        <a:lstStyle/>
        <a:p>
          <a:endParaRPr lang="en-US"/>
        </a:p>
      </dgm:t>
    </dgm:pt>
    <dgm:pt modelId="{A2AE30AA-9052-4A70-A0BF-FB0D7CCD0E85}" type="sibTrans" cxnId="{CFA7D8C1-D97B-4EAA-B018-35E98B7DE2C3}">
      <dgm:prSet/>
      <dgm:spPr/>
      <dgm:t>
        <a:bodyPr/>
        <a:lstStyle/>
        <a:p>
          <a:endParaRPr lang="en-US"/>
        </a:p>
      </dgm:t>
    </dgm:pt>
    <dgm:pt modelId="{C7588096-F1F9-4EBB-9D74-7A5CAD1CF4D0}">
      <dgm:prSet phldrT="[Text]"/>
      <dgm:spPr/>
      <dgm:t>
        <a:bodyPr/>
        <a:lstStyle/>
        <a:p>
          <a:r>
            <a:rPr lang="en-US" altLang="zh-TW" dirty="0" smtClean="0"/>
            <a:t>Group the point to line- Update model</a:t>
          </a:r>
          <a:endParaRPr lang="en-US" dirty="0"/>
        </a:p>
      </dgm:t>
    </dgm:pt>
    <dgm:pt modelId="{9A75A328-D423-4A56-A319-672D644A0A47}" type="parTrans" cxnId="{34417C20-1EF5-4AD7-9652-ED1F319837C7}">
      <dgm:prSet/>
      <dgm:spPr/>
      <dgm:t>
        <a:bodyPr/>
        <a:lstStyle/>
        <a:p>
          <a:endParaRPr lang="en-US"/>
        </a:p>
      </dgm:t>
    </dgm:pt>
    <dgm:pt modelId="{8103D8D8-0379-4B43-B77B-6848F4E78550}" type="sibTrans" cxnId="{34417C20-1EF5-4AD7-9652-ED1F319837C7}">
      <dgm:prSet/>
      <dgm:spPr/>
      <dgm:t>
        <a:bodyPr/>
        <a:lstStyle/>
        <a:p>
          <a:endParaRPr lang="en-US"/>
        </a:p>
      </dgm:t>
    </dgm:pt>
    <dgm:pt modelId="{3464DED7-909D-4743-BB94-4B38E47D8232}">
      <dgm:prSet phldrT="[Text]"/>
      <dgm:spPr/>
      <dgm:t>
        <a:bodyPr/>
        <a:lstStyle/>
        <a:p>
          <a:r>
            <a:rPr lang="en-US" altLang="zh-TW" dirty="0" smtClean="0"/>
            <a:t>Build the CAD file</a:t>
          </a:r>
          <a:endParaRPr lang="en-US" dirty="0"/>
        </a:p>
      </dgm:t>
    </dgm:pt>
    <dgm:pt modelId="{3943A372-AB2B-4EF9-9859-F6F47EA7B727}" type="parTrans" cxnId="{0B6B24B1-1692-47F4-9664-223CBEF653B4}">
      <dgm:prSet/>
      <dgm:spPr/>
      <dgm:t>
        <a:bodyPr/>
        <a:lstStyle/>
        <a:p>
          <a:endParaRPr lang="en-US"/>
        </a:p>
      </dgm:t>
    </dgm:pt>
    <dgm:pt modelId="{235DD9A8-2BA5-4ECE-BB53-D6967307D29D}" type="sibTrans" cxnId="{0B6B24B1-1692-47F4-9664-223CBEF653B4}">
      <dgm:prSet/>
      <dgm:spPr/>
      <dgm:t>
        <a:bodyPr/>
        <a:lstStyle/>
        <a:p>
          <a:endParaRPr lang="en-US"/>
        </a:p>
      </dgm:t>
    </dgm:pt>
    <dgm:pt modelId="{AE2D8EC4-0DDB-4563-890F-D64784B8A9F5}" type="pres">
      <dgm:prSet presAssocID="{0F638130-5EDC-41CA-83F3-CC1CAB67166F}" presName="linearFlow" presStyleCnt="0">
        <dgm:presLayoutVars>
          <dgm:resizeHandles val="exact"/>
        </dgm:presLayoutVars>
      </dgm:prSet>
      <dgm:spPr/>
    </dgm:pt>
    <dgm:pt modelId="{B79028F9-8F58-47C8-9B6A-D9671D916EE7}" type="pres">
      <dgm:prSet presAssocID="{6BF35DE7-98AC-4315-A82B-075382227C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D4E67-94E6-42FA-A48B-5D8F58F13F75}" type="pres">
      <dgm:prSet presAssocID="{55157894-F6B8-45E5-B532-7E507E045ED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7CDDE8D-A114-4AA2-9034-A27AABFCEEBC}" type="pres">
      <dgm:prSet presAssocID="{55157894-F6B8-45E5-B532-7E507E045ED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0EADD05-5DE1-47F7-84F2-EF7D41B00187}" type="pres">
      <dgm:prSet presAssocID="{97DBC414-8134-4E69-A705-D7671DCD211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CDCBC-0C29-47D0-865E-CCF752F413C2}" type="pres">
      <dgm:prSet presAssocID="{A2AE30AA-9052-4A70-A0BF-FB0D7CCD0E8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CA337AB-F92A-4694-91B4-DAAAD32B4579}" type="pres">
      <dgm:prSet presAssocID="{A2AE30AA-9052-4A70-A0BF-FB0D7CCD0E8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7FD5FD5-51D1-42A7-AA90-F3AA371CF0C0}" type="pres">
      <dgm:prSet presAssocID="{C7588096-F1F9-4EBB-9D74-7A5CAD1CF4D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7DCE1-59F4-42E0-A87D-AD82B56E0A01}" type="pres">
      <dgm:prSet presAssocID="{8103D8D8-0379-4B43-B77B-6848F4E7855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70903B9-E1A0-4C67-8724-F9363E2E8836}" type="pres">
      <dgm:prSet presAssocID="{8103D8D8-0379-4B43-B77B-6848F4E7855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69CD605-4B53-4F9C-A893-4952C8F3EC5B}" type="pres">
      <dgm:prSet presAssocID="{3464DED7-909D-4743-BB94-4B38E47D823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531DB8-5754-49AF-ABE0-9CA9C9A8637C}" type="presOf" srcId="{A2AE30AA-9052-4A70-A0BF-FB0D7CCD0E85}" destId="{AF5CDCBC-0C29-47D0-865E-CCF752F413C2}" srcOrd="0" destOrd="0" presId="urn:microsoft.com/office/officeart/2005/8/layout/process2"/>
    <dgm:cxn modelId="{7FE4AA3B-29F2-4C6D-A0B4-702993B73A06}" type="presOf" srcId="{3464DED7-909D-4743-BB94-4B38E47D8232}" destId="{069CD605-4B53-4F9C-A893-4952C8F3EC5B}" srcOrd="0" destOrd="0" presId="urn:microsoft.com/office/officeart/2005/8/layout/process2"/>
    <dgm:cxn modelId="{B3EA498A-E38A-4A29-92D9-5FF5B700F81F}" type="presOf" srcId="{8103D8D8-0379-4B43-B77B-6848F4E78550}" destId="{470903B9-E1A0-4C67-8724-F9363E2E8836}" srcOrd="1" destOrd="0" presId="urn:microsoft.com/office/officeart/2005/8/layout/process2"/>
    <dgm:cxn modelId="{A235E5DF-03BB-4C2F-BB66-859A73A50A6E}" type="presOf" srcId="{8103D8D8-0379-4B43-B77B-6848F4E78550}" destId="{DC27DCE1-59F4-42E0-A87D-AD82B56E0A01}" srcOrd="0" destOrd="0" presId="urn:microsoft.com/office/officeart/2005/8/layout/process2"/>
    <dgm:cxn modelId="{34417C20-1EF5-4AD7-9652-ED1F319837C7}" srcId="{0F638130-5EDC-41CA-83F3-CC1CAB67166F}" destId="{C7588096-F1F9-4EBB-9D74-7A5CAD1CF4D0}" srcOrd="2" destOrd="0" parTransId="{9A75A328-D423-4A56-A319-672D644A0A47}" sibTransId="{8103D8D8-0379-4B43-B77B-6848F4E78550}"/>
    <dgm:cxn modelId="{0B6B24B1-1692-47F4-9664-223CBEF653B4}" srcId="{0F638130-5EDC-41CA-83F3-CC1CAB67166F}" destId="{3464DED7-909D-4743-BB94-4B38E47D8232}" srcOrd="3" destOrd="0" parTransId="{3943A372-AB2B-4EF9-9859-F6F47EA7B727}" sibTransId="{235DD9A8-2BA5-4ECE-BB53-D6967307D29D}"/>
    <dgm:cxn modelId="{429FC98A-A7B8-4D58-8184-3AC026E82F64}" type="presOf" srcId="{55157894-F6B8-45E5-B532-7E507E045ED6}" destId="{37CDDE8D-A114-4AA2-9034-A27AABFCEEBC}" srcOrd="1" destOrd="0" presId="urn:microsoft.com/office/officeart/2005/8/layout/process2"/>
    <dgm:cxn modelId="{909F645A-C4D0-46DE-A5AA-ECCA605C60C5}" type="presOf" srcId="{6BF35DE7-98AC-4315-A82B-075382227C32}" destId="{B79028F9-8F58-47C8-9B6A-D9671D916EE7}" srcOrd="0" destOrd="0" presId="urn:microsoft.com/office/officeart/2005/8/layout/process2"/>
    <dgm:cxn modelId="{7589156A-FD46-4728-A06E-A540AE26D5B4}" srcId="{0F638130-5EDC-41CA-83F3-CC1CAB67166F}" destId="{6BF35DE7-98AC-4315-A82B-075382227C32}" srcOrd="0" destOrd="0" parTransId="{5900311B-301E-4016-AAB4-471E75738215}" sibTransId="{55157894-F6B8-45E5-B532-7E507E045ED6}"/>
    <dgm:cxn modelId="{CFA7D8C1-D97B-4EAA-B018-35E98B7DE2C3}" srcId="{0F638130-5EDC-41CA-83F3-CC1CAB67166F}" destId="{97DBC414-8134-4E69-A705-D7671DCD2119}" srcOrd="1" destOrd="0" parTransId="{E4AEF978-451C-420E-B673-FE9ACC663DE9}" sibTransId="{A2AE30AA-9052-4A70-A0BF-FB0D7CCD0E85}"/>
    <dgm:cxn modelId="{AD5F9D0B-507C-4F1A-A8FB-9F6304207502}" type="presOf" srcId="{A2AE30AA-9052-4A70-A0BF-FB0D7CCD0E85}" destId="{FCA337AB-F92A-4694-91B4-DAAAD32B4579}" srcOrd="1" destOrd="0" presId="urn:microsoft.com/office/officeart/2005/8/layout/process2"/>
    <dgm:cxn modelId="{47EB2CB0-BB1A-43F2-AE09-FF58327E350C}" type="presOf" srcId="{C7588096-F1F9-4EBB-9D74-7A5CAD1CF4D0}" destId="{57FD5FD5-51D1-42A7-AA90-F3AA371CF0C0}" srcOrd="0" destOrd="0" presId="urn:microsoft.com/office/officeart/2005/8/layout/process2"/>
    <dgm:cxn modelId="{27377C45-3CDC-41D8-ADB9-E6B52637DFB2}" type="presOf" srcId="{97DBC414-8134-4E69-A705-D7671DCD2119}" destId="{E0EADD05-5DE1-47F7-84F2-EF7D41B00187}" srcOrd="0" destOrd="0" presId="urn:microsoft.com/office/officeart/2005/8/layout/process2"/>
    <dgm:cxn modelId="{D65C55A8-06F6-4184-BC94-DF922F7E294A}" type="presOf" srcId="{55157894-F6B8-45E5-B532-7E507E045ED6}" destId="{AE4D4E67-94E6-42FA-A48B-5D8F58F13F75}" srcOrd="0" destOrd="0" presId="urn:microsoft.com/office/officeart/2005/8/layout/process2"/>
    <dgm:cxn modelId="{769739C1-8BE6-49A1-92D7-85071C72EBDF}" type="presOf" srcId="{0F638130-5EDC-41CA-83F3-CC1CAB67166F}" destId="{AE2D8EC4-0DDB-4563-890F-D64784B8A9F5}" srcOrd="0" destOrd="0" presId="urn:microsoft.com/office/officeart/2005/8/layout/process2"/>
    <dgm:cxn modelId="{D09CDF41-006D-4378-97EB-1B50FC56DC6F}" type="presParOf" srcId="{AE2D8EC4-0DDB-4563-890F-D64784B8A9F5}" destId="{B79028F9-8F58-47C8-9B6A-D9671D916EE7}" srcOrd="0" destOrd="0" presId="urn:microsoft.com/office/officeart/2005/8/layout/process2"/>
    <dgm:cxn modelId="{CBC41647-85B9-42CF-BB16-484B8D53F862}" type="presParOf" srcId="{AE2D8EC4-0DDB-4563-890F-D64784B8A9F5}" destId="{AE4D4E67-94E6-42FA-A48B-5D8F58F13F75}" srcOrd="1" destOrd="0" presId="urn:microsoft.com/office/officeart/2005/8/layout/process2"/>
    <dgm:cxn modelId="{6558B186-B8EC-4F4F-83FF-CBEBBF4CA0EB}" type="presParOf" srcId="{AE4D4E67-94E6-42FA-A48B-5D8F58F13F75}" destId="{37CDDE8D-A114-4AA2-9034-A27AABFCEEBC}" srcOrd="0" destOrd="0" presId="urn:microsoft.com/office/officeart/2005/8/layout/process2"/>
    <dgm:cxn modelId="{352A9310-BC8F-44E5-AFC9-3FCF775FF7B7}" type="presParOf" srcId="{AE2D8EC4-0DDB-4563-890F-D64784B8A9F5}" destId="{E0EADD05-5DE1-47F7-84F2-EF7D41B00187}" srcOrd="2" destOrd="0" presId="urn:microsoft.com/office/officeart/2005/8/layout/process2"/>
    <dgm:cxn modelId="{A2C16B4F-321D-4568-8431-219E79C16B0B}" type="presParOf" srcId="{AE2D8EC4-0DDB-4563-890F-D64784B8A9F5}" destId="{AF5CDCBC-0C29-47D0-865E-CCF752F413C2}" srcOrd="3" destOrd="0" presId="urn:microsoft.com/office/officeart/2005/8/layout/process2"/>
    <dgm:cxn modelId="{E754C57B-B923-45C1-9C70-4C9B923B721E}" type="presParOf" srcId="{AF5CDCBC-0C29-47D0-865E-CCF752F413C2}" destId="{FCA337AB-F92A-4694-91B4-DAAAD32B4579}" srcOrd="0" destOrd="0" presId="urn:microsoft.com/office/officeart/2005/8/layout/process2"/>
    <dgm:cxn modelId="{DA915B38-FB9A-4325-ABAE-AACB9A4E3C89}" type="presParOf" srcId="{AE2D8EC4-0DDB-4563-890F-D64784B8A9F5}" destId="{57FD5FD5-51D1-42A7-AA90-F3AA371CF0C0}" srcOrd="4" destOrd="0" presId="urn:microsoft.com/office/officeart/2005/8/layout/process2"/>
    <dgm:cxn modelId="{DA92189A-4E46-4F28-8D55-D45947C8C7D6}" type="presParOf" srcId="{AE2D8EC4-0DDB-4563-890F-D64784B8A9F5}" destId="{DC27DCE1-59F4-42E0-A87D-AD82B56E0A01}" srcOrd="5" destOrd="0" presId="urn:microsoft.com/office/officeart/2005/8/layout/process2"/>
    <dgm:cxn modelId="{ED522E09-F16F-4525-ADA2-630977AB65F4}" type="presParOf" srcId="{DC27DCE1-59F4-42E0-A87D-AD82B56E0A01}" destId="{470903B9-E1A0-4C67-8724-F9363E2E8836}" srcOrd="0" destOrd="0" presId="urn:microsoft.com/office/officeart/2005/8/layout/process2"/>
    <dgm:cxn modelId="{E2A3B5D1-A734-4846-9EA5-B007FCCE7958}" type="presParOf" srcId="{AE2D8EC4-0DDB-4563-890F-D64784B8A9F5}" destId="{069CD605-4B53-4F9C-A893-4952C8F3EC5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638130-5EDC-41CA-83F3-CC1CAB67166F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</dgm:pt>
    <dgm:pt modelId="{6BF35DE7-98AC-4315-A82B-075382227C32}">
      <dgm:prSet phldrT="[Text]"/>
      <dgm:spPr/>
      <dgm:t>
        <a:bodyPr/>
        <a:lstStyle/>
        <a:p>
          <a:r>
            <a:rPr lang="en-US" altLang="zh-TW" dirty="0" smtClean="0"/>
            <a:t>Load the data and </a:t>
          </a:r>
          <a:br>
            <a:rPr lang="en-US" altLang="zh-TW" dirty="0" smtClean="0"/>
          </a:br>
          <a:r>
            <a:rPr lang="en-US" altLang="zh-TW" dirty="0" smtClean="0"/>
            <a:t>Build the Quantization table</a:t>
          </a:r>
          <a:endParaRPr lang="en-US" dirty="0"/>
        </a:p>
      </dgm:t>
    </dgm:pt>
    <dgm:pt modelId="{5900311B-301E-4016-AAB4-471E75738215}" type="parTrans" cxnId="{7589156A-FD46-4728-A06E-A540AE26D5B4}">
      <dgm:prSet/>
      <dgm:spPr/>
      <dgm:t>
        <a:bodyPr/>
        <a:lstStyle/>
        <a:p>
          <a:endParaRPr lang="en-US"/>
        </a:p>
      </dgm:t>
    </dgm:pt>
    <dgm:pt modelId="{55157894-F6B8-45E5-B532-7E507E045ED6}" type="sibTrans" cxnId="{7589156A-FD46-4728-A06E-A540AE26D5B4}">
      <dgm:prSet/>
      <dgm:spPr/>
      <dgm:t>
        <a:bodyPr/>
        <a:lstStyle/>
        <a:p>
          <a:endParaRPr lang="en-US"/>
        </a:p>
      </dgm:t>
    </dgm:pt>
    <dgm:pt modelId="{97DBC414-8134-4E69-A705-D7671DCD2119}">
      <dgm:prSet phldrT="[Text]"/>
      <dgm:spPr/>
      <dgm:t>
        <a:bodyPr/>
        <a:lstStyle/>
        <a:p>
          <a:r>
            <a:rPr lang="en-US" altLang="zh-TW" dirty="0" smtClean="0"/>
            <a:t>Initial Point </a:t>
          </a:r>
          <a:r>
            <a:rPr lang="en-US" altLang="zh-TW" b="1" dirty="0" smtClean="0"/>
            <a:t>and</a:t>
          </a:r>
          <a:r>
            <a:rPr lang="en-US" altLang="zh-TW" dirty="0" smtClean="0"/>
            <a:t> </a:t>
          </a:r>
          <a:br>
            <a:rPr lang="en-US" altLang="zh-TW" dirty="0" smtClean="0"/>
          </a:br>
          <a:r>
            <a:rPr lang="en-US" altLang="zh-TW" dirty="0" smtClean="0"/>
            <a:t>Linear Line model</a:t>
          </a:r>
          <a:endParaRPr lang="en-US" dirty="0"/>
        </a:p>
      </dgm:t>
    </dgm:pt>
    <dgm:pt modelId="{E4AEF978-451C-420E-B673-FE9ACC663DE9}" type="parTrans" cxnId="{CFA7D8C1-D97B-4EAA-B018-35E98B7DE2C3}">
      <dgm:prSet/>
      <dgm:spPr/>
      <dgm:t>
        <a:bodyPr/>
        <a:lstStyle/>
        <a:p>
          <a:endParaRPr lang="en-US"/>
        </a:p>
      </dgm:t>
    </dgm:pt>
    <dgm:pt modelId="{A2AE30AA-9052-4A70-A0BF-FB0D7CCD0E85}" type="sibTrans" cxnId="{CFA7D8C1-D97B-4EAA-B018-35E98B7DE2C3}">
      <dgm:prSet/>
      <dgm:spPr/>
      <dgm:t>
        <a:bodyPr/>
        <a:lstStyle/>
        <a:p>
          <a:endParaRPr lang="en-US"/>
        </a:p>
      </dgm:t>
    </dgm:pt>
    <dgm:pt modelId="{C7588096-F1F9-4EBB-9D74-7A5CAD1CF4D0}">
      <dgm:prSet phldrT="[Text]"/>
      <dgm:spPr/>
      <dgm:t>
        <a:bodyPr/>
        <a:lstStyle/>
        <a:p>
          <a:r>
            <a:rPr lang="en-US" altLang="zh-TW" dirty="0" smtClean="0"/>
            <a:t>Group the point to line- Update model</a:t>
          </a:r>
          <a:endParaRPr lang="en-US" dirty="0"/>
        </a:p>
      </dgm:t>
    </dgm:pt>
    <dgm:pt modelId="{9A75A328-D423-4A56-A319-672D644A0A47}" type="parTrans" cxnId="{34417C20-1EF5-4AD7-9652-ED1F319837C7}">
      <dgm:prSet/>
      <dgm:spPr/>
      <dgm:t>
        <a:bodyPr/>
        <a:lstStyle/>
        <a:p>
          <a:endParaRPr lang="en-US"/>
        </a:p>
      </dgm:t>
    </dgm:pt>
    <dgm:pt modelId="{8103D8D8-0379-4B43-B77B-6848F4E78550}" type="sibTrans" cxnId="{34417C20-1EF5-4AD7-9652-ED1F319837C7}">
      <dgm:prSet/>
      <dgm:spPr/>
      <dgm:t>
        <a:bodyPr/>
        <a:lstStyle/>
        <a:p>
          <a:endParaRPr lang="en-US"/>
        </a:p>
      </dgm:t>
    </dgm:pt>
    <dgm:pt modelId="{3464DED7-909D-4743-BB94-4B38E47D8232}">
      <dgm:prSet phldrT="[Text]"/>
      <dgm:spPr/>
      <dgm:t>
        <a:bodyPr/>
        <a:lstStyle/>
        <a:p>
          <a:r>
            <a:rPr lang="en-US" altLang="zh-TW" dirty="0" smtClean="0"/>
            <a:t>Build the CAD file</a:t>
          </a:r>
          <a:endParaRPr lang="en-US" dirty="0"/>
        </a:p>
      </dgm:t>
    </dgm:pt>
    <dgm:pt modelId="{3943A372-AB2B-4EF9-9859-F6F47EA7B727}" type="parTrans" cxnId="{0B6B24B1-1692-47F4-9664-223CBEF653B4}">
      <dgm:prSet/>
      <dgm:spPr/>
      <dgm:t>
        <a:bodyPr/>
        <a:lstStyle/>
        <a:p>
          <a:endParaRPr lang="en-US"/>
        </a:p>
      </dgm:t>
    </dgm:pt>
    <dgm:pt modelId="{235DD9A8-2BA5-4ECE-BB53-D6967307D29D}" type="sibTrans" cxnId="{0B6B24B1-1692-47F4-9664-223CBEF653B4}">
      <dgm:prSet/>
      <dgm:spPr/>
      <dgm:t>
        <a:bodyPr/>
        <a:lstStyle/>
        <a:p>
          <a:endParaRPr lang="en-US"/>
        </a:p>
      </dgm:t>
    </dgm:pt>
    <dgm:pt modelId="{AE2D8EC4-0DDB-4563-890F-D64784B8A9F5}" type="pres">
      <dgm:prSet presAssocID="{0F638130-5EDC-41CA-83F3-CC1CAB67166F}" presName="linearFlow" presStyleCnt="0">
        <dgm:presLayoutVars>
          <dgm:resizeHandles val="exact"/>
        </dgm:presLayoutVars>
      </dgm:prSet>
      <dgm:spPr/>
    </dgm:pt>
    <dgm:pt modelId="{B79028F9-8F58-47C8-9B6A-D9671D916EE7}" type="pres">
      <dgm:prSet presAssocID="{6BF35DE7-98AC-4315-A82B-075382227C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D4E67-94E6-42FA-A48B-5D8F58F13F75}" type="pres">
      <dgm:prSet presAssocID="{55157894-F6B8-45E5-B532-7E507E045ED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7CDDE8D-A114-4AA2-9034-A27AABFCEEBC}" type="pres">
      <dgm:prSet presAssocID="{55157894-F6B8-45E5-B532-7E507E045ED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0EADD05-5DE1-47F7-84F2-EF7D41B00187}" type="pres">
      <dgm:prSet presAssocID="{97DBC414-8134-4E69-A705-D7671DCD211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CDCBC-0C29-47D0-865E-CCF752F413C2}" type="pres">
      <dgm:prSet presAssocID="{A2AE30AA-9052-4A70-A0BF-FB0D7CCD0E8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CA337AB-F92A-4694-91B4-DAAAD32B4579}" type="pres">
      <dgm:prSet presAssocID="{A2AE30AA-9052-4A70-A0BF-FB0D7CCD0E8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7FD5FD5-51D1-42A7-AA90-F3AA371CF0C0}" type="pres">
      <dgm:prSet presAssocID="{C7588096-F1F9-4EBB-9D74-7A5CAD1CF4D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7DCE1-59F4-42E0-A87D-AD82B56E0A01}" type="pres">
      <dgm:prSet presAssocID="{8103D8D8-0379-4B43-B77B-6848F4E7855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70903B9-E1A0-4C67-8724-F9363E2E8836}" type="pres">
      <dgm:prSet presAssocID="{8103D8D8-0379-4B43-B77B-6848F4E7855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69CD605-4B53-4F9C-A893-4952C8F3EC5B}" type="pres">
      <dgm:prSet presAssocID="{3464DED7-909D-4743-BB94-4B38E47D823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531DB8-5754-49AF-ABE0-9CA9C9A8637C}" type="presOf" srcId="{A2AE30AA-9052-4A70-A0BF-FB0D7CCD0E85}" destId="{AF5CDCBC-0C29-47D0-865E-CCF752F413C2}" srcOrd="0" destOrd="0" presId="urn:microsoft.com/office/officeart/2005/8/layout/process2"/>
    <dgm:cxn modelId="{7FE4AA3B-29F2-4C6D-A0B4-702993B73A06}" type="presOf" srcId="{3464DED7-909D-4743-BB94-4B38E47D8232}" destId="{069CD605-4B53-4F9C-A893-4952C8F3EC5B}" srcOrd="0" destOrd="0" presId="urn:microsoft.com/office/officeart/2005/8/layout/process2"/>
    <dgm:cxn modelId="{B3EA498A-E38A-4A29-92D9-5FF5B700F81F}" type="presOf" srcId="{8103D8D8-0379-4B43-B77B-6848F4E78550}" destId="{470903B9-E1A0-4C67-8724-F9363E2E8836}" srcOrd="1" destOrd="0" presId="urn:microsoft.com/office/officeart/2005/8/layout/process2"/>
    <dgm:cxn modelId="{A235E5DF-03BB-4C2F-BB66-859A73A50A6E}" type="presOf" srcId="{8103D8D8-0379-4B43-B77B-6848F4E78550}" destId="{DC27DCE1-59F4-42E0-A87D-AD82B56E0A01}" srcOrd="0" destOrd="0" presId="urn:microsoft.com/office/officeart/2005/8/layout/process2"/>
    <dgm:cxn modelId="{34417C20-1EF5-4AD7-9652-ED1F319837C7}" srcId="{0F638130-5EDC-41CA-83F3-CC1CAB67166F}" destId="{C7588096-F1F9-4EBB-9D74-7A5CAD1CF4D0}" srcOrd="2" destOrd="0" parTransId="{9A75A328-D423-4A56-A319-672D644A0A47}" sibTransId="{8103D8D8-0379-4B43-B77B-6848F4E78550}"/>
    <dgm:cxn modelId="{0B6B24B1-1692-47F4-9664-223CBEF653B4}" srcId="{0F638130-5EDC-41CA-83F3-CC1CAB67166F}" destId="{3464DED7-909D-4743-BB94-4B38E47D8232}" srcOrd="3" destOrd="0" parTransId="{3943A372-AB2B-4EF9-9859-F6F47EA7B727}" sibTransId="{235DD9A8-2BA5-4ECE-BB53-D6967307D29D}"/>
    <dgm:cxn modelId="{429FC98A-A7B8-4D58-8184-3AC026E82F64}" type="presOf" srcId="{55157894-F6B8-45E5-B532-7E507E045ED6}" destId="{37CDDE8D-A114-4AA2-9034-A27AABFCEEBC}" srcOrd="1" destOrd="0" presId="urn:microsoft.com/office/officeart/2005/8/layout/process2"/>
    <dgm:cxn modelId="{909F645A-C4D0-46DE-A5AA-ECCA605C60C5}" type="presOf" srcId="{6BF35DE7-98AC-4315-A82B-075382227C32}" destId="{B79028F9-8F58-47C8-9B6A-D9671D916EE7}" srcOrd="0" destOrd="0" presId="urn:microsoft.com/office/officeart/2005/8/layout/process2"/>
    <dgm:cxn modelId="{7589156A-FD46-4728-A06E-A540AE26D5B4}" srcId="{0F638130-5EDC-41CA-83F3-CC1CAB67166F}" destId="{6BF35DE7-98AC-4315-A82B-075382227C32}" srcOrd="0" destOrd="0" parTransId="{5900311B-301E-4016-AAB4-471E75738215}" sibTransId="{55157894-F6B8-45E5-B532-7E507E045ED6}"/>
    <dgm:cxn modelId="{CFA7D8C1-D97B-4EAA-B018-35E98B7DE2C3}" srcId="{0F638130-5EDC-41CA-83F3-CC1CAB67166F}" destId="{97DBC414-8134-4E69-A705-D7671DCD2119}" srcOrd="1" destOrd="0" parTransId="{E4AEF978-451C-420E-B673-FE9ACC663DE9}" sibTransId="{A2AE30AA-9052-4A70-A0BF-FB0D7CCD0E85}"/>
    <dgm:cxn modelId="{AD5F9D0B-507C-4F1A-A8FB-9F6304207502}" type="presOf" srcId="{A2AE30AA-9052-4A70-A0BF-FB0D7CCD0E85}" destId="{FCA337AB-F92A-4694-91B4-DAAAD32B4579}" srcOrd="1" destOrd="0" presId="urn:microsoft.com/office/officeart/2005/8/layout/process2"/>
    <dgm:cxn modelId="{47EB2CB0-BB1A-43F2-AE09-FF58327E350C}" type="presOf" srcId="{C7588096-F1F9-4EBB-9D74-7A5CAD1CF4D0}" destId="{57FD5FD5-51D1-42A7-AA90-F3AA371CF0C0}" srcOrd="0" destOrd="0" presId="urn:microsoft.com/office/officeart/2005/8/layout/process2"/>
    <dgm:cxn modelId="{27377C45-3CDC-41D8-ADB9-E6B52637DFB2}" type="presOf" srcId="{97DBC414-8134-4E69-A705-D7671DCD2119}" destId="{E0EADD05-5DE1-47F7-84F2-EF7D41B00187}" srcOrd="0" destOrd="0" presId="urn:microsoft.com/office/officeart/2005/8/layout/process2"/>
    <dgm:cxn modelId="{D65C55A8-06F6-4184-BC94-DF922F7E294A}" type="presOf" srcId="{55157894-F6B8-45E5-B532-7E507E045ED6}" destId="{AE4D4E67-94E6-42FA-A48B-5D8F58F13F75}" srcOrd="0" destOrd="0" presId="urn:microsoft.com/office/officeart/2005/8/layout/process2"/>
    <dgm:cxn modelId="{769739C1-8BE6-49A1-92D7-85071C72EBDF}" type="presOf" srcId="{0F638130-5EDC-41CA-83F3-CC1CAB67166F}" destId="{AE2D8EC4-0DDB-4563-890F-D64784B8A9F5}" srcOrd="0" destOrd="0" presId="urn:microsoft.com/office/officeart/2005/8/layout/process2"/>
    <dgm:cxn modelId="{D09CDF41-006D-4378-97EB-1B50FC56DC6F}" type="presParOf" srcId="{AE2D8EC4-0DDB-4563-890F-D64784B8A9F5}" destId="{B79028F9-8F58-47C8-9B6A-D9671D916EE7}" srcOrd="0" destOrd="0" presId="urn:microsoft.com/office/officeart/2005/8/layout/process2"/>
    <dgm:cxn modelId="{CBC41647-85B9-42CF-BB16-484B8D53F862}" type="presParOf" srcId="{AE2D8EC4-0DDB-4563-890F-D64784B8A9F5}" destId="{AE4D4E67-94E6-42FA-A48B-5D8F58F13F75}" srcOrd="1" destOrd="0" presId="urn:microsoft.com/office/officeart/2005/8/layout/process2"/>
    <dgm:cxn modelId="{6558B186-B8EC-4F4F-83FF-CBEBBF4CA0EB}" type="presParOf" srcId="{AE4D4E67-94E6-42FA-A48B-5D8F58F13F75}" destId="{37CDDE8D-A114-4AA2-9034-A27AABFCEEBC}" srcOrd="0" destOrd="0" presId="urn:microsoft.com/office/officeart/2005/8/layout/process2"/>
    <dgm:cxn modelId="{352A9310-BC8F-44E5-AFC9-3FCF775FF7B7}" type="presParOf" srcId="{AE2D8EC4-0DDB-4563-890F-D64784B8A9F5}" destId="{E0EADD05-5DE1-47F7-84F2-EF7D41B00187}" srcOrd="2" destOrd="0" presId="urn:microsoft.com/office/officeart/2005/8/layout/process2"/>
    <dgm:cxn modelId="{A2C16B4F-321D-4568-8431-219E79C16B0B}" type="presParOf" srcId="{AE2D8EC4-0DDB-4563-890F-D64784B8A9F5}" destId="{AF5CDCBC-0C29-47D0-865E-CCF752F413C2}" srcOrd="3" destOrd="0" presId="urn:microsoft.com/office/officeart/2005/8/layout/process2"/>
    <dgm:cxn modelId="{E754C57B-B923-45C1-9C70-4C9B923B721E}" type="presParOf" srcId="{AF5CDCBC-0C29-47D0-865E-CCF752F413C2}" destId="{FCA337AB-F92A-4694-91B4-DAAAD32B4579}" srcOrd="0" destOrd="0" presId="urn:microsoft.com/office/officeart/2005/8/layout/process2"/>
    <dgm:cxn modelId="{DA915B38-FB9A-4325-ABAE-AACB9A4E3C89}" type="presParOf" srcId="{AE2D8EC4-0DDB-4563-890F-D64784B8A9F5}" destId="{57FD5FD5-51D1-42A7-AA90-F3AA371CF0C0}" srcOrd="4" destOrd="0" presId="urn:microsoft.com/office/officeart/2005/8/layout/process2"/>
    <dgm:cxn modelId="{DA92189A-4E46-4F28-8D55-D45947C8C7D6}" type="presParOf" srcId="{AE2D8EC4-0DDB-4563-890F-D64784B8A9F5}" destId="{DC27DCE1-59F4-42E0-A87D-AD82B56E0A01}" srcOrd="5" destOrd="0" presId="urn:microsoft.com/office/officeart/2005/8/layout/process2"/>
    <dgm:cxn modelId="{ED522E09-F16F-4525-ADA2-630977AB65F4}" type="presParOf" srcId="{DC27DCE1-59F4-42E0-A87D-AD82B56E0A01}" destId="{470903B9-E1A0-4C67-8724-F9363E2E8836}" srcOrd="0" destOrd="0" presId="urn:microsoft.com/office/officeart/2005/8/layout/process2"/>
    <dgm:cxn modelId="{E2A3B5D1-A734-4846-9EA5-B007FCCE7958}" type="presParOf" srcId="{AE2D8EC4-0DDB-4563-890F-D64784B8A9F5}" destId="{069CD605-4B53-4F9C-A893-4952C8F3EC5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638130-5EDC-41CA-83F3-CC1CAB67166F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</dgm:pt>
    <dgm:pt modelId="{6BF35DE7-98AC-4315-A82B-075382227C32}">
      <dgm:prSet phldrT="[Text]"/>
      <dgm:spPr/>
      <dgm:t>
        <a:bodyPr/>
        <a:lstStyle/>
        <a:p>
          <a:r>
            <a:rPr lang="en-US" altLang="zh-TW" dirty="0" smtClean="0"/>
            <a:t>Load the data and </a:t>
          </a:r>
          <a:br>
            <a:rPr lang="en-US" altLang="zh-TW" dirty="0" smtClean="0"/>
          </a:br>
          <a:r>
            <a:rPr lang="en-US" altLang="zh-TW" dirty="0" smtClean="0"/>
            <a:t>Build the Quantization table</a:t>
          </a:r>
          <a:endParaRPr lang="en-US" dirty="0"/>
        </a:p>
      </dgm:t>
    </dgm:pt>
    <dgm:pt modelId="{5900311B-301E-4016-AAB4-471E75738215}" type="parTrans" cxnId="{7589156A-FD46-4728-A06E-A540AE26D5B4}">
      <dgm:prSet/>
      <dgm:spPr/>
      <dgm:t>
        <a:bodyPr/>
        <a:lstStyle/>
        <a:p>
          <a:endParaRPr lang="en-US"/>
        </a:p>
      </dgm:t>
    </dgm:pt>
    <dgm:pt modelId="{55157894-F6B8-45E5-B532-7E507E045ED6}" type="sibTrans" cxnId="{7589156A-FD46-4728-A06E-A540AE26D5B4}">
      <dgm:prSet/>
      <dgm:spPr/>
      <dgm:t>
        <a:bodyPr/>
        <a:lstStyle/>
        <a:p>
          <a:endParaRPr lang="en-US"/>
        </a:p>
      </dgm:t>
    </dgm:pt>
    <dgm:pt modelId="{97DBC414-8134-4E69-A705-D7671DCD2119}">
      <dgm:prSet phldrT="[Text]"/>
      <dgm:spPr/>
      <dgm:t>
        <a:bodyPr/>
        <a:lstStyle/>
        <a:p>
          <a:r>
            <a:rPr lang="en-US" altLang="zh-TW" dirty="0" smtClean="0"/>
            <a:t>Initial Point </a:t>
          </a:r>
          <a:r>
            <a:rPr lang="en-US" altLang="zh-TW" b="1" dirty="0" smtClean="0"/>
            <a:t>and</a:t>
          </a:r>
          <a:r>
            <a:rPr lang="en-US" altLang="zh-TW" dirty="0" smtClean="0"/>
            <a:t> </a:t>
          </a:r>
          <a:br>
            <a:rPr lang="en-US" altLang="zh-TW" dirty="0" smtClean="0"/>
          </a:br>
          <a:r>
            <a:rPr lang="en-US" altLang="zh-TW" dirty="0" smtClean="0"/>
            <a:t>Linear Line model</a:t>
          </a:r>
          <a:endParaRPr lang="en-US" dirty="0"/>
        </a:p>
      </dgm:t>
    </dgm:pt>
    <dgm:pt modelId="{E4AEF978-451C-420E-B673-FE9ACC663DE9}" type="parTrans" cxnId="{CFA7D8C1-D97B-4EAA-B018-35E98B7DE2C3}">
      <dgm:prSet/>
      <dgm:spPr/>
      <dgm:t>
        <a:bodyPr/>
        <a:lstStyle/>
        <a:p>
          <a:endParaRPr lang="en-US"/>
        </a:p>
      </dgm:t>
    </dgm:pt>
    <dgm:pt modelId="{A2AE30AA-9052-4A70-A0BF-FB0D7CCD0E85}" type="sibTrans" cxnId="{CFA7D8C1-D97B-4EAA-B018-35E98B7DE2C3}">
      <dgm:prSet/>
      <dgm:spPr/>
      <dgm:t>
        <a:bodyPr/>
        <a:lstStyle/>
        <a:p>
          <a:endParaRPr lang="en-US"/>
        </a:p>
      </dgm:t>
    </dgm:pt>
    <dgm:pt modelId="{C7588096-F1F9-4EBB-9D74-7A5CAD1CF4D0}">
      <dgm:prSet phldrT="[Text]"/>
      <dgm:spPr/>
      <dgm:t>
        <a:bodyPr/>
        <a:lstStyle/>
        <a:p>
          <a:r>
            <a:rPr lang="en-US" altLang="zh-TW" dirty="0" smtClean="0"/>
            <a:t>Group the point to line- Update model</a:t>
          </a:r>
          <a:endParaRPr lang="en-US" dirty="0"/>
        </a:p>
      </dgm:t>
    </dgm:pt>
    <dgm:pt modelId="{9A75A328-D423-4A56-A319-672D644A0A47}" type="parTrans" cxnId="{34417C20-1EF5-4AD7-9652-ED1F319837C7}">
      <dgm:prSet/>
      <dgm:spPr/>
      <dgm:t>
        <a:bodyPr/>
        <a:lstStyle/>
        <a:p>
          <a:endParaRPr lang="en-US"/>
        </a:p>
      </dgm:t>
    </dgm:pt>
    <dgm:pt modelId="{8103D8D8-0379-4B43-B77B-6848F4E78550}" type="sibTrans" cxnId="{34417C20-1EF5-4AD7-9652-ED1F319837C7}">
      <dgm:prSet/>
      <dgm:spPr/>
      <dgm:t>
        <a:bodyPr/>
        <a:lstStyle/>
        <a:p>
          <a:endParaRPr lang="en-US"/>
        </a:p>
      </dgm:t>
    </dgm:pt>
    <dgm:pt modelId="{3464DED7-909D-4743-BB94-4B38E47D8232}">
      <dgm:prSet phldrT="[Text]"/>
      <dgm:spPr/>
      <dgm:t>
        <a:bodyPr/>
        <a:lstStyle/>
        <a:p>
          <a:r>
            <a:rPr lang="en-US" altLang="zh-TW" dirty="0" smtClean="0"/>
            <a:t>Build the CAD file</a:t>
          </a:r>
          <a:endParaRPr lang="en-US" dirty="0"/>
        </a:p>
      </dgm:t>
    </dgm:pt>
    <dgm:pt modelId="{3943A372-AB2B-4EF9-9859-F6F47EA7B727}" type="parTrans" cxnId="{0B6B24B1-1692-47F4-9664-223CBEF653B4}">
      <dgm:prSet/>
      <dgm:spPr/>
      <dgm:t>
        <a:bodyPr/>
        <a:lstStyle/>
        <a:p>
          <a:endParaRPr lang="en-US"/>
        </a:p>
      </dgm:t>
    </dgm:pt>
    <dgm:pt modelId="{235DD9A8-2BA5-4ECE-BB53-D6967307D29D}" type="sibTrans" cxnId="{0B6B24B1-1692-47F4-9664-223CBEF653B4}">
      <dgm:prSet/>
      <dgm:spPr/>
      <dgm:t>
        <a:bodyPr/>
        <a:lstStyle/>
        <a:p>
          <a:endParaRPr lang="en-US"/>
        </a:p>
      </dgm:t>
    </dgm:pt>
    <dgm:pt modelId="{AE2D8EC4-0DDB-4563-890F-D64784B8A9F5}" type="pres">
      <dgm:prSet presAssocID="{0F638130-5EDC-41CA-83F3-CC1CAB67166F}" presName="linearFlow" presStyleCnt="0">
        <dgm:presLayoutVars>
          <dgm:resizeHandles val="exact"/>
        </dgm:presLayoutVars>
      </dgm:prSet>
      <dgm:spPr/>
    </dgm:pt>
    <dgm:pt modelId="{B79028F9-8F58-47C8-9B6A-D9671D916EE7}" type="pres">
      <dgm:prSet presAssocID="{6BF35DE7-98AC-4315-A82B-075382227C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D4E67-94E6-42FA-A48B-5D8F58F13F75}" type="pres">
      <dgm:prSet presAssocID="{55157894-F6B8-45E5-B532-7E507E045ED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7CDDE8D-A114-4AA2-9034-A27AABFCEEBC}" type="pres">
      <dgm:prSet presAssocID="{55157894-F6B8-45E5-B532-7E507E045ED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0EADD05-5DE1-47F7-84F2-EF7D41B00187}" type="pres">
      <dgm:prSet presAssocID="{97DBC414-8134-4E69-A705-D7671DCD211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CDCBC-0C29-47D0-865E-CCF752F413C2}" type="pres">
      <dgm:prSet presAssocID="{A2AE30AA-9052-4A70-A0BF-FB0D7CCD0E8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CA337AB-F92A-4694-91B4-DAAAD32B4579}" type="pres">
      <dgm:prSet presAssocID="{A2AE30AA-9052-4A70-A0BF-FB0D7CCD0E8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7FD5FD5-51D1-42A7-AA90-F3AA371CF0C0}" type="pres">
      <dgm:prSet presAssocID="{C7588096-F1F9-4EBB-9D74-7A5CAD1CF4D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7DCE1-59F4-42E0-A87D-AD82B56E0A01}" type="pres">
      <dgm:prSet presAssocID="{8103D8D8-0379-4B43-B77B-6848F4E7855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70903B9-E1A0-4C67-8724-F9363E2E8836}" type="pres">
      <dgm:prSet presAssocID="{8103D8D8-0379-4B43-B77B-6848F4E7855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69CD605-4B53-4F9C-A893-4952C8F3EC5B}" type="pres">
      <dgm:prSet presAssocID="{3464DED7-909D-4743-BB94-4B38E47D823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531DB8-5754-49AF-ABE0-9CA9C9A8637C}" type="presOf" srcId="{A2AE30AA-9052-4A70-A0BF-FB0D7CCD0E85}" destId="{AF5CDCBC-0C29-47D0-865E-CCF752F413C2}" srcOrd="0" destOrd="0" presId="urn:microsoft.com/office/officeart/2005/8/layout/process2"/>
    <dgm:cxn modelId="{7FE4AA3B-29F2-4C6D-A0B4-702993B73A06}" type="presOf" srcId="{3464DED7-909D-4743-BB94-4B38E47D8232}" destId="{069CD605-4B53-4F9C-A893-4952C8F3EC5B}" srcOrd="0" destOrd="0" presId="urn:microsoft.com/office/officeart/2005/8/layout/process2"/>
    <dgm:cxn modelId="{B3EA498A-E38A-4A29-92D9-5FF5B700F81F}" type="presOf" srcId="{8103D8D8-0379-4B43-B77B-6848F4E78550}" destId="{470903B9-E1A0-4C67-8724-F9363E2E8836}" srcOrd="1" destOrd="0" presId="urn:microsoft.com/office/officeart/2005/8/layout/process2"/>
    <dgm:cxn modelId="{A235E5DF-03BB-4C2F-BB66-859A73A50A6E}" type="presOf" srcId="{8103D8D8-0379-4B43-B77B-6848F4E78550}" destId="{DC27DCE1-59F4-42E0-A87D-AD82B56E0A01}" srcOrd="0" destOrd="0" presId="urn:microsoft.com/office/officeart/2005/8/layout/process2"/>
    <dgm:cxn modelId="{34417C20-1EF5-4AD7-9652-ED1F319837C7}" srcId="{0F638130-5EDC-41CA-83F3-CC1CAB67166F}" destId="{C7588096-F1F9-4EBB-9D74-7A5CAD1CF4D0}" srcOrd="2" destOrd="0" parTransId="{9A75A328-D423-4A56-A319-672D644A0A47}" sibTransId="{8103D8D8-0379-4B43-B77B-6848F4E78550}"/>
    <dgm:cxn modelId="{0B6B24B1-1692-47F4-9664-223CBEF653B4}" srcId="{0F638130-5EDC-41CA-83F3-CC1CAB67166F}" destId="{3464DED7-909D-4743-BB94-4B38E47D8232}" srcOrd="3" destOrd="0" parTransId="{3943A372-AB2B-4EF9-9859-F6F47EA7B727}" sibTransId="{235DD9A8-2BA5-4ECE-BB53-D6967307D29D}"/>
    <dgm:cxn modelId="{429FC98A-A7B8-4D58-8184-3AC026E82F64}" type="presOf" srcId="{55157894-F6B8-45E5-B532-7E507E045ED6}" destId="{37CDDE8D-A114-4AA2-9034-A27AABFCEEBC}" srcOrd="1" destOrd="0" presId="urn:microsoft.com/office/officeart/2005/8/layout/process2"/>
    <dgm:cxn modelId="{909F645A-C4D0-46DE-A5AA-ECCA605C60C5}" type="presOf" srcId="{6BF35DE7-98AC-4315-A82B-075382227C32}" destId="{B79028F9-8F58-47C8-9B6A-D9671D916EE7}" srcOrd="0" destOrd="0" presId="urn:microsoft.com/office/officeart/2005/8/layout/process2"/>
    <dgm:cxn modelId="{7589156A-FD46-4728-A06E-A540AE26D5B4}" srcId="{0F638130-5EDC-41CA-83F3-CC1CAB67166F}" destId="{6BF35DE7-98AC-4315-A82B-075382227C32}" srcOrd="0" destOrd="0" parTransId="{5900311B-301E-4016-AAB4-471E75738215}" sibTransId="{55157894-F6B8-45E5-B532-7E507E045ED6}"/>
    <dgm:cxn modelId="{CFA7D8C1-D97B-4EAA-B018-35E98B7DE2C3}" srcId="{0F638130-5EDC-41CA-83F3-CC1CAB67166F}" destId="{97DBC414-8134-4E69-A705-D7671DCD2119}" srcOrd="1" destOrd="0" parTransId="{E4AEF978-451C-420E-B673-FE9ACC663DE9}" sibTransId="{A2AE30AA-9052-4A70-A0BF-FB0D7CCD0E85}"/>
    <dgm:cxn modelId="{AD5F9D0B-507C-4F1A-A8FB-9F6304207502}" type="presOf" srcId="{A2AE30AA-9052-4A70-A0BF-FB0D7CCD0E85}" destId="{FCA337AB-F92A-4694-91B4-DAAAD32B4579}" srcOrd="1" destOrd="0" presId="urn:microsoft.com/office/officeart/2005/8/layout/process2"/>
    <dgm:cxn modelId="{47EB2CB0-BB1A-43F2-AE09-FF58327E350C}" type="presOf" srcId="{C7588096-F1F9-4EBB-9D74-7A5CAD1CF4D0}" destId="{57FD5FD5-51D1-42A7-AA90-F3AA371CF0C0}" srcOrd="0" destOrd="0" presId="urn:microsoft.com/office/officeart/2005/8/layout/process2"/>
    <dgm:cxn modelId="{27377C45-3CDC-41D8-ADB9-E6B52637DFB2}" type="presOf" srcId="{97DBC414-8134-4E69-A705-D7671DCD2119}" destId="{E0EADD05-5DE1-47F7-84F2-EF7D41B00187}" srcOrd="0" destOrd="0" presId="urn:microsoft.com/office/officeart/2005/8/layout/process2"/>
    <dgm:cxn modelId="{D65C55A8-06F6-4184-BC94-DF922F7E294A}" type="presOf" srcId="{55157894-F6B8-45E5-B532-7E507E045ED6}" destId="{AE4D4E67-94E6-42FA-A48B-5D8F58F13F75}" srcOrd="0" destOrd="0" presId="urn:microsoft.com/office/officeart/2005/8/layout/process2"/>
    <dgm:cxn modelId="{769739C1-8BE6-49A1-92D7-85071C72EBDF}" type="presOf" srcId="{0F638130-5EDC-41CA-83F3-CC1CAB67166F}" destId="{AE2D8EC4-0DDB-4563-890F-D64784B8A9F5}" srcOrd="0" destOrd="0" presId="urn:microsoft.com/office/officeart/2005/8/layout/process2"/>
    <dgm:cxn modelId="{D09CDF41-006D-4378-97EB-1B50FC56DC6F}" type="presParOf" srcId="{AE2D8EC4-0DDB-4563-890F-D64784B8A9F5}" destId="{B79028F9-8F58-47C8-9B6A-D9671D916EE7}" srcOrd="0" destOrd="0" presId="urn:microsoft.com/office/officeart/2005/8/layout/process2"/>
    <dgm:cxn modelId="{CBC41647-85B9-42CF-BB16-484B8D53F862}" type="presParOf" srcId="{AE2D8EC4-0DDB-4563-890F-D64784B8A9F5}" destId="{AE4D4E67-94E6-42FA-A48B-5D8F58F13F75}" srcOrd="1" destOrd="0" presId="urn:microsoft.com/office/officeart/2005/8/layout/process2"/>
    <dgm:cxn modelId="{6558B186-B8EC-4F4F-83FF-CBEBBF4CA0EB}" type="presParOf" srcId="{AE4D4E67-94E6-42FA-A48B-5D8F58F13F75}" destId="{37CDDE8D-A114-4AA2-9034-A27AABFCEEBC}" srcOrd="0" destOrd="0" presId="urn:microsoft.com/office/officeart/2005/8/layout/process2"/>
    <dgm:cxn modelId="{352A9310-BC8F-44E5-AFC9-3FCF775FF7B7}" type="presParOf" srcId="{AE2D8EC4-0DDB-4563-890F-D64784B8A9F5}" destId="{E0EADD05-5DE1-47F7-84F2-EF7D41B00187}" srcOrd="2" destOrd="0" presId="urn:microsoft.com/office/officeart/2005/8/layout/process2"/>
    <dgm:cxn modelId="{A2C16B4F-321D-4568-8431-219E79C16B0B}" type="presParOf" srcId="{AE2D8EC4-0DDB-4563-890F-D64784B8A9F5}" destId="{AF5CDCBC-0C29-47D0-865E-CCF752F413C2}" srcOrd="3" destOrd="0" presId="urn:microsoft.com/office/officeart/2005/8/layout/process2"/>
    <dgm:cxn modelId="{E754C57B-B923-45C1-9C70-4C9B923B721E}" type="presParOf" srcId="{AF5CDCBC-0C29-47D0-865E-CCF752F413C2}" destId="{FCA337AB-F92A-4694-91B4-DAAAD32B4579}" srcOrd="0" destOrd="0" presId="urn:microsoft.com/office/officeart/2005/8/layout/process2"/>
    <dgm:cxn modelId="{DA915B38-FB9A-4325-ABAE-AACB9A4E3C89}" type="presParOf" srcId="{AE2D8EC4-0DDB-4563-890F-D64784B8A9F5}" destId="{57FD5FD5-51D1-42A7-AA90-F3AA371CF0C0}" srcOrd="4" destOrd="0" presId="urn:microsoft.com/office/officeart/2005/8/layout/process2"/>
    <dgm:cxn modelId="{DA92189A-4E46-4F28-8D55-D45947C8C7D6}" type="presParOf" srcId="{AE2D8EC4-0DDB-4563-890F-D64784B8A9F5}" destId="{DC27DCE1-59F4-42E0-A87D-AD82B56E0A01}" srcOrd="5" destOrd="0" presId="urn:microsoft.com/office/officeart/2005/8/layout/process2"/>
    <dgm:cxn modelId="{ED522E09-F16F-4525-ADA2-630977AB65F4}" type="presParOf" srcId="{DC27DCE1-59F4-42E0-A87D-AD82B56E0A01}" destId="{470903B9-E1A0-4C67-8724-F9363E2E8836}" srcOrd="0" destOrd="0" presId="urn:microsoft.com/office/officeart/2005/8/layout/process2"/>
    <dgm:cxn modelId="{E2A3B5D1-A734-4846-9EA5-B007FCCE7958}" type="presParOf" srcId="{AE2D8EC4-0DDB-4563-890F-D64784B8A9F5}" destId="{069CD605-4B53-4F9C-A893-4952C8F3EC5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1A6F5A-FC97-4926-AAA7-0D8A89388CE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5DAFA2F-62C0-472F-9512-5E1BA5F77194}">
      <dgm:prSet phldrT="[Text]"/>
      <dgm:spPr/>
      <dgm:t>
        <a:bodyPr/>
        <a:lstStyle/>
        <a:p>
          <a:r>
            <a:rPr lang="en-US" smtClean="0"/>
            <a:t>Read data</a:t>
          </a:r>
          <a:endParaRPr lang="en-US"/>
        </a:p>
      </dgm:t>
    </dgm:pt>
    <dgm:pt modelId="{3AB3C30D-F635-45A6-BBD7-1EE0295510F5}" type="parTrans" cxnId="{FDC2350D-F49E-4764-932A-0B4C098CBD04}">
      <dgm:prSet/>
      <dgm:spPr/>
      <dgm:t>
        <a:bodyPr/>
        <a:lstStyle/>
        <a:p>
          <a:endParaRPr lang="en-US"/>
        </a:p>
      </dgm:t>
    </dgm:pt>
    <dgm:pt modelId="{17262E7C-6080-47E8-9D6B-E8454162C096}" type="sibTrans" cxnId="{FDC2350D-F49E-4764-932A-0B4C098CBD04}">
      <dgm:prSet/>
      <dgm:spPr/>
      <dgm:t>
        <a:bodyPr/>
        <a:lstStyle/>
        <a:p>
          <a:endParaRPr lang="en-US"/>
        </a:p>
      </dgm:t>
    </dgm:pt>
    <dgm:pt modelId="{0A106F44-D5A5-41E9-BFCA-81B7FBCE08AA}">
      <dgm:prSet phldrT="[Text]"/>
      <dgm:spPr/>
      <dgm:t>
        <a:bodyPr/>
        <a:lstStyle/>
        <a:p>
          <a:r>
            <a:rPr lang="en-US" smtClean="0"/>
            <a:t>Quantaization table</a:t>
          </a:r>
          <a:endParaRPr lang="en-US"/>
        </a:p>
      </dgm:t>
    </dgm:pt>
    <dgm:pt modelId="{6468ED44-922C-4D0C-B121-6BDB5E8936E8}" type="parTrans" cxnId="{D5576F8C-10B6-424C-AAFD-A26E30722D71}">
      <dgm:prSet/>
      <dgm:spPr/>
      <dgm:t>
        <a:bodyPr/>
        <a:lstStyle/>
        <a:p>
          <a:endParaRPr lang="en-US"/>
        </a:p>
      </dgm:t>
    </dgm:pt>
    <dgm:pt modelId="{764BE16C-6140-4C90-9920-CE791D714E41}" type="sibTrans" cxnId="{D5576F8C-10B6-424C-AAFD-A26E30722D71}">
      <dgm:prSet/>
      <dgm:spPr/>
      <dgm:t>
        <a:bodyPr/>
        <a:lstStyle/>
        <a:p>
          <a:endParaRPr lang="en-US"/>
        </a:p>
      </dgm:t>
    </dgm:pt>
    <dgm:pt modelId="{7779816E-42BF-4B3A-A461-CC4D71F4536C}">
      <dgm:prSet phldrT="[Text]"/>
      <dgm:spPr/>
      <dgm:t>
        <a:bodyPr/>
        <a:lstStyle/>
        <a:p>
          <a:r>
            <a:rPr lang="en-US" smtClean="0"/>
            <a:t>Boundary </a:t>
          </a:r>
          <a:endParaRPr lang="en-US"/>
        </a:p>
      </dgm:t>
    </dgm:pt>
    <dgm:pt modelId="{4D05A459-87ED-4EC9-A120-6BB27886C4A3}" type="parTrans" cxnId="{716D3597-C03B-49A6-AF92-A92D7ED3CE6A}">
      <dgm:prSet/>
      <dgm:spPr/>
      <dgm:t>
        <a:bodyPr/>
        <a:lstStyle/>
        <a:p>
          <a:endParaRPr lang="en-US"/>
        </a:p>
      </dgm:t>
    </dgm:pt>
    <dgm:pt modelId="{ACF0671F-E59C-45F1-BBE9-318A15BE4BBC}" type="sibTrans" cxnId="{716D3597-C03B-49A6-AF92-A92D7ED3CE6A}">
      <dgm:prSet/>
      <dgm:spPr/>
      <dgm:t>
        <a:bodyPr/>
        <a:lstStyle/>
        <a:p>
          <a:endParaRPr lang="en-US"/>
        </a:p>
      </dgm:t>
    </dgm:pt>
    <dgm:pt modelId="{DD778BDD-4738-4D24-BB54-04CF21667C2F}">
      <dgm:prSet phldrT="[Text]"/>
      <dgm:spPr/>
      <dgm:t>
        <a:bodyPr/>
        <a:lstStyle/>
        <a:p>
          <a:r>
            <a:rPr lang="en-US" smtClean="0"/>
            <a:t>Initial model</a:t>
          </a:r>
          <a:endParaRPr lang="en-US"/>
        </a:p>
      </dgm:t>
    </dgm:pt>
    <dgm:pt modelId="{2AC60294-00BA-4726-A6AA-9B18A7C54C10}" type="parTrans" cxnId="{0C60631A-C5EE-4A54-BA38-D622F9D01006}">
      <dgm:prSet/>
      <dgm:spPr/>
      <dgm:t>
        <a:bodyPr/>
        <a:lstStyle/>
        <a:p>
          <a:endParaRPr lang="en-US"/>
        </a:p>
      </dgm:t>
    </dgm:pt>
    <dgm:pt modelId="{752A4C3B-FD42-4D6B-AD78-C5355CCBBE91}" type="sibTrans" cxnId="{0C60631A-C5EE-4A54-BA38-D622F9D01006}">
      <dgm:prSet/>
      <dgm:spPr/>
      <dgm:t>
        <a:bodyPr/>
        <a:lstStyle/>
        <a:p>
          <a:endParaRPr lang="en-US"/>
        </a:p>
      </dgm:t>
    </dgm:pt>
    <dgm:pt modelId="{857EE741-B1C9-4A48-9EDF-7F9593FDC874}">
      <dgm:prSet phldrT="[Text]"/>
      <dgm:spPr/>
      <dgm:t>
        <a:bodyPr/>
        <a:lstStyle/>
        <a:p>
          <a:r>
            <a:rPr lang="en-US" smtClean="0"/>
            <a:t>Linear model</a:t>
          </a:r>
          <a:endParaRPr lang="en-US"/>
        </a:p>
      </dgm:t>
    </dgm:pt>
    <dgm:pt modelId="{6D6527FF-DD70-4830-AF57-B4D335FE249E}" type="parTrans" cxnId="{68590C13-5C11-49EF-9EEB-430677BB8179}">
      <dgm:prSet/>
      <dgm:spPr/>
      <dgm:t>
        <a:bodyPr/>
        <a:lstStyle/>
        <a:p>
          <a:endParaRPr lang="en-US"/>
        </a:p>
      </dgm:t>
    </dgm:pt>
    <dgm:pt modelId="{C88C4793-CC8E-49C4-962B-934B9D46844F}" type="sibTrans" cxnId="{68590C13-5C11-49EF-9EEB-430677BB8179}">
      <dgm:prSet/>
      <dgm:spPr/>
      <dgm:t>
        <a:bodyPr/>
        <a:lstStyle/>
        <a:p>
          <a:endParaRPr lang="en-US"/>
        </a:p>
      </dgm:t>
    </dgm:pt>
    <dgm:pt modelId="{A7DDADD4-3BCB-41AE-B4E7-757B6A92F82E}">
      <dgm:prSet phldrT="[Text]"/>
      <dgm:spPr/>
      <dgm:t>
        <a:bodyPr/>
        <a:lstStyle/>
        <a:p>
          <a:r>
            <a:rPr lang="en-US" smtClean="0"/>
            <a:t>Write file</a:t>
          </a:r>
          <a:endParaRPr lang="en-US"/>
        </a:p>
      </dgm:t>
    </dgm:pt>
    <dgm:pt modelId="{7E7E57BB-89DF-4A83-8362-80F4B3C425BB}" type="parTrans" cxnId="{E83C9848-C022-43AA-88EB-4041B0D8AB40}">
      <dgm:prSet/>
      <dgm:spPr/>
      <dgm:t>
        <a:bodyPr/>
        <a:lstStyle/>
        <a:p>
          <a:endParaRPr lang="en-US"/>
        </a:p>
      </dgm:t>
    </dgm:pt>
    <dgm:pt modelId="{7D8F75E5-C079-48FB-B699-4A118B5E58E4}" type="sibTrans" cxnId="{E83C9848-C022-43AA-88EB-4041B0D8AB40}">
      <dgm:prSet/>
      <dgm:spPr/>
      <dgm:t>
        <a:bodyPr/>
        <a:lstStyle/>
        <a:p>
          <a:endParaRPr lang="en-US"/>
        </a:p>
      </dgm:t>
    </dgm:pt>
    <dgm:pt modelId="{5914A2F4-A306-4981-88F6-B62F515ED8FF}">
      <dgm:prSet phldrT="[Text]"/>
      <dgm:spPr/>
      <dgm:t>
        <a:bodyPr/>
        <a:lstStyle/>
        <a:p>
          <a:r>
            <a:rPr lang="en-US" smtClean="0"/>
            <a:t>Open Autocad</a:t>
          </a:r>
          <a:endParaRPr lang="en-US"/>
        </a:p>
      </dgm:t>
    </dgm:pt>
    <dgm:pt modelId="{CF753A18-71DC-40CF-B71C-FCDDE4786C69}" type="parTrans" cxnId="{6D709BE8-070C-4138-9619-A38AA67D2805}">
      <dgm:prSet/>
      <dgm:spPr/>
      <dgm:t>
        <a:bodyPr/>
        <a:lstStyle/>
        <a:p>
          <a:endParaRPr lang="en-US"/>
        </a:p>
      </dgm:t>
    </dgm:pt>
    <dgm:pt modelId="{04504D6F-A592-4B74-9E34-401B5F4647B7}" type="sibTrans" cxnId="{6D709BE8-070C-4138-9619-A38AA67D2805}">
      <dgm:prSet/>
      <dgm:spPr/>
      <dgm:t>
        <a:bodyPr/>
        <a:lstStyle/>
        <a:p>
          <a:endParaRPr lang="en-US"/>
        </a:p>
      </dgm:t>
    </dgm:pt>
    <dgm:pt modelId="{AEF05232-9EFE-47B1-AE1B-2E3BC12B8EEC}" type="pres">
      <dgm:prSet presAssocID="{171A6F5A-FC97-4926-AAA7-0D8A89388CEE}" presName="Name0" presStyleCnt="0">
        <dgm:presLayoutVars>
          <dgm:dir/>
          <dgm:animLvl val="lvl"/>
          <dgm:resizeHandles val="exact"/>
        </dgm:presLayoutVars>
      </dgm:prSet>
      <dgm:spPr/>
    </dgm:pt>
    <dgm:pt modelId="{5D6F8140-BD2C-4878-B0D2-B1112E8A0964}" type="pres">
      <dgm:prSet presAssocID="{C5DAFA2F-62C0-472F-9512-5E1BA5F7719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CEB69-D66F-452B-B05B-7327C25BD015}" type="pres">
      <dgm:prSet presAssocID="{17262E7C-6080-47E8-9D6B-E8454162C096}" presName="parTxOnlySpace" presStyleCnt="0"/>
      <dgm:spPr/>
    </dgm:pt>
    <dgm:pt modelId="{CED4F49C-2F58-44BE-A2D5-954D2A8C2416}" type="pres">
      <dgm:prSet presAssocID="{0A106F44-D5A5-41E9-BFCA-81B7FBCE08A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97E43-4FD5-4D93-832C-B73680638A9F}" type="pres">
      <dgm:prSet presAssocID="{764BE16C-6140-4C90-9920-CE791D714E41}" presName="parTxOnlySpace" presStyleCnt="0"/>
      <dgm:spPr/>
    </dgm:pt>
    <dgm:pt modelId="{8A4A3A9F-51EA-4205-BA91-64EA3A3D691A}" type="pres">
      <dgm:prSet presAssocID="{7779816E-42BF-4B3A-A461-CC4D71F4536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5104F-25CD-41A7-8650-1F267894A30C}" type="pres">
      <dgm:prSet presAssocID="{ACF0671F-E59C-45F1-BBE9-318A15BE4BBC}" presName="parTxOnlySpace" presStyleCnt="0"/>
      <dgm:spPr/>
    </dgm:pt>
    <dgm:pt modelId="{DC3DA788-6274-46F4-B663-A6A057C2672A}" type="pres">
      <dgm:prSet presAssocID="{DD778BDD-4738-4D24-BB54-04CF21667C2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7870C-1832-4C7E-BA74-ACE384696662}" type="pres">
      <dgm:prSet presAssocID="{752A4C3B-FD42-4D6B-AD78-C5355CCBBE91}" presName="parTxOnlySpace" presStyleCnt="0"/>
      <dgm:spPr/>
    </dgm:pt>
    <dgm:pt modelId="{7CF60E4F-6B84-446C-B140-EC06F5DA3082}" type="pres">
      <dgm:prSet presAssocID="{857EE741-B1C9-4A48-9EDF-7F9593FDC87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77076-49FE-42C8-B752-68BE90320048}" type="pres">
      <dgm:prSet presAssocID="{C88C4793-CC8E-49C4-962B-934B9D46844F}" presName="parTxOnlySpace" presStyleCnt="0"/>
      <dgm:spPr/>
    </dgm:pt>
    <dgm:pt modelId="{A2F3BC93-235A-4799-BC80-F2D476F81F63}" type="pres">
      <dgm:prSet presAssocID="{A7DDADD4-3BCB-41AE-B4E7-757B6A92F82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1E627-5A0F-46FF-8A82-D550CD9C80E2}" type="pres">
      <dgm:prSet presAssocID="{7D8F75E5-C079-48FB-B699-4A118B5E58E4}" presName="parTxOnlySpace" presStyleCnt="0"/>
      <dgm:spPr/>
    </dgm:pt>
    <dgm:pt modelId="{F5546770-5AA4-4170-92CD-215C0906738B}" type="pres">
      <dgm:prSet presAssocID="{5914A2F4-A306-4981-88F6-B62F515ED8FF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3C9848-C022-43AA-88EB-4041B0D8AB40}" srcId="{171A6F5A-FC97-4926-AAA7-0D8A89388CEE}" destId="{A7DDADD4-3BCB-41AE-B4E7-757B6A92F82E}" srcOrd="5" destOrd="0" parTransId="{7E7E57BB-89DF-4A83-8362-80F4B3C425BB}" sibTransId="{7D8F75E5-C079-48FB-B699-4A118B5E58E4}"/>
    <dgm:cxn modelId="{716D3597-C03B-49A6-AF92-A92D7ED3CE6A}" srcId="{171A6F5A-FC97-4926-AAA7-0D8A89388CEE}" destId="{7779816E-42BF-4B3A-A461-CC4D71F4536C}" srcOrd="2" destOrd="0" parTransId="{4D05A459-87ED-4EC9-A120-6BB27886C4A3}" sibTransId="{ACF0671F-E59C-45F1-BBE9-318A15BE4BBC}"/>
    <dgm:cxn modelId="{963B8CDD-51BF-4C9D-B6C8-3365D8951CCA}" type="presOf" srcId="{0A106F44-D5A5-41E9-BFCA-81B7FBCE08AA}" destId="{CED4F49C-2F58-44BE-A2D5-954D2A8C2416}" srcOrd="0" destOrd="0" presId="urn:microsoft.com/office/officeart/2005/8/layout/chevron1"/>
    <dgm:cxn modelId="{DA12FE81-0A8D-4DB7-96F6-EBE6BB4B7E36}" type="presOf" srcId="{5914A2F4-A306-4981-88F6-B62F515ED8FF}" destId="{F5546770-5AA4-4170-92CD-215C0906738B}" srcOrd="0" destOrd="0" presId="urn:microsoft.com/office/officeart/2005/8/layout/chevron1"/>
    <dgm:cxn modelId="{6D709BE8-070C-4138-9619-A38AA67D2805}" srcId="{171A6F5A-FC97-4926-AAA7-0D8A89388CEE}" destId="{5914A2F4-A306-4981-88F6-B62F515ED8FF}" srcOrd="6" destOrd="0" parTransId="{CF753A18-71DC-40CF-B71C-FCDDE4786C69}" sibTransId="{04504D6F-A592-4B74-9E34-401B5F4647B7}"/>
    <dgm:cxn modelId="{8D95F537-F583-4354-8C21-BBBFF9907C65}" type="presOf" srcId="{DD778BDD-4738-4D24-BB54-04CF21667C2F}" destId="{DC3DA788-6274-46F4-B663-A6A057C2672A}" srcOrd="0" destOrd="0" presId="urn:microsoft.com/office/officeart/2005/8/layout/chevron1"/>
    <dgm:cxn modelId="{758C2D67-0CE9-497E-A0C7-E896BAE5A252}" type="presOf" srcId="{7779816E-42BF-4B3A-A461-CC4D71F4536C}" destId="{8A4A3A9F-51EA-4205-BA91-64EA3A3D691A}" srcOrd="0" destOrd="0" presId="urn:microsoft.com/office/officeart/2005/8/layout/chevron1"/>
    <dgm:cxn modelId="{D5576F8C-10B6-424C-AAFD-A26E30722D71}" srcId="{171A6F5A-FC97-4926-AAA7-0D8A89388CEE}" destId="{0A106F44-D5A5-41E9-BFCA-81B7FBCE08AA}" srcOrd="1" destOrd="0" parTransId="{6468ED44-922C-4D0C-B121-6BDB5E8936E8}" sibTransId="{764BE16C-6140-4C90-9920-CE791D714E41}"/>
    <dgm:cxn modelId="{A52912E5-F173-44CA-9AB5-63E1B1F9FA68}" type="presOf" srcId="{A7DDADD4-3BCB-41AE-B4E7-757B6A92F82E}" destId="{A2F3BC93-235A-4799-BC80-F2D476F81F63}" srcOrd="0" destOrd="0" presId="urn:microsoft.com/office/officeart/2005/8/layout/chevron1"/>
    <dgm:cxn modelId="{2DD355BC-84F4-4B8C-9AA5-FAEDD4CDEB67}" type="presOf" srcId="{C5DAFA2F-62C0-472F-9512-5E1BA5F77194}" destId="{5D6F8140-BD2C-4878-B0D2-B1112E8A0964}" srcOrd="0" destOrd="0" presId="urn:microsoft.com/office/officeart/2005/8/layout/chevron1"/>
    <dgm:cxn modelId="{0C60631A-C5EE-4A54-BA38-D622F9D01006}" srcId="{171A6F5A-FC97-4926-AAA7-0D8A89388CEE}" destId="{DD778BDD-4738-4D24-BB54-04CF21667C2F}" srcOrd="3" destOrd="0" parTransId="{2AC60294-00BA-4726-A6AA-9B18A7C54C10}" sibTransId="{752A4C3B-FD42-4D6B-AD78-C5355CCBBE91}"/>
    <dgm:cxn modelId="{FDC2350D-F49E-4764-932A-0B4C098CBD04}" srcId="{171A6F5A-FC97-4926-AAA7-0D8A89388CEE}" destId="{C5DAFA2F-62C0-472F-9512-5E1BA5F77194}" srcOrd="0" destOrd="0" parTransId="{3AB3C30D-F635-45A6-BBD7-1EE0295510F5}" sibTransId="{17262E7C-6080-47E8-9D6B-E8454162C096}"/>
    <dgm:cxn modelId="{CF3B7A41-479D-4A50-BFDC-CFB3B96A8619}" type="presOf" srcId="{171A6F5A-FC97-4926-AAA7-0D8A89388CEE}" destId="{AEF05232-9EFE-47B1-AE1B-2E3BC12B8EEC}" srcOrd="0" destOrd="0" presId="urn:microsoft.com/office/officeart/2005/8/layout/chevron1"/>
    <dgm:cxn modelId="{68590C13-5C11-49EF-9EEB-430677BB8179}" srcId="{171A6F5A-FC97-4926-AAA7-0D8A89388CEE}" destId="{857EE741-B1C9-4A48-9EDF-7F9593FDC874}" srcOrd="4" destOrd="0" parTransId="{6D6527FF-DD70-4830-AF57-B4D335FE249E}" sibTransId="{C88C4793-CC8E-49C4-962B-934B9D46844F}"/>
    <dgm:cxn modelId="{B0AE0BAE-0D83-41AD-AED8-242527FBC24C}" type="presOf" srcId="{857EE741-B1C9-4A48-9EDF-7F9593FDC874}" destId="{7CF60E4F-6B84-446C-B140-EC06F5DA3082}" srcOrd="0" destOrd="0" presId="urn:microsoft.com/office/officeart/2005/8/layout/chevron1"/>
    <dgm:cxn modelId="{4B7B1F71-B640-43E8-A3EE-611801184972}" type="presParOf" srcId="{AEF05232-9EFE-47B1-AE1B-2E3BC12B8EEC}" destId="{5D6F8140-BD2C-4878-B0D2-B1112E8A0964}" srcOrd="0" destOrd="0" presId="urn:microsoft.com/office/officeart/2005/8/layout/chevron1"/>
    <dgm:cxn modelId="{ED80232C-A77C-447A-B34B-C796D50FAD05}" type="presParOf" srcId="{AEF05232-9EFE-47B1-AE1B-2E3BC12B8EEC}" destId="{15FCEB69-D66F-452B-B05B-7327C25BD015}" srcOrd="1" destOrd="0" presId="urn:microsoft.com/office/officeart/2005/8/layout/chevron1"/>
    <dgm:cxn modelId="{5F464A32-8DBD-457E-BAFB-A710B445BF62}" type="presParOf" srcId="{AEF05232-9EFE-47B1-AE1B-2E3BC12B8EEC}" destId="{CED4F49C-2F58-44BE-A2D5-954D2A8C2416}" srcOrd="2" destOrd="0" presId="urn:microsoft.com/office/officeart/2005/8/layout/chevron1"/>
    <dgm:cxn modelId="{6D84828F-128A-47B0-84A0-C14A3A3ED651}" type="presParOf" srcId="{AEF05232-9EFE-47B1-AE1B-2E3BC12B8EEC}" destId="{70297E43-4FD5-4D93-832C-B73680638A9F}" srcOrd="3" destOrd="0" presId="urn:microsoft.com/office/officeart/2005/8/layout/chevron1"/>
    <dgm:cxn modelId="{A723B55A-1AA2-4746-AA40-143ADDA8DA36}" type="presParOf" srcId="{AEF05232-9EFE-47B1-AE1B-2E3BC12B8EEC}" destId="{8A4A3A9F-51EA-4205-BA91-64EA3A3D691A}" srcOrd="4" destOrd="0" presId="urn:microsoft.com/office/officeart/2005/8/layout/chevron1"/>
    <dgm:cxn modelId="{771BE077-CFB7-4300-8512-5BD12DB12419}" type="presParOf" srcId="{AEF05232-9EFE-47B1-AE1B-2E3BC12B8EEC}" destId="{DEA5104F-25CD-41A7-8650-1F267894A30C}" srcOrd="5" destOrd="0" presId="urn:microsoft.com/office/officeart/2005/8/layout/chevron1"/>
    <dgm:cxn modelId="{8B003593-D1B3-4004-A6C7-E88C5DB9BEA6}" type="presParOf" srcId="{AEF05232-9EFE-47B1-AE1B-2E3BC12B8EEC}" destId="{DC3DA788-6274-46F4-B663-A6A057C2672A}" srcOrd="6" destOrd="0" presId="urn:microsoft.com/office/officeart/2005/8/layout/chevron1"/>
    <dgm:cxn modelId="{C7DA38F4-C22C-431E-AE61-E1E513D33179}" type="presParOf" srcId="{AEF05232-9EFE-47B1-AE1B-2E3BC12B8EEC}" destId="{86E7870C-1832-4C7E-BA74-ACE384696662}" srcOrd="7" destOrd="0" presId="urn:microsoft.com/office/officeart/2005/8/layout/chevron1"/>
    <dgm:cxn modelId="{FE66A104-132E-4936-BA8D-BB3D66BF79DD}" type="presParOf" srcId="{AEF05232-9EFE-47B1-AE1B-2E3BC12B8EEC}" destId="{7CF60E4F-6B84-446C-B140-EC06F5DA3082}" srcOrd="8" destOrd="0" presId="urn:microsoft.com/office/officeart/2005/8/layout/chevron1"/>
    <dgm:cxn modelId="{364D0A72-ED58-420F-BCCA-E807326B73C8}" type="presParOf" srcId="{AEF05232-9EFE-47B1-AE1B-2E3BC12B8EEC}" destId="{2A777076-49FE-42C8-B752-68BE90320048}" srcOrd="9" destOrd="0" presId="urn:microsoft.com/office/officeart/2005/8/layout/chevron1"/>
    <dgm:cxn modelId="{C58A8289-6D31-422D-87AD-913DE5207F95}" type="presParOf" srcId="{AEF05232-9EFE-47B1-AE1B-2E3BC12B8EEC}" destId="{A2F3BC93-235A-4799-BC80-F2D476F81F63}" srcOrd="10" destOrd="0" presId="urn:microsoft.com/office/officeart/2005/8/layout/chevron1"/>
    <dgm:cxn modelId="{B52A930E-D77E-4EA2-BF34-F5C30059D19E}" type="presParOf" srcId="{AEF05232-9EFE-47B1-AE1B-2E3BC12B8EEC}" destId="{73E1E627-5A0F-46FF-8A82-D550CD9C80E2}" srcOrd="11" destOrd="0" presId="urn:microsoft.com/office/officeart/2005/8/layout/chevron1"/>
    <dgm:cxn modelId="{5971EE47-B73B-488D-8D94-DAE3F2A31235}" type="presParOf" srcId="{AEF05232-9EFE-47B1-AE1B-2E3BC12B8EEC}" destId="{F5546770-5AA4-4170-92CD-215C0906738B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028F9-8F58-47C8-9B6A-D9671D916EE7}">
      <dsp:nvSpPr>
        <dsp:cNvPr id="0" name=""/>
        <dsp:cNvSpPr/>
      </dsp:nvSpPr>
      <dsp:spPr>
        <a:xfrm>
          <a:off x="3802196" y="2487"/>
          <a:ext cx="2811042" cy="925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Load the data and </a:t>
          </a:r>
          <a:br>
            <a:rPr lang="en-US" altLang="zh-TW" sz="1800" kern="1200" dirty="0" smtClean="0"/>
          </a:br>
          <a:r>
            <a:rPr lang="en-US" altLang="zh-TW" sz="1800" kern="1200" dirty="0" smtClean="0"/>
            <a:t>Build the Quantization table</a:t>
          </a:r>
          <a:endParaRPr lang="en-US" sz="1800" kern="1200" dirty="0"/>
        </a:p>
      </dsp:txBody>
      <dsp:txXfrm>
        <a:off x="3829301" y="29592"/>
        <a:ext cx="2756832" cy="871236"/>
      </dsp:txXfrm>
    </dsp:sp>
    <dsp:sp modelId="{AE4D4E67-94E6-42FA-A48B-5D8F58F13F75}">
      <dsp:nvSpPr>
        <dsp:cNvPr id="0" name=""/>
        <dsp:cNvSpPr/>
      </dsp:nvSpPr>
      <dsp:spPr>
        <a:xfrm rot="5400000">
          <a:off x="5034196" y="951069"/>
          <a:ext cx="347042" cy="4164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5082783" y="985773"/>
        <a:ext cx="249870" cy="242929"/>
      </dsp:txXfrm>
    </dsp:sp>
    <dsp:sp modelId="{E0EADD05-5DE1-47F7-84F2-EF7D41B00187}">
      <dsp:nvSpPr>
        <dsp:cNvPr id="0" name=""/>
        <dsp:cNvSpPr/>
      </dsp:nvSpPr>
      <dsp:spPr>
        <a:xfrm>
          <a:off x="3802196" y="1390656"/>
          <a:ext cx="2811042" cy="925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Initial Point </a:t>
          </a:r>
          <a:r>
            <a:rPr lang="en-US" altLang="zh-TW" sz="1800" b="1" kern="1200" dirty="0" smtClean="0"/>
            <a:t>and</a:t>
          </a:r>
          <a:r>
            <a:rPr lang="en-US" altLang="zh-TW" sz="1800" kern="1200" dirty="0" smtClean="0"/>
            <a:t> </a:t>
          </a:r>
          <a:br>
            <a:rPr lang="en-US" altLang="zh-TW" sz="1800" kern="1200" dirty="0" smtClean="0"/>
          </a:br>
          <a:r>
            <a:rPr lang="en-US" altLang="zh-TW" sz="1800" kern="1200" dirty="0" smtClean="0"/>
            <a:t>Linear Line model</a:t>
          </a:r>
          <a:endParaRPr lang="en-US" sz="1800" kern="1200" dirty="0"/>
        </a:p>
      </dsp:txBody>
      <dsp:txXfrm>
        <a:off x="3829301" y="1417761"/>
        <a:ext cx="2756832" cy="871236"/>
      </dsp:txXfrm>
    </dsp:sp>
    <dsp:sp modelId="{AF5CDCBC-0C29-47D0-865E-CCF752F413C2}">
      <dsp:nvSpPr>
        <dsp:cNvPr id="0" name=""/>
        <dsp:cNvSpPr/>
      </dsp:nvSpPr>
      <dsp:spPr>
        <a:xfrm rot="5400000">
          <a:off x="5034196" y="2339239"/>
          <a:ext cx="347042" cy="4164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5082783" y="2373943"/>
        <a:ext cx="249870" cy="242929"/>
      </dsp:txXfrm>
    </dsp:sp>
    <dsp:sp modelId="{57FD5FD5-51D1-42A7-AA90-F3AA371CF0C0}">
      <dsp:nvSpPr>
        <dsp:cNvPr id="0" name=""/>
        <dsp:cNvSpPr/>
      </dsp:nvSpPr>
      <dsp:spPr>
        <a:xfrm>
          <a:off x="3802196" y="2778826"/>
          <a:ext cx="2811042" cy="925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Group the point to line- Update model</a:t>
          </a:r>
          <a:endParaRPr lang="en-US" sz="1800" kern="1200" dirty="0"/>
        </a:p>
      </dsp:txBody>
      <dsp:txXfrm>
        <a:off x="3829301" y="2805931"/>
        <a:ext cx="2756832" cy="871236"/>
      </dsp:txXfrm>
    </dsp:sp>
    <dsp:sp modelId="{DC27DCE1-59F4-42E0-A87D-AD82B56E0A01}">
      <dsp:nvSpPr>
        <dsp:cNvPr id="0" name=""/>
        <dsp:cNvSpPr/>
      </dsp:nvSpPr>
      <dsp:spPr>
        <a:xfrm rot="5400000">
          <a:off x="5034196" y="3727408"/>
          <a:ext cx="347042" cy="4164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5082783" y="3762112"/>
        <a:ext cx="249870" cy="242929"/>
      </dsp:txXfrm>
    </dsp:sp>
    <dsp:sp modelId="{069CD605-4B53-4F9C-A893-4952C8F3EC5B}">
      <dsp:nvSpPr>
        <dsp:cNvPr id="0" name=""/>
        <dsp:cNvSpPr/>
      </dsp:nvSpPr>
      <dsp:spPr>
        <a:xfrm>
          <a:off x="3802196" y="4166995"/>
          <a:ext cx="2811042" cy="925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Build the CAD file</a:t>
          </a:r>
          <a:endParaRPr lang="en-US" sz="1800" kern="1200" dirty="0"/>
        </a:p>
      </dsp:txBody>
      <dsp:txXfrm>
        <a:off x="3829301" y="4194100"/>
        <a:ext cx="2756832" cy="871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028F9-8F58-47C8-9B6A-D9671D916EE7}">
      <dsp:nvSpPr>
        <dsp:cNvPr id="0" name=""/>
        <dsp:cNvSpPr/>
      </dsp:nvSpPr>
      <dsp:spPr>
        <a:xfrm>
          <a:off x="3076674" y="2645"/>
          <a:ext cx="1974651" cy="984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Load the data and </a:t>
          </a:r>
          <a:br>
            <a:rPr lang="en-US" altLang="zh-TW" sz="1800" kern="1200" dirty="0" smtClean="0"/>
          </a:br>
          <a:r>
            <a:rPr lang="en-US" altLang="zh-TW" sz="1800" kern="1200" dirty="0" smtClean="0"/>
            <a:t>Build the Quantization table</a:t>
          </a:r>
          <a:endParaRPr lang="en-US" sz="1800" kern="1200" dirty="0"/>
        </a:p>
      </dsp:txBody>
      <dsp:txXfrm>
        <a:off x="3105502" y="31473"/>
        <a:ext cx="1916995" cy="926594"/>
      </dsp:txXfrm>
    </dsp:sp>
    <dsp:sp modelId="{AE4D4E67-94E6-42FA-A48B-5D8F58F13F75}">
      <dsp:nvSpPr>
        <dsp:cNvPr id="0" name=""/>
        <dsp:cNvSpPr/>
      </dsp:nvSpPr>
      <dsp:spPr>
        <a:xfrm rot="5400000">
          <a:off x="3879453" y="1011502"/>
          <a:ext cx="369093" cy="4429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3931126" y="1048411"/>
        <a:ext cx="265748" cy="258365"/>
      </dsp:txXfrm>
    </dsp:sp>
    <dsp:sp modelId="{E0EADD05-5DE1-47F7-84F2-EF7D41B00187}">
      <dsp:nvSpPr>
        <dsp:cNvPr id="0" name=""/>
        <dsp:cNvSpPr/>
      </dsp:nvSpPr>
      <dsp:spPr>
        <a:xfrm>
          <a:off x="3076674" y="1479020"/>
          <a:ext cx="1974651" cy="984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Initial Point </a:t>
          </a:r>
          <a:r>
            <a:rPr lang="en-US" altLang="zh-TW" sz="1800" b="1" kern="1200" dirty="0" smtClean="0"/>
            <a:t>and</a:t>
          </a:r>
          <a:r>
            <a:rPr lang="en-US" altLang="zh-TW" sz="1800" kern="1200" dirty="0" smtClean="0"/>
            <a:t> </a:t>
          </a:r>
          <a:br>
            <a:rPr lang="en-US" altLang="zh-TW" sz="1800" kern="1200" dirty="0" smtClean="0"/>
          </a:br>
          <a:r>
            <a:rPr lang="en-US" altLang="zh-TW" sz="1800" kern="1200" dirty="0" smtClean="0"/>
            <a:t>Linear Line model</a:t>
          </a:r>
          <a:endParaRPr lang="en-US" sz="1800" kern="1200" dirty="0"/>
        </a:p>
      </dsp:txBody>
      <dsp:txXfrm>
        <a:off x="3105502" y="1507848"/>
        <a:ext cx="1916995" cy="926594"/>
      </dsp:txXfrm>
    </dsp:sp>
    <dsp:sp modelId="{AF5CDCBC-0C29-47D0-865E-CCF752F413C2}">
      <dsp:nvSpPr>
        <dsp:cNvPr id="0" name=""/>
        <dsp:cNvSpPr/>
      </dsp:nvSpPr>
      <dsp:spPr>
        <a:xfrm rot="5400000">
          <a:off x="3879453" y="2487877"/>
          <a:ext cx="369093" cy="4429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3931126" y="2524786"/>
        <a:ext cx="265748" cy="258365"/>
      </dsp:txXfrm>
    </dsp:sp>
    <dsp:sp modelId="{57FD5FD5-51D1-42A7-AA90-F3AA371CF0C0}">
      <dsp:nvSpPr>
        <dsp:cNvPr id="0" name=""/>
        <dsp:cNvSpPr/>
      </dsp:nvSpPr>
      <dsp:spPr>
        <a:xfrm>
          <a:off x="3076674" y="2955396"/>
          <a:ext cx="1974651" cy="984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Group the point to line- Update model</a:t>
          </a:r>
          <a:endParaRPr lang="en-US" sz="1800" kern="1200" dirty="0"/>
        </a:p>
      </dsp:txBody>
      <dsp:txXfrm>
        <a:off x="3105502" y="2984224"/>
        <a:ext cx="1916995" cy="926594"/>
      </dsp:txXfrm>
    </dsp:sp>
    <dsp:sp modelId="{DC27DCE1-59F4-42E0-A87D-AD82B56E0A01}">
      <dsp:nvSpPr>
        <dsp:cNvPr id="0" name=""/>
        <dsp:cNvSpPr/>
      </dsp:nvSpPr>
      <dsp:spPr>
        <a:xfrm rot="5400000">
          <a:off x="3879453" y="3964252"/>
          <a:ext cx="369093" cy="4429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3931126" y="4001161"/>
        <a:ext cx="265748" cy="258365"/>
      </dsp:txXfrm>
    </dsp:sp>
    <dsp:sp modelId="{069CD605-4B53-4F9C-A893-4952C8F3EC5B}">
      <dsp:nvSpPr>
        <dsp:cNvPr id="0" name=""/>
        <dsp:cNvSpPr/>
      </dsp:nvSpPr>
      <dsp:spPr>
        <a:xfrm>
          <a:off x="3076674" y="4431771"/>
          <a:ext cx="1974651" cy="984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Build the CAD file</a:t>
          </a:r>
          <a:endParaRPr lang="en-US" sz="1800" kern="1200" dirty="0"/>
        </a:p>
      </dsp:txBody>
      <dsp:txXfrm>
        <a:off x="3105502" y="4460599"/>
        <a:ext cx="1916995" cy="9265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028F9-8F58-47C8-9B6A-D9671D916EE7}">
      <dsp:nvSpPr>
        <dsp:cNvPr id="0" name=""/>
        <dsp:cNvSpPr/>
      </dsp:nvSpPr>
      <dsp:spPr>
        <a:xfrm>
          <a:off x="102580" y="1719"/>
          <a:ext cx="2470373" cy="6395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Load the data and 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Build the Quantization table</a:t>
          </a:r>
          <a:endParaRPr lang="en-US" sz="1600" kern="1200" dirty="0"/>
        </a:p>
      </dsp:txBody>
      <dsp:txXfrm>
        <a:off x="121313" y="20452"/>
        <a:ext cx="2432907" cy="602112"/>
      </dsp:txXfrm>
    </dsp:sp>
    <dsp:sp modelId="{AE4D4E67-94E6-42FA-A48B-5D8F58F13F75}">
      <dsp:nvSpPr>
        <dsp:cNvPr id="0" name=""/>
        <dsp:cNvSpPr/>
      </dsp:nvSpPr>
      <dsp:spPr>
        <a:xfrm rot="5400000">
          <a:off x="1217845" y="657287"/>
          <a:ext cx="239842" cy="2878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251424" y="681271"/>
        <a:ext cx="172686" cy="167889"/>
      </dsp:txXfrm>
    </dsp:sp>
    <dsp:sp modelId="{E0EADD05-5DE1-47F7-84F2-EF7D41B00187}">
      <dsp:nvSpPr>
        <dsp:cNvPr id="0" name=""/>
        <dsp:cNvSpPr/>
      </dsp:nvSpPr>
      <dsp:spPr>
        <a:xfrm>
          <a:off x="102580" y="961087"/>
          <a:ext cx="2470373" cy="6395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Initial Point </a:t>
          </a:r>
          <a:r>
            <a:rPr lang="en-US" altLang="zh-TW" sz="1600" b="1" kern="1200" dirty="0" smtClean="0"/>
            <a:t>and</a:t>
          </a:r>
          <a:r>
            <a:rPr lang="en-US" altLang="zh-TW" sz="1600" kern="1200" dirty="0" smtClean="0"/>
            <a:t> 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Linear Line model</a:t>
          </a:r>
          <a:endParaRPr lang="en-US" sz="1600" kern="1200" dirty="0"/>
        </a:p>
      </dsp:txBody>
      <dsp:txXfrm>
        <a:off x="121313" y="979820"/>
        <a:ext cx="2432907" cy="602112"/>
      </dsp:txXfrm>
    </dsp:sp>
    <dsp:sp modelId="{AF5CDCBC-0C29-47D0-865E-CCF752F413C2}">
      <dsp:nvSpPr>
        <dsp:cNvPr id="0" name=""/>
        <dsp:cNvSpPr/>
      </dsp:nvSpPr>
      <dsp:spPr>
        <a:xfrm rot="5400000">
          <a:off x="1217845" y="1616656"/>
          <a:ext cx="239842" cy="2878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251424" y="1640640"/>
        <a:ext cx="172686" cy="167889"/>
      </dsp:txXfrm>
    </dsp:sp>
    <dsp:sp modelId="{57FD5FD5-51D1-42A7-AA90-F3AA371CF0C0}">
      <dsp:nvSpPr>
        <dsp:cNvPr id="0" name=""/>
        <dsp:cNvSpPr/>
      </dsp:nvSpPr>
      <dsp:spPr>
        <a:xfrm>
          <a:off x="102580" y="1920456"/>
          <a:ext cx="2470373" cy="6395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Group the point to line- Update model</a:t>
          </a:r>
          <a:endParaRPr lang="en-US" sz="1600" kern="1200" dirty="0"/>
        </a:p>
      </dsp:txBody>
      <dsp:txXfrm>
        <a:off x="121313" y="1939189"/>
        <a:ext cx="2432907" cy="602112"/>
      </dsp:txXfrm>
    </dsp:sp>
    <dsp:sp modelId="{DC27DCE1-59F4-42E0-A87D-AD82B56E0A01}">
      <dsp:nvSpPr>
        <dsp:cNvPr id="0" name=""/>
        <dsp:cNvSpPr/>
      </dsp:nvSpPr>
      <dsp:spPr>
        <a:xfrm rot="5400000">
          <a:off x="1217845" y="2576024"/>
          <a:ext cx="239842" cy="2878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251424" y="2600008"/>
        <a:ext cx="172686" cy="167889"/>
      </dsp:txXfrm>
    </dsp:sp>
    <dsp:sp modelId="{069CD605-4B53-4F9C-A893-4952C8F3EC5B}">
      <dsp:nvSpPr>
        <dsp:cNvPr id="0" name=""/>
        <dsp:cNvSpPr/>
      </dsp:nvSpPr>
      <dsp:spPr>
        <a:xfrm>
          <a:off x="102580" y="2879824"/>
          <a:ext cx="2470373" cy="6395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Build the CAD file</a:t>
          </a:r>
          <a:endParaRPr lang="en-US" sz="1600" kern="1200" dirty="0"/>
        </a:p>
      </dsp:txBody>
      <dsp:txXfrm>
        <a:off x="121313" y="2898557"/>
        <a:ext cx="2432907" cy="602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028F9-8F58-47C8-9B6A-D9671D916EE7}">
      <dsp:nvSpPr>
        <dsp:cNvPr id="0" name=""/>
        <dsp:cNvSpPr/>
      </dsp:nvSpPr>
      <dsp:spPr>
        <a:xfrm>
          <a:off x="207691" y="916"/>
          <a:ext cx="1246385" cy="340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800" kern="1200" dirty="0" smtClean="0"/>
            <a:t>Load the data and </a:t>
          </a:r>
          <a:br>
            <a:rPr lang="en-US" altLang="zh-TW" sz="800" kern="1200" dirty="0" smtClean="0"/>
          </a:br>
          <a:r>
            <a:rPr lang="en-US" altLang="zh-TW" sz="800" kern="1200" dirty="0" smtClean="0"/>
            <a:t>Build the Quantization table</a:t>
          </a:r>
          <a:endParaRPr lang="en-US" sz="800" kern="1200" dirty="0"/>
        </a:p>
      </dsp:txBody>
      <dsp:txXfrm>
        <a:off x="217675" y="10900"/>
        <a:ext cx="1226417" cy="320923"/>
      </dsp:txXfrm>
    </dsp:sp>
    <dsp:sp modelId="{AE4D4E67-94E6-42FA-A48B-5D8F58F13F75}">
      <dsp:nvSpPr>
        <dsp:cNvPr id="0" name=""/>
        <dsp:cNvSpPr/>
      </dsp:nvSpPr>
      <dsp:spPr>
        <a:xfrm rot="5400000">
          <a:off x="766966" y="350330"/>
          <a:ext cx="127834" cy="1534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784863" y="363113"/>
        <a:ext cx="92041" cy="89484"/>
      </dsp:txXfrm>
    </dsp:sp>
    <dsp:sp modelId="{E0EADD05-5DE1-47F7-84F2-EF7D41B00187}">
      <dsp:nvSpPr>
        <dsp:cNvPr id="0" name=""/>
        <dsp:cNvSpPr/>
      </dsp:nvSpPr>
      <dsp:spPr>
        <a:xfrm>
          <a:off x="207691" y="512254"/>
          <a:ext cx="1246385" cy="340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800" kern="1200" dirty="0" smtClean="0"/>
            <a:t>Initial Point </a:t>
          </a:r>
          <a:r>
            <a:rPr lang="en-US" altLang="zh-TW" sz="800" b="1" kern="1200" dirty="0" smtClean="0"/>
            <a:t>and</a:t>
          </a:r>
          <a:r>
            <a:rPr lang="en-US" altLang="zh-TW" sz="800" kern="1200" dirty="0" smtClean="0"/>
            <a:t> </a:t>
          </a:r>
          <a:br>
            <a:rPr lang="en-US" altLang="zh-TW" sz="800" kern="1200" dirty="0" smtClean="0"/>
          </a:br>
          <a:r>
            <a:rPr lang="en-US" altLang="zh-TW" sz="800" kern="1200" dirty="0" smtClean="0"/>
            <a:t>Linear Line model</a:t>
          </a:r>
          <a:endParaRPr lang="en-US" sz="800" kern="1200" dirty="0"/>
        </a:p>
      </dsp:txBody>
      <dsp:txXfrm>
        <a:off x="217675" y="522238"/>
        <a:ext cx="1226417" cy="320923"/>
      </dsp:txXfrm>
    </dsp:sp>
    <dsp:sp modelId="{AF5CDCBC-0C29-47D0-865E-CCF752F413C2}">
      <dsp:nvSpPr>
        <dsp:cNvPr id="0" name=""/>
        <dsp:cNvSpPr/>
      </dsp:nvSpPr>
      <dsp:spPr>
        <a:xfrm rot="5400000">
          <a:off x="766966" y="861668"/>
          <a:ext cx="127834" cy="1534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784863" y="874451"/>
        <a:ext cx="92041" cy="89484"/>
      </dsp:txXfrm>
    </dsp:sp>
    <dsp:sp modelId="{57FD5FD5-51D1-42A7-AA90-F3AA371CF0C0}">
      <dsp:nvSpPr>
        <dsp:cNvPr id="0" name=""/>
        <dsp:cNvSpPr/>
      </dsp:nvSpPr>
      <dsp:spPr>
        <a:xfrm>
          <a:off x="207691" y="1023591"/>
          <a:ext cx="1246385" cy="340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800" kern="1200" dirty="0" smtClean="0"/>
            <a:t>Group the point to line- Update model</a:t>
          </a:r>
          <a:endParaRPr lang="en-US" sz="800" kern="1200" dirty="0"/>
        </a:p>
      </dsp:txBody>
      <dsp:txXfrm>
        <a:off x="217675" y="1033575"/>
        <a:ext cx="1226417" cy="320923"/>
      </dsp:txXfrm>
    </dsp:sp>
    <dsp:sp modelId="{DC27DCE1-59F4-42E0-A87D-AD82B56E0A01}">
      <dsp:nvSpPr>
        <dsp:cNvPr id="0" name=""/>
        <dsp:cNvSpPr/>
      </dsp:nvSpPr>
      <dsp:spPr>
        <a:xfrm rot="5400000">
          <a:off x="766966" y="1373006"/>
          <a:ext cx="127834" cy="1534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784863" y="1385789"/>
        <a:ext cx="92041" cy="89484"/>
      </dsp:txXfrm>
    </dsp:sp>
    <dsp:sp modelId="{069CD605-4B53-4F9C-A893-4952C8F3EC5B}">
      <dsp:nvSpPr>
        <dsp:cNvPr id="0" name=""/>
        <dsp:cNvSpPr/>
      </dsp:nvSpPr>
      <dsp:spPr>
        <a:xfrm>
          <a:off x="207691" y="1534929"/>
          <a:ext cx="1246385" cy="340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800" kern="1200" dirty="0" smtClean="0"/>
            <a:t>Build the CAD file</a:t>
          </a:r>
          <a:endParaRPr lang="en-US" sz="800" kern="1200" dirty="0"/>
        </a:p>
      </dsp:txBody>
      <dsp:txXfrm>
        <a:off x="217675" y="1544913"/>
        <a:ext cx="1226417" cy="3209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028F9-8F58-47C8-9B6A-D9671D916EE7}">
      <dsp:nvSpPr>
        <dsp:cNvPr id="0" name=""/>
        <dsp:cNvSpPr/>
      </dsp:nvSpPr>
      <dsp:spPr>
        <a:xfrm>
          <a:off x="0" y="2348"/>
          <a:ext cx="2639068" cy="873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Load the data and </a:t>
          </a:r>
          <a:br>
            <a:rPr lang="en-US" altLang="zh-TW" sz="1700" kern="1200" dirty="0" smtClean="0"/>
          </a:br>
          <a:r>
            <a:rPr lang="en-US" altLang="zh-TW" sz="1700" kern="1200" dirty="0" smtClean="0"/>
            <a:t>Build the Quantization table</a:t>
          </a:r>
          <a:endParaRPr lang="en-US" sz="1700" kern="1200" dirty="0"/>
        </a:p>
      </dsp:txBody>
      <dsp:txXfrm>
        <a:off x="25590" y="27938"/>
        <a:ext cx="2587888" cy="822534"/>
      </dsp:txXfrm>
    </dsp:sp>
    <dsp:sp modelId="{AE4D4E67-94E6-42FA-A48B-5D8F58F13F75}">
      <dsp:nvSpPr>
        <dsp:cNvPr id="0" name=""/>
        <dsp:cNvSpPr/>
      </dsp:nvSpPr>
      <dsp:spPr>
        <a:xfrm rot="5400000">
          <a:off x="1155712" y="897905"/>
          <a:ext cx="327642" cy="3931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201582" y="930670"/>
        <a:ext cx="235903" cy="229349"/>
      </dsp:txXfrm>
    </dsp:sp>
    <dsp:sp modelId="{E0EADD05-5DE1-47F7-84F2-EF7D41B00187}">
      <dsp:nvSpPr>
        <dsp:cNvPr id="0" name=""/>
        <dsp:cNvSpPr/>
      </dsp:nvSpPr>
      <dsp:spPr>
        <a:xfrm>
          <a:off x="0" y="1312919"/>
          <a:ext cx="2639068" cy="873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Initial Point </a:t>
          </a:r>
          <a:r>
            <a:rPr lang="en-US" altLang="zh-TW" sz="1700" b="1" kern="1200" dirty="0" smtClean="0"/>
            <a:t>and</a:t>
          </a:r>
          <a:r>
            <a:rPr lang="en-US" altLang="zh-TW" sz="1700" kern="1200" dirty="0" smtClean="0"/>
            <a:t> </a:t>
          </a:r>
          <a:br>
            <a:rPr lang="en-US" altLang="zh-TW" sz="1700" kern="1200" dirty="0" smtClean="0"/>
          </a:br>
          <a:r>
            <a:rPr lang="en-US" altLang="zh-TW" sz="1700" kern="1200" dirty="0" smtClean="0"/>
            <a:t>Linear Line model</a:t>
          </a:r>
          <a:endParaRPr lang="en-US" sz="1700" kern="1200" dirty="0"/>
        </a:p>
      </dsp:txBody>
      <dsp:txXfrm>
        <a:off x="25590" y="1338509"/>
        <a:ext cx="2587888" cy="822534"/>
      </dsp:txXfrm>
    </dsp:sp>
    <dsp:sp modelId="{AF5CDCBC-0C29-47D0-865E-CCF752F413C2}">
      <dsp:nvSpPr>
        <dsp:cNvPr id="0" name=""/>
        <dsp:cNvSpPr/>
      </dsp:nvSpPr>
      <dsp:spPr>
        <a:xfrm rot="5400000">
          <a:off x="1155712" y="2208476"/>
          <a:ext cx="327642" cy="3931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201582" y="2241241"/>
        <a:ext cx="235903" cy="229349"/>
      </dsp:txXfrm>
    </dsp:sp>
    <dsp:sp modelId="{57FD5FD5-51D1-42A7-AA90-F3AA371CF0C0}">
      <dsp:nvSpPr>
        <dsp:cNvPr id="0" name=""/>
        <dsp:cNvSpPr/>
      </dsp:nvSpPr>
      <dsp:spPr>
        <a:xfrm>
          <a:off x="0" y="2623491"/>
          <a:ext cx="2639068" cy="873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Group the point to line- Update model</a:t>
          </a:r>
          <a:endParaRPr lang="en-US" sz="1700" kern="1200" dirty="0"/>
        </a:p>
      </dsp:txBody>
      <dsp:txXfrm>
        <a:off x="25590" y="2649081"/>
        <a:ext cx="2587888" cy="822534"/>
      </dsp:txXfrm>
    </dsp:sp>
    <dsp:sp modelId="{DC27DCE1-59F4-42E0-A87D-AD82B56E0A01}">
      <dsp:nvSpPr>
        <dsp:cNvPr id="0" name=""/>
        <dsp:cNvSpPr/>
      </dsp:nvSpPr>
      <dsp:spPr>
        <a:xfrm rot="5400000">
          <a:off x="1155712" y="3519047"/>
          <a:ext cx="327642" cy="3931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201582" y="3551812"/>
        <a:ext cx="235903" cy="229349"/>
      </dsp:txXfrm>
    </dsp:sp>
    <dsp:sp modelId="{069CD605-4B53-4F9C-A893-4952C8F3EC5B}">
      <dsp:nvSpPr>
        <dsp:cNvPr id="0" name=""/>
        <dsp:cNvSpPr/>
      </dsp:nvSpPr>
      <dsp:spPr>
        <a:xfrm>
          <a:off x="0" y="3934062"/>
          <a:ext cx="2639068" cy="873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Build the CAD file</a:t>
          </a:r>
          <a:endParaRPr lang="en-US" sz="1700" kern="1200" dirty="0"/>
        </a:p>
      </dsp:txBody>
      <dsp:txXfrm>
        <a:off x="25590" y="3959652"/>
        <a:ext cx="2587888" cy="8225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F8140-BD2C-4878-B0D2-B1112E8A0964}">
      <dsp:nvSpPr>
        <dsp:cNvPr id="0" name=""/>
        <dsp:cNvSpPr/>
      </dsp:nvSpPr>
      <dsp:spPr>
        <a:xfrm>
          <a:off x="0" y="175894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Read data</a:t>
          </a:r>
          <a:endParaRPr lang="en-US" sz="1200" kern="1200"/>
        </a:p>
      </dsp:txBody>
      <dsp:txXfrm>
        <a:off x="328613" y="175894"/>
        <a:ext cx="985837" cy="657225"/>
      </dsp:txXfrm>
    </dsp:sp>
    <dsp:sp modelId="{CED4F49C-2F58-44BE-A2D5-954D2A8C2416}">
      <dsp:nvSpPr>
        <dsp:cNvPr id="0" name=""/>
        <dsp:cNvSpPr/>
      </dsp:nvSpPr>
      <dsp:spPr>
        <a:xfrm>
          <a:off x="1478756" y="175894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Quantaization table</a:t>
          </a:r>
          <a:endParaRPr lang="en-US" sz="1200" kern="1200"/>
        </a:p>
      </dsp:txBody>
      <dsp:txXfrm>
        <a:off x="1807369" y="175894"/>
        <a:ext cx="985837" cy="657225"/>
      </dsp:txXfrm>
    </dsp:sp>
    <dsp:sp modelId="{8A4A3A9F-51EA-4205-BA91-64EA3A3D691A}">
      <dsp:nvSpPr>
        <dsp:cNvPr id="0" name=""/>
        <dsp:cNvSpPr/>
      </dsp:nvSpPr>
      <dsp:spPr>
        <a:xfrm>
          <a:off x="2957512" y="175894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Boundary </a:t>
          </a:r>
          <a:endParaRPr lang="en-US" sz="1200" kern="1200"/>
        </a:p>
      </dsp:txBody>
      <dsp:txXfrm>
        <a:off x="3286125" y="175894"/>
        <a:ext cx="985837" cy="657225"/>
      </dsp:txXfrm>
    </dsp:sp>
    <dsp:sp modelId="{DC3DA788-6274-46F4-B663-A6A057C2672A}">
      <dsp:nvSpPr>
        <dsp:cNvPr id="0" name=""/>
        <dsp:cNvSpPr/>
      </dsp:nvSpPr>
      <dsp:spPr>
        <a:xfrm>
          <a:off x="4436268" y="175894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Initial model</a:t>
          </a:r>
          <a:endParaRPr lang="en-US" sz="1200" kern="1200"/>
        </a:p>
      </dsp:txBody>
      <dsp:txXfrm>
        <a:off x="4764881" y="175894"/>
        <a:ext cx="985837" cy="657225"/>
      </dsp:txXfrm>
    </dsp:sp>
    <dsp:sp modelId="{7CF60E4F-6B84-446C-B140-EC06F5DA3082}">
      <dsp:nvSpPr>
        <dsp:cNvPr id="0" name=""/>
        <dsp:cNvSpPr/>
      </dsp:nvSpPr>
      <dsp:spPr>
        <a:xfrm>
          <a:off x="5915025" y="175894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Linear model</a:t>
          </a:r>
          <a:endParaRPr lang="en-US" sz="1200" kern="1200"/>
        </a:p>
      </dsp:txBody>
      <dsp:txXfrm>
        <a:off x="6243638" y="175894"/>
        <a:ext cx="985837" cy="657225"/>
      </dsp:txXfrm>
    </dsp:sp>
    <dsp:sp modelId="{A2F3BC93-235A-4799-BC80-F2D476F81F63}">
      <dsp:nvSpPr>
        <dsp:cNvPr id="0" name=""/>
        <dsp:cNvSpPr/>
      </dsp:nvSpPr>
      <dsp:spPr>
        <a:xfrm>
          <a:off x="7393781" y="175894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Write file</a:t>
          </a:r>
          <a:endParaRPr lang="en-US" sz="1200" kern="1200"/>
        </a:p>
      </dsp:txBody>
      <dsp:txXfrm>
        <a:off x="7722394" y="175894"/>
        <a:ext cx="985837" cy="657225"/>
      </dsp:txXfrm>
    </dsp:sp>
    <dsp:sp modelId="{F5546770-5AA4-4170-92CD-215C0906738B}">
      <dsp:nvSpPr>
        <dsp:cNvPr id="0" name=""/>
        <dsp:cNvSpPr/>
      </dsp:nvSpPr>
      <dsp:spPr>
        <a:xfrm>
          <a:off x="8872537" y="175894"/>
          <a:ext cx="1643062" cy="657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Open Autocad</a:t>
          </a:r>
          <a:endParaRPr lang="en-US" sz="1200" kern="1200"/>
        </a:p>
      </dsp:txBody>
      <dsp:txXfrm>
        <a:off x="9201150" y="175894"/>
        <a:ext cx="985837" cy="657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10195-54CC-4CDB-A685-6C7BBEB2C35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23D9B-AAAF-4C5B-81D5-84E26288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7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OUtliner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62DB1-F927-49DD-929E-FE7D8F1482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6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5091-3E61-448B-90BA-CC464C9C8AC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760-EE87-4AD0-8996-92365A81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5091-3E61-448B-90BA-CC464C9C8AC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760-EE87-4AD0-8996-92365A81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5091-3E61-448B-90BA-CC464C9C8AC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760-EE87-4AD0-8996-92365A81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5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5091-3E61-448B-90BA-CC464C9C8AC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760-EE87-4AD0-8996-92365A81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5091-3E61-448B-90BA-CC464C9C8AC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760-EE87-4AD0-8996-92365A81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1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5091-3E61-448B-90BA-CC464C9C8AC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760-EE87-4AD0-8996-92365A81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1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5091-3E61-448B-90BA-CC464C9C8AC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760-EE87-4AD0-8996-92365A81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5091-3E61-448B-90BA-CC464C9C8AC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760-EE87-4AD0-8996-92365A81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5091-3E61-448B-90BA-CC464C9C8AC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760-EE87-4AD0-8996-92365A81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5091-3E61-448B-90BA-CC464C9C8AC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760-EE87-4AD0-8996-92365A81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1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5091-3E61-448B-90BA-CC464C9C8AC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760-EE87-4AD0-8996-92365A81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2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5091-3E61-448B-90BA-CC464C9C8AC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D760-EE87-4AD0-8996-92365A81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3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Optimization Code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Quantization table (504 - 536) : 0.04s</a:t>
            </a:r>
          </a:p>
          <a:p>
            <a:pPr marL="0" indent="0">
              <a:buNone/>
            </a:pPr>
            <a:r>
              <a:rPr lang="en-US" smtClean="0"/>
              <a:t>-2 for loop to store the variable ()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5816"/>
              </p:ext>
            </p:extLst>
          </p:nvPr>
        </p:nvGraphicFramePr>
        <p:xfrm>
          <a:off x="3320473" y="322179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770476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6615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75512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97846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3545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420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5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421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7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7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7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524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06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37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ontent3"/>
          <p:cNvGrpSpPr/>
          <p:nvPr/>
        </p:nvGrpSpPr>
        <p:grpSpPr>
          <a:xfrm>
            <a:off x="7857522" y="1568117"/>
            <a:ext cx="4466805" cy="2274469"/>
            <a:chOff x="8186385" y="1564105"/>
            <a:chExt cx="3178239" cy="1960762"/>
          </a:xfrm>
        </p:grpSpPr>
        <p:sp>
          <p:nvSpPr>
            <p:cNvPr id="14" name="Rectangle 13"/>
            <p:cNvSpPr/>
            <p:nvPr/>
          </p:nvSpPr>
          <p:spPr>
            <a:xfrm>
              <a:off x="8215164" y="1564105"/>
              <a:ext cx="3055306" cy="1960762"/>
            </a:xfrm>
            <a:prstGeom prst="rect">
              <a:avLst/>
            </a:prstGeom>
            <a:noFill/>
            <a:ln w="19050">
              <a:solidFill>
                <a:srgbClr val="4D59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86385" y="1830834"/>
              <a:ext cx="3178239" cy="167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vi-V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Write output points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to txt file to draw in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Mat</a:t>
              </a:r>
              <a:r>
                <a:rPr kumimoji="0" lang="vi-V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la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b.</a:t>
              </a:r>
              <a:endParaRPr kumimoji="0" lang="vi-V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endParaRPr>
            </a:p>
            <a:p>
              <a:pPr marL="342900" marR="0" lvl="0" indent="-34290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Apply 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homography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 to </a:t>
              </a:r>
              <a:r>
                <a:rPr kumimoji="0" lang="vi-V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convert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scan </a:t>
              </a:r>
              <a:r>
                <a:rPr kumimoji="0" lang="vi-V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points into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CAD file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-&gt; automatic draw it</a:t>
              </a:r>
            </a:p>
          </p:txBody>
        </p:sp>
      </p:grpSp>
      <p:grpSp>
        <p:nvGrpSpPr>
          <p:cNvPr id="8" name="content2"/>
          <p:cNvGrpSpPr/>
          <p:nvPr/>
        </p:nvGrpSpPr>
        <p:grpSpPr>
          <a:xfrm>
            <a:off x="4113003" y="1543166"/>
            <a:ext cx="3634745" cy="2308324"/>
            <a:chOff x="4389987" y="1564105"/>
            <a:chExt cx="3967973" cy="1950269"/>
          </a:xfrm>
        </p:grpSpPr>
        <p:sp>
          <p:nvSpPr>
            <p:cNvPr id="11" name="Rectangle 10"/>
            <p:cNvSpPr/>
            <p:nvPr/>
          </p:nvSpPr>
          <p:spPr>
            <a:xfrm>
              <a:off x="4477967" y="1564105"/>
              <a:ext cx="3714051" cy="1919413"/>
            </a:xfrm>
            <a:prstGeom prst="rect">
              <a:avLst/>
            </a:prstGeom>
            <a:noFill/>
            <a:ln w="19050">
              <a:solidFill>
                <a:srgbClr val="4D59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89987" y="1564105"/>
              <a:ext cx="3967973" cy="1950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endParaRPr>
            </a:p>
            <a:p>
              <a:pPr marL="342900" marR="0" lvl="0" indent="-34290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vi-V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Find Poly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fit</a:t>
              </a:r>
              <a:r>
                <a:rPr kumimoji="0" lang="vi-V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 line.</a:t>
              </a:r>
            </a:p>
            <a:p>
              <a:pPr marL="342900" marR="0" lvl="0" indent="-34290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vi-V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Find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Distance points to points &amp; points to line</a:t>
              </a:r>
            </a:p>
            <a:p>
              <a:pPr marL="342900" marR="0" lvl="0" indent="-34290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vi-V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kton"/>
                  <a:ea typeface="+mn-ea"/>
                  <a:cs typeface="+mn-cs"/>
                </a:rPr>
                <a:t>Predict points base on Ref_model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/>
                <a:ea typeface="+mn-ea"/>
                <a:cs typeface="+mn-cs"/>
              </a:endParaRPr>
            </a:p>
          </p:txBody>
        </p:sp>
      </p:grpSp>
      <p:sp>
        <p:nvSpPr>
          <p:cNvPr id="12" name="header2"/>
          <p:cNvSpPr/>
          <p:nvPr/>
        </p:nvSpPr>
        <p:spPr>
          <a:xfrm>
            <a:off x="4031093" y="1293672"/>
            <a:ext cx="2703094" cy="545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Predict points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ekton"/>
              <a:ea typeface="+mn-ea"/>
              <a:cs typeface="+mn-cs"/>
            </a:endParaRPr>
          </a:p>
        </p:txBody>
      </p:sp>
      <p:sp>
        <p:nvSpPr>
          <p:cNvPr id="15" name="header3"/>
          <p:cNvSpPr/>
          <p:nvPr/>
        </p:nvSpPr>
        <p:spPr>
          <a:xfrm>
            <a:off x="7676332" y="1241045"/>
            <a:ext cx="2384386" cy="545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Output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f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ile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ekton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173" y="1630029"/>
            <a:ext cx="3561607" cy="2221461"/>
          </a:xfrm>
          <a:prstGeom prst="rect">
            <a:avLst/>
          </a:prstGeom>
          <a:noFill/>
          <a:ln w="19050">
            <a:solidFill>
              <a:srgbClr val="4D59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ekton"/>
              <a:ea typeface="+mn-ea"/>
              <a:cs typeface="+mn-cs"/>
            </a:endParaRPr>
          </a:p>
        </p:txBody>
      </p:sp>
      <p:sp>
        <p:nvSpPr>
          <p:cNvPr id="3" name="header1"/>
          <p:cNvSpPr/>
          <p:nvPr/>
        </p:nvSpPr>
        <p:spPr>
          <a:xfrm>
            <a:off x="284868" y="1308317"/>
            <a:ext cx="2486526" cy="545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Read data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ekton"/>
              <a:ea typeface="+mn-ea"/>
              <a:cs typeface="+mn-cs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744956" y="4116889"/>
            <a:ext cx="2382252" cy="938463"/>
          </a:xfrm>
          <a:prstGeom prst="chevron">
            <a:avLst/>
          </a:prstGeom>
          <a:solidFill>
            <a:srgbClr val="4C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Read data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kton"/>
              <a:ea typeface="+mn-ea"/>
              <a:cs typeface="+mn-cs"/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2910640" y="4116889"/>
            <a:ext cx="2382252" cy="938463"/>
          </a:xfrm>
          <a:prstGeom prst="chevron">
            <a:avLst/>
          </a:prstGeom>
          <a:solidFill>
            <a:srgbClr val="4C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Check outlier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kton"/>
              <a:ea typeface="+mn-ea"/>
              <a:cs typeface="+mn-cs"/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5076324" y="4116889"/>
            <a:ext cx="2382252" cy="938463"/>
          </a:xfrm>
          <a:prstGeom prst="chevron">
            <a:avLst/>
          </a:prstGeom>
          <a:solidFill>
            <a:srgbClr val="4C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Predict points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kton"/>
              <a:ea typeface="+mn-ea"/>
              <a:cs typeface="+mn-cs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7242008" y="4116889"/>
            <a:ext cx="2382252" cy="93846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Output to txt file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kton"/>
              <a:ea typeface="+mn-ea"/>
              <a:cs typeface="+mn-cs"/>
            </a:endParaRPr>
          </a:p>
        </p:txBody>
      </p:sp>
      <p:sp>
        <p:nvSpPr>
          <p:cNvPr id="20" name="TextBox 2"/>
          <p:cNvSpPr txBox="1"/>
          <p:nvPr/>
        </p:nvSpPr>
        <p:spPr>
          <a:xfrm>
            <a:off x="4729283" y="197824"/>
            <a:ext cx="273344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Summary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Tekton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1173" y="5153887"/>
            <a:ext cx="3248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-1st time, know the number of rows and columns.</a:t>
            </a:r>
            <a:endParaRPr kumimoji="0" lang="vi-V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ekton"/>
              <a:ea typeface="+mn-ea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-2nd time, creat the vector to store all points.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1880" y="5153887"/>
            <a:ext cx="324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- Homography by using open-cv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ekton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097" y="2074016"/>
            <a:ext cx="367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Read </a:t>
            </a:r>
            <a:r>
              <a:rPr kumimoji="0" lang="vi-V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4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 corresponding</a:t>
            </a:r>
            <a:r>
              <a:rPr kumimoji="0" lang="vi-V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 homography points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.</a:t>
            </a:r>
          </a:p>
          <a:p>
            <a:pPr marL="342900" marR="0" lvl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Read data </a:t>
            </a:r>
            <a:r>
              <a:rPr kumimoji="0" lang="vi-V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in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 txt file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3E8853"/>
              </a:solidFill>
              <a:effectLst/>
              <a:uLnTx/>
              <a:uFillTx/>
              <a:latin typeface="Tekton"/>
              <a:ea typeface="+mn-ea"/>
              <a:cs typeface="+mn-cs"/>
            </a:endParaRPr>
          </a:p>
        </p:txBody>
      </p:sp>
      <p:pic>
        <p:nvPicPr>
          <p:cNvPr id="1026" name="Picture 2" descr="Kết quả hình ảnh cho fini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529" y="3933630"/>
            <a:ext cx="749352" cy="122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841762" y="5153887"/>
            <a:ext cx="324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-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ekton"/>
              </a:rPr>
              <a:t>Outlier in a first line, stop then initial in next line</a:t>
            </a:r>
            <a:r>
              <a:rPr kumimoji="0" lang="vi-V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ekton"/>
                <a:ea typeface="+mn-ea"/>
                <a:cs typeface="+mn-cs"/>
              </a:rPr>
              <a:t>.</a:t>
            </a:r>
            <a:endParaRPr kumimoji="0" lang="vi-V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ekto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8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0" y="250517"/>
          <a:ext cx="10340502" cy="625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535">
                  <a:extLst>
                    <a:ext uri="{9D8B030D-6E8A-4147-A177-3AD203B41FA5}">
                      <a16:colId xmlns:a16="http://schemas.microsoft.com/office/drawing/2014/main" val="139302167"/>
                    </a:ext>
                  </a:extLst>
                </a:gridCol>
                <a:gridCol w="1566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570">
                  <a:extLst>
                    <a:ext uri="{9D8B030D-6E8A-4147-A177-3AD203B41FA5}">
                      <a16:colId xmlns:a16="http://schemas.microsoft.com/office/drawing/2014/main" val="191786006"/>
                    </a:ext>
                  </a:extLst>
                </a:gridCol>
                <a:gridCol w="1817570">
                  <a:extLst>
                    <a:ext uri="{9D8B030D-6E8A-4147-A177-3AD203B41FA5}">
                      <a16:colId xmlns:a16="http://schemas.microsoft.com/office/drawing/2014/main" val="1346631542"/>
                    </a:ext>
                  </a:extLst>
                </a:gridCol>
              </a:tblGrid>
              <a:tr h="1429437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Hor</a:t>
                      </a:r>
                      <a:r>
                        <a:rPr lang="en-US" sz="1600" dirty="0" smtClean="0"/>
                        <a:t>: 105Lines/3129 points</a:t>
                      </a:r>
                    </a:p>
                    <a:p>
                      <a:pPr algn="ctr"/>
                      <a:r>
                        <a:rPr lang="en-US" sz="1600" dirty="0" err="1" smtClean="0"/>
                        <a:t>Ver</a:t>
                      </a:r>
                      <a:r>
                        <a:rPr lang="en-US" sz="1600" dirty="0" smtClean="0"/>
                        <a:t>: 105 Lines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Hor</a:t>
                      </a:r>
                      <a:r>
                        <a:rPr lang="en-US" sz="1600" dirty="0" smtClean="0"/>
                        <a:t>: 105Lines/5429 points</a:t>
                      </a:r>
                    </a:p>
                    <a:p>
                      <a:pPr algn="ctr"/>
                      <a:r>
                        <a:rPr lang="en-US" sz="1600" dirty="0" err="1" smtClean="0"/>
                        <a:t>Ver</a:t>
                      </a:r>
                      <a:r>
                        <a:rPr lang="en-US" sz="1600" dirty="0" smtClean="0"/>
                        <a:t>: 205 Lines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Hor</a:t>
                      </a:r>
                      <a:r>
                        <a:rPr lang="en-US" sz="1600" dirty="0" smtClean="0"/>
                        <a:t>:</a:t>
                      </a:r>
                    </a:p>
                    <a:p>
                      <a:pPr algn="ctr"/>
                      <a:r>
                        <a:rPr lang="en-US" sz="1600" dirty="0" err="1" smtClean="0"/>
                        <a:t>Ver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315 Lines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Compare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75">
                <a:tc gridSpan="2">
                  <a:txBody>
                    <a:bodyPr/>
                    <a:lstStyle/>
                    <a:p>
                      <a:pPr algn="ctr"/>
                      <a:r>
                        <a:rPr lang="vi-VN" sz="1600" smtClean="0">
                          <a:solidFill>
                            <a:schemeClr val="bg1"/>
                          </a:solidFill>
                        </a:rPr>
                        <a:t>Total time</a:t>
                      </a:r>
                      <a:r>
                        <a:rPr lang="en-US" sz="1600" smtClean="0">
                          <a:solidFill>
                            <a:schemeClr val="bg1"/>
                          </a:solidFill>
                        </a:rPr>
                        <a:t> (Hor+Ver) 105 Lines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58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106.7s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5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187.2s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5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292s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5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1.75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2.73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5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2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Read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accent5"/>
                          </a:solidFill>
                        </a:rPr>
                        <a:t>Hor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baseline="0" dirty="0" smtClean="0">
                          <a:solidFill>
                            <a:schemeClr val="tx1"/>
                          </a:solidFill>
                        </a:rPr>
                        <a:t>7.85s/10.6s</a:t>
                      </a:r>
                      <a:endParaRPr lang="en-US" sz="16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baseline="0" dirty="0" smtClean="0">
                          <a:solidFill>
                            <a:schemeClr val="tx1"/>
                          </a:solidFill>
                        </a:rPr>
                        <a:t>15.75s/18.6s</a:t>
                      </a:r>
                      <a:endParaRPr lang="en-US" sz="16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26.375/23.75</a:t>
                      </a:r>
                      <a:endParaRPr lang="en-US" sz="16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2/1.75   </a:t>
                      </a:r>
                      <a:r>
                        <a:rPr lang="en-US" sz="1600" strike="noStrike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3.36/2.24</a:t>
                      </a:r>
                      <a:endParaRPr lang="en-US" sz="1600" strike="noStrik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1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Quantization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table </a:t>
                      </a:r>
                      <a:r>
                        <a:rPr lang="en-US" sz="1600" baseline="0" dirty="0" err="1" smtClean="0">
                          <a:solidFill>
                            <a:schemeClr val="accent5"/>
                          </a:solidFill>
                        </a:rPr>
                        <a:t>Hor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0.04/0.05(s)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0.059/0.067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0.075/0.092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 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3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Boundary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Up&amp;down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3,047s</a:t>
                      </a:r>
                      <a:endParaRPr lang="en-US" sz="16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3.753s</a:t>
                      </a:r>
                      <a:endParaRPr lang="en-US" sz="16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4.735</a:t>
                      </a:r>
                      <a:endParaRPr lang="en-US" sz="16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1.23    </a:t>
                      </a:r>
                      <a:r>
                        <a:rPr lang="en-US" sz="1600" strike="noStrike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1.55</a:t>
                      </a:r>
                      <a:endParaRPr lang="en-US" sz="1600" strike="noStrik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3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Boundary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Left&amp;right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2.74s</a:t>
                      </a:r>
                      <a:endParaRPr lang="en-US" sz="16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4.712s</a:t>
                      </a:r>
                      <a:endParaRPr lang="en-US" sz="16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6.515</a:t>
                      </a:r>
                      <a:endParaRPr lang="en-US" sz="16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1.72   </a:t>
                      </a:r>
                      <a:r>
                        <a:rPr lang="en-US" sz="1600" strike="noStrike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2.38</a:t>
                      </a:r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sz="16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231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5"/>
                          </a:solidFill>
                        </a:rPr>
                        <a:t>Hor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Line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Intial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0.214/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6.8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0.467/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0.884/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16.09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035">
                <a:tc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Linear model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41.573/25.363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66.53/48.498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107.251/80.146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1.6/1.912 </a:t>
                      </a:r>
                      <a:r>
                        <a:rPr 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2.58/3.16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375">
                <a:tc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Write file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3.769/3.716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8.876/7.483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11.69/12.619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2.36/2.0 </a:t>
                      </a:r>
                      <a:r>
                        <a:rPr 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3.1/3.39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13558"/>
                  </a:ext>
                </a:extLst>
              </a:tr>
              <a:tr h="5213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Open &amp; Load file Cad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13s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13s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7986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40502" y="512634"/>
            <a:ext cx="19649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Increasing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number of lines </a:t>
            </a:r>
            <a:r>
              <a:rPr lang="en-US" dirty="0" smtClean="0"/>
              <a:t>spend more time than increase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number of points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Processing time = times of expand *0.9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40502" y="4105073"/>
            <a:ext cx="214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do:</a:t>
            </a:r>
          </a:p>
          <a:p>
            <a:r>
              <a:rPr lang="en-US" dirty="0" smtClean="0"/>
              <a:t>- Fix Initial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8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4" y="1297788"/>
            <a:ext cx="5163765" cy="2692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060" y="1297788"/>
            <a:ext cx="5430538" cy="26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4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Horizontal- </a:t>
            </a:r>
            <a:r>
              <a:rPr lang="en-US" dirty="0" err="1" smtClean="0"/>
              <a:t>Creat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33508" y="1430792"/>
            <a:ext cx="3120046" cy="4160061"/>
          </a:xfrm>
        </p:spPr>
      </p:pic>
      <p:sp>
        <p:nvSpPr>
          <p:cNvPr id="5" name="TextBox 4"/>
          <p:cNvSpPr txBox="1"/>
          <p:nvPr/>
        </p:nvSpPr>
        <p:spPr>
          <a:xfrm>
            <a:off x="5690681" y="1690688"/>
            <a:ext cx="62062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X: temp = 0.064 (consider points in rows)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X&lt;2750:</a:t>
            </a:r>
            <a:r>
              <a:rPr lang="en-US" dirty="0" smtClean="0"/>
              <a:t> keep the same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2750&lt;X&lt;2750+23*expand: </a:t>
            </a:r>
            <a:r>
              <a:rPr lang="en-US" dirty="0" smtClean="0"/>
              <a:t>X[2750] +temp* (X-2750)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2750+23*expand&lt;X&lt; </a:t>
            </a:r>
            <a:r>
              <a:rPr lang="en-US" dirty="0" err="1" smtClean="0">
                <a:solidFill>
                  <a:schemeClr val="accent5"/>
                </a:solidFill>
              </a:rPr>
              <a:t>HorX</a:t>
            </a:r>
            <a:r>
              <a:rPr lang="en-US" dirty="0" smtClean="0">
                <a:solidFill>
                  <a:schemeClr val="accent5"/>
                </a:solidFill>
              </a:rPr>
              <a:t>[0].size +23*expand:</a:t>
            </a:r>
          </a:p>
          <a:p>
            <a:pPr lvl="2"/>
            <a:r>
              <a:rPr lang="en-US" dirty="0" smtClean="0"/>
              <a:t>Consider: X- 2750-23*expand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0 =&gt; add 0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riêng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điểm</a:t>
            </a:r>
            <a:r>
              <a:rPr lang="en-US" dirty="0" smtClean="0">
                <a:solidFill>
                  <a:srgbClr val="C00000"/>
                </a:solidFill>
              </a:rPr>
              <a:t> 0 </a:t>
            </a:r>
            <a:r>
              <a:rPr lang="en-US" dirty="0" err="1" smtClean="0">
                <a:solidFill>
                  <a:srgbClr val="C00000"/>
                </a:solidFill>
              </a:rPr>
              <a:t>dời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đi</a:t>
            </a:r>
            <a:r>
              <a:rPr lang="en-US" dirty="0" smtClean="0">
                <a:solidFill>
                  <a:srgbClr val="C00000"/>
                </a:solidFill>
              </a:rPr>
              <a:t> 2300 </a:t>
            </a:r>
            <a:r>
              <a:rPr lang="en-US" dirty="0" err="1" smtClean="0">
                <a:solidFill>
                  <a:srgbClr val="C00000"/>
                </a:solidFill>
              </a:rPr>
              <a:t>vẫn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là</a:t>
            </a:r>
            <a:r>
              <a:rPr lang="en-US" dirty="0" smtClean="0">
                <a:solidFill>
                  <a:srgbClr val="C00000"/>
                </a:solidFill>
              </a:rPr>
              <a:t> 0)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!=0: X</a:t>
            </a:r>
            <a:r>
              <a:rPr lang="en-US" dirty="0"/>
              <a:t> </a:t>
            </a:r>
            <a:r>
              <a:rPr lang="en-US" dirty="0" smtClean="0"/>
              <a:t>[(X- 2750-23*expand)+2750 ]+temp*23*expand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dời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đi</a:t>
            </a:r>
            <a:r>
              <a:rPr lang="en-US" dirty="0" smtClean="0">
                <a:solidFill>
                  <a:srgbClr val="C00000"/>
                </a:solidFill>
              </a:rPr>
              <a:t> 2300 </a:t>
            </a:r>
            <a:r>
              <a:rPr lang="en-US" dirty="0" err="1" smtClean="0">
                <a:solidFill>
                  <a:srgbClr val="C00000"/>
                </a:solidFill>
              </a:rPr>
              <a:t>điểm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1498" y="4352668"/>
            <a:ext cx="6206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Y: temp = 0.064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Y&lt;2750:</a:t>
            </a:r>
            <a:r>
              <a:rPr lang="en-US" dirty="0" smtClean="0"/>
              <a:t> keep the same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2750&lt;X&lt;2750+23*expand: </a:t>
            </a:r>
            <a:r>
              <a:rPr lang="en-US" dirty="0" smtClean="0"/>
              <a:t>Y[2750] </a:t>
            </a:r>
            <a:r>
              <a:rPr lang="en-US" dirty="0" smtClean="0">
                <a:solidFill>
                  <a:srgbClr val="C00000"/>
                </a:solidFill>
              </a:rPr>
              <a:t>equal to Y[2750]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2750+23*expand&lt;X&lt; </a:t>
            </a:r>
            <a:r>
              <a:rPr lang="en-US" dirty="0" err="1" smtClean="0">
                <a:solidFill>
                  <a:schemeClr val="accent5"/>
                </a:solidFill>
              </a:rPr>
              <a:t>HorX</a:t>
            </a:r>
            <a:r>
              <a:rPr lang="en-US" dirty="0" smtClean="0">
                <a:solidFill>
                  <a:schemeClr val="accent5"/>
                </a:solidFill>
              </a:rPr>
              <a:t>[0].size +23*expand:</a:t>
            </a:r>
          </a:p>
          <a:p>
            <a:pPr lvl="2"/>
            <a:r>
              <a:rPr lang="en-US" dirty="0" smtClean="0"/>
              <a:t>Y [(X- 2750+23*expand)+2750 ]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Horizoltal</a:t>
            </a:r>
            <a:r>
              <a:rPr lang="en-US" dirty="0" smtClean="0">
                <a:solidFill>
                  <a:srgbClr val="C00000"/>
                </a:solidFill>
              </a:rPr>
              <a:t> y is the same, 0 still 0, don’t need to consider)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71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Vertical-</a:t>
            </a:r>
            <a:r>
              <a:rPr lang="en-US" dirty="0" err="1" smtClean="0"/>
              <a:t>Creat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33508" y="1430792"/>
            <a:ext cx="3120046" cy="4160061"/>
          </a:xfrm>
        </p:spPr>
      </p:pic>
      <p:sp>
        <p:nvSpPr>
          <p:cNvPr id="5" name="TextBox 4"/>
          <p:cNvSpPr txBox="1"/>
          <p:nvPr/>
        </p:nvSpPr>
        <p:spPr>
          <a:xfrm>
            <a:off x="5564222" y="2146587"/>
            <a:ext cx="620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X: temp = 0.064*23 (consider numbers of columns)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X&gt;104:</a:t>
            </a:r>
            <a:r>
              <a:rPr lang="en-US" dirty="0" smtClean="0"/>
              <a:t> X[104] +temp</a:t>
            </a:r>
          </a:p>
          <a:p>
            <a:pPr lvl="1"/>
            <a:r>
              <a:rPr lang="en-US" dirty="0" smtClean="0"/>
              <a:t>Test: 104 </a:t>
            </a:r>
            <a:r>
              <a:rPr lang="en-US" dirty="0" err="1" smtClean="0"/>
              <a:t>va</a:t>
            </a:r>
            <a:r>
              <a:rPr lang="en-US" dirty="0" smtClean="0"/>
              <a:t> 105 </a:t>
            </a:r>
            <a:r>
              <a:rPr lang="en-US" dirty="0" err="1" smtClean="0"/>
              <a:t>phải</a:t>
            </a:r>
            <a:r>
              <a:rPr lang="en-US" dirty="0" smtClean="0"/>
              <a:t> y </a:t>
            </a:r>
            <a:r>
              <a:rPr lang="en-US" dirty="0" err="1" smtClean="0"/>
              <a:t>chang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64222" y="3525817"/>
            <a:ext cx="620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Y: temp = 0.064*23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Y&gt;104 : Y=Y[104]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3506" y="6001966"/>
            <a:ext cx="377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8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4075"/>
            <a:ext cx="9144000" cy="1385888"/>
          </a:xfrm>
        </p:spPr>
        <p:txBody>
          <a:bodyPr/>
          <a:lstStyle/>
          <a:p>
            <a:r>
              <a:rPr lang="en-US" dirty="0" smtClean="0"/>
              <a:t>Flow chart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Ching</a:t>
            </a:r>
            <a:r>
              <a:rPr lang="en-US" dirty="0" smtClean="0"/>
              <a:t> Chun Huang</a:t>
            </a:r>
          </a:p>
          <a:p>
            <a:pPr algn="r"/>
            <a:r>
              <a:rPr lang="en-US" dirty="0" smtClean="0"/>
              <a:t>Team members: Duong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Chien</a:t>
            </a:r>
            <a:endParaRPr lang="en-US" dirty="0" smtClean="0"/>
          </a:p>
          <a:p>
            <a:pPr algn="r"/>
            <a:r>
              <a:rPr lang="en-US" dirty="0" smtClean="0"/>
              <a:t>Ding-</a:t>
            </a:r>
            <a:r>
              <a:rPr lang="en-US" dirty="0" err="1" smtClean="0"/>
              <a:t>Zhi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r>
              <a:rPr lang="en-US" dirty="0" smtClean="0"/>
              <a:t> Wang </a:t>
            </a:r>
          </a:p>
          <a:p>
            <a:pPr algn="r"/>
            <a:r>
              <a:rPr lang="en-US" dirty="0" smtClean="0"/>
              <a:t>Hung Sheng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12192000" cy="13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/>
          </p:nvPr>
        </p:nvGraphicFramePr>
        <p:xfrm>
          <a:off x="1243164" y="1532286"/>
          <a:ext cx="10415436" cy="5094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08114" y="540098"/>
            <a:ext cx="10515600" cy="1325563"/>
          </a:xfrm>
        </p:spPr>
        <p:txBody>
          <a:bodyPr/>
          <a:lstStyle/>
          <a:p>
            <a:r>
              <a:rPr lang="en-US" dirty="0" smtClean="0"/>
              <a:t>Overview 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/>
          </p:nvPr>
        </p:nvGraphicFramePr>
        <p:xfrm>
          <a:off x="-1128886" y="12963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932683" y="3232518"/>
          <a:ext cx="371901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288">
                  <a:extLst>
                    <a:ext uri="{9D8B030D-6E8A-4147-A177-3AD203B41FA5}">
                      <a16:colId xmlns:a16="http://schemas.microsoft.com/office/drawing/2014/main" val="102379656"/>
                    </a:ext>
                  </a:extLst>
                </a:gridCol>
                <a:gridCol w="531288">
                  <a:extLst>
                    <a:ext uri="{9D8B030D-6E8A-4147-A177-3AD203B41FA5}">
                      <a16:colId xmlns:a16="http://schemas.microsoft.com/office/drawing/2014/main" val="2307921632"/>
                    </a:ext>
                  </a:extLst>
                </a:gridCol>
                <a:gridCol w="531288">
                  <a:extLst>
                    <a:ext uri="{9D8B030D-6E8A-4147-A177-3AD203B41FA5}">
                      <a16:colId xmlns:a16="http://schemas.microsoft.com/office/drawing/2014/main" val="583899071"/>
                    </a:ext>
                  </a:extLst>
                </a:gridCol>
                <a:gridCol w="531288">
                  <a:extLst>
                    <a:ext uri="{9D8B030D-6E8A-4147-A177-3AD203B41FA5}">
                      <a16:colId xmlns:a16="http://schemas.microsoft.com/office/drawing/2014/main" val="1957761913"/>
                    </a:ext>
                  </a:extLst>
                </a:gridCol>
                <a:gridCol w="531288">
                  <a:extLst>
                    <a:ext uri="{9D8B030D-6E8A-4147-A177-3AD203B41FA5}">
                      <a16:colId xmlns:a16="http://schemas.microsoft.com/office/drawing/2014/main" val="2091419911"/>
                    </a:ext>
                  </a:extLst>
                </a:gridCol>
                <a:gridCol w="531288">
                  <a:extLst>
                    <a:ext uri="{9D8B030D-6E8A-4147-A177-3AD203B41FA5}">
                      <a16:colId xmlns:a16="http://schemas.microsoft.com/office/drawing/2014/main" val="1622360699"/>
                    </a:ext>
                  </a:extLst>
                </a:gridCol>
                <a:gridCol w="531288">
                  <a:extLst>
                    <a:ext uri="{9D8B030D-6E8A-4147-A177-3AD203B41FA5}">
                      <a16:colId xmlns:a16="http://schemas.microsoft.com/office/drawing/2014/main" val="2561769598"/>
                    </a:ext>
                  </a:extLst>
                </a:gridCol>
              </a:tblGrid>
              <a:tr h="249384"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526381"/>
                  </a:ext>
                </a:extLst>
              </a:tr>
              <a:tr h="2493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59902"/>
                  </a:ext>
                </a:extLst>
              </a:tr>
              <a:tr h="2493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89027"/>
                  </a:ext>
                </a:extLst>
              </a:tr>
              <a:tr h="2493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04574"/>
                  </a:ext>
                </a:extLst>
              </a:tr>
              <a:tr h="2493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2804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16573" y="1752545"/>
            <a:ext cx="752559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Terminology: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Cell: each block of quantization (size: 0.01x0.01) </a:t>
            </a:r>
          </a:p>
          <a:p>
            <a:endParaRPr lang="en-US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1856809" y="1206022"/>
            <a:ext cx="2181791" cy="10930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42694" y="438150"/>
            <a:ext cx="2675534" cy="3521123"/>
            <a:chOff x="-2157261" y="1267771"/>
            <a:chExt cx="8128000" cy="5418667"/>
          </a:xfrm>
        </p:grpSpPr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-2157261" y="126777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-2157261" y="2630466"/>
              <a:ext cx="8127996" cy="12275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76056" y="348285"/>
            <a:ext cx="2366269" cy="5250002"/>
            <a:chOff x="6745634" y="1840543"/>
            <a:chExt cx="1304925" cy="2400300"/>
          </a:xfrm>
        </p:grpSpPr>
        <p:sp>
          <p:nvSpPr>
            <p:cNvPr id="7" name="Rounded Rectangle 6"/>
            <p:cNvSpPr/>
            <p:nvPr/>
          </p:nvSpPr>
          <p:spPr>
            <a:xfrm>
              <a:off x="6812309" y="1840543"/>
              <a:ext cx="1228725" cy="695325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Initial Point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7402859" y="2535868"/>
              <a:ext cx="3175" cy="4762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755159" y="3012118"/>
              <a:ext cx="1295400" cy="4191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Find </a:t>
              </a:r>
              <a:r>
                <a:rPr lang="en-US" sz="20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the 5 points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7393334" y="3421693"/>
              <a:ext cx="3175" cy="393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745634" y="3821743"/>
              <a:ext cx="1295400" cy="4191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Build linear line model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10999622" y="4650157"/>
            <a:ext cx="247650" cy="4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1371097" y="4642220"/>
            <a:ext cx="292100" cy="4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2457" y="338580"/>
            <a:ext cx="3766710" cy="2809948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7" idx="3"/>
          </p:cNvCxnSpPr>
          <p:nvPr/>
        </p:nvCxnSpPr>
        <p:spPr>
          <a:xfrm flipV="1">
            <a:off x="7125053" y="1104900"/>
            <a:ext cx="1209322" cy="3802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Vertical Scroll 30"/>
          <p:cNvSpPr/>
          <p:nvPr/>
        </p:nvSpPr>
        <p:spPr>
          <a:xfrm>
            <a:off x="7366922" y="3312117"/>
            <a:ext cx="4720304" cy="2864905"/>
          </a:xfrm>
          <a:prstGeom prst="verticalScroll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900" dirty="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Constraints(CT):</a:t>
            </a:r>
            <a:endParaRPr lang="en-US" sz="16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Closest </a:t>
            </a:r>
            <a:r>
              <a:rPr lang="en-US" sz="16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point in right side, 0.055&lt;distance&lt;0.065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The next points, and the current point should make the vector quite similar to the line below.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sz="1600" b="1" i="1" dirty="0" smtClean="0">
                <a:solidFill>
                  <a:schemeClr val="accent1">
                    <a:lumMod val="50000"/>
                  </a:schemeClr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we use this constraint if we had the reference model below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142325" y="3571875"/>
            <a:ext cx="496725" cy="5697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Vertical Scroll 37"/>
          <p:cNvSpPr/>
          <p:nvPr/>
        </p:nvSpPr>
        <p:spPr>
          <a:xfrm>
            <a:off x="2137652" y="4226094"/>
            <a:ext cx="2294730" cy="1296554"/>
          </a:xfrm>
          <a:prstGeom prst="verticalScroll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Make a</a:t>
            </a:r>
            <a:r>
              <a:rPr lang="en-US" sz="16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Line from </a:t>
            </a:r>
            <a:r>
              <a:rPr lang="en-US" sz="16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5 points by</a:t>
            </a:r>
            <a:r>
              <a:rPr lang="en-US" sz="16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optimization </a:t>
            </a:r>
            <a:r>
              <a:rPr lang="en-US" sz="16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projection errors</a:t>
            </a:r>
            <a:endParaRPr lang="en-US" sz="16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304617" y="5139953"/>
            <a:ext cx="51116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137653" y="5624537"/>
            <a:ext cx="2294730" cy="1101839"/>
            <a:chOff x="702865" y="5641317"/>
            <a:chExt cx="2719451" cy="1101839"/>
          </a:xfrm>
        </p:grpSpPr>
        <p:grpSp>
          <p:nvGrpSpPr>
            <p:cNvPr id="57" name="Group 56"/>
            <p:cNvGrpSpPr/>
            <p:nvPr/>
          </p:nvGrpSpPr>
          <p:grpSpPr>
            <a:xfrm>
              <a:off x="808245" y="5641317"/>
              <a:ext cx="2392804" cy="899460"/>
              <a:chOff x="642496" y="5730252"/>
              <a:chExt cx="2392804" cy="89946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V="1">
                <a:off x="642496" y="5958054"/>
                <a:ext cx="2392804" cy="55069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lowchart: Connector 43"/>
              <p:cNvSpPr/>
              <p:nvPr/>
            </p:nvSpPr>
            <p:spPr>
              <a:xfrm>
                <a:off x="715520" y="5958054"/>
                <a:ext cx="85725" cy="12382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Flowchart: Connector 44"/>
              <p:cNvSpPr/>
              <p:nvPr/>
            </p:nvSpPr>
            <p:spPr>
              <a:xfrm>
                <a:off x="1729691" y="5730252"/>
                <a:ext cx="85725" cy="12382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Flowchart: Connector 45"/>
              <p:cNvSpPr/>
              <p:nvPr/>
            </p:nvSpPr>
            <p:spPr>
              <a:xfrm>
                <a:off x="2737646" y="6505887"/>
                <a:ext cx="85725" cy="12382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0" name="Straight Arrow Connector 49"/>
              <p:cNvCxnSpPr>
                <a:stCxn id="44" idx="4"/>
              </p:cNvCxnSpPr>
              <p:nvPr/>
            </p:nvCxnSpPr>
            <p:spPr>
              <a:xfrm>
                <a:off x="758383" y="6081879"/>
                <a:ext cx="162367" cy="3824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754648" y="5777166"/>
                <a:ext cx="187324" cy="4293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6" idx="1"/>
              </p:cNvCxnSpPr>
              <p:nvPr/>
            </p:nvCxnSpPr>
            <p:spPr>
              <a:xfrm flipH="1" flipV="1">
                <a:off x="2575577" y="6081879"/>
                <a:ext cx="174623" cy="4421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702865" y="5700038"/>
              <a:ext cx="2719451" cy="1043118"/>
              <a:chOff x="481599" y="5118292"/>
              <a:chExt cx="2719451" cy="104311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81599" y="5118292"/>
                <a:ext cx="2603564" cy="9580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808246" y="5792078"/>
                <a:ext cx="2392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Projection error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9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03136" y="150778"/>
            <a:ext cx="1661768" cy="1876738"/>
            <a:chOff x="-2157261" y="1267771"/>
            <a:chExt cx="8128000" cy="5418667"/>
          </a:xfrm>
        </p:grpSpPr>
        <p:graphicFrame>
          <p:nvGraphicFramePr>
            <p:cNvPr id="8" name="Diagram 7"/>
            <p:cNvGraphicFramePr/>
            <p:nvPr>
              <p:extLst/>
            </p:nvPr>
          </p:nvGraphicFramePr>
          <p:xfrm>
            <a:off x="-2157261" y="126777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-2157257" y="4056329"/>
              <a:ext cx="8127996" cy="12275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Vertical Scroll 68"/>
          <p:cNvSpPr/>
          <p:nvPr/>
        </p:nvSpPr>
        <p:spPr>
          <a:xfrm>
            <a:off x="0" y="2419186"/>
            <a:ext cx="4046056" cy="2849747"/>
          </a:xfrm>
          <a:prstGeom prst="verticalScroll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      Constraints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(CT2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sz="16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The prediction points satisfy these constraints: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Distance </a:t>
            </a:r>
            <a:r>
              <a:rPr lang="en-US" sz="16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with previous point =~0.06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Distance </a:t>
            </a:r>
            <a:r>
              <a:rPr lang="en-US" sz="16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with current linear line model is small. (threshold)</a:t>
            </a:r>
            <a:endParaRPr lang="en-US" sz="16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Has the same direction with reference model.</a:t>
            </a:r>
            <a:endParaRPr lang="en-US" sz="16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1" name="Vertical Scroll 70"/>
          <p:cNvSpPr/>
          <p:nvPr/>
        </p:nvSpPr>
        <p:spPr>
          <a:xfrm>
            <a:off x="151818" y="2"/>
            <a:ext cx="3888160" cy="2096366"/>
          </a:xfrm>
          <a:prstGeom prst="verticalScroll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    Constraints1</a:t>
            </a:r>
            <a:r>
              <a:rPr lang="en-US" sz="1600" b="1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(CT1</a:t>
            </a:r>
            <a:r>
              <a:rPr lang="en-US" sz="1600" b="1" dirty="0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sz="16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Closest </a:t>
            </a:r>
            <a:r>
              <a:rPr lang="en-US" sz="14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point in right side, 0.055&lt;distance&lt;0.065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Base on current linear l</a:t>
            </a:r>
            <a:r>
              <a:rPr lang="en-US" sz="14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ine </a:t>
            </a:r>
            <a:r>
              <a:rPr lang="en-US" sz="14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model, projection distance &lt; Threshold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a typeface="新細明體" panose="02020500000000000000" pitchFamily="18" charset="-120"/>
                <a:cs typeface="Times New Roman" panose="02020603050405020304" pitchFamily="18" charset="0"/>
              </a:rPr>
              <a:t>Has the same direction with reference model.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606376" y="5456341"/>
            <a:ext cx="3694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Note</a:t>
            </a:r>
            <a:r>
              <a:rPr lang="en-US" b="1" dirty="0" smtClean="0"/>
              <a:t>: </a:t>
            </a:r>
            <a:r>
              <a:rPr lang="en-US" dirty="0" smtClean="0"/>
              <a:t>when we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update new points </a:t>
            </a:r>
            <a:r>
              <a:rPr lang="en-US" dirty="0" smtClean="0"/>
              <a:t>to current model. We also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need to move the reference model to next points vector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0" name="Flowchart: Process 89"/>
          <p:cNvSpPr/>
          <p:nvPr/>
        </p:nvSpPr>
        <p:spPr>
          <a:xfrm>
            <a:off x="7936427" y="4424574"/>
            <a:ext cx="3837827" cy="6313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407739" y="456003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801284" y="456003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9182640" y="4566063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992952" y="4560036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9966725" y="4560038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0348953" y="4566063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0741626" y="4566063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9576650" y="4566063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1109587" y="4560037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1488369" y="4571561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1488369" y="4571561"/>
            <a:ext cx="249881" cy="34838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1874074" y="4586530"/>
            <a:ext cx="249881" cy="348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070331" y="301602"/>
            <a:ext cx="8075203" cy="5921326"/>
            <a:chOff x="3335632" y="180732"/>
            <a:chExt cx="8429176" cy="6494382"/>
          </a:xfrm>
        </p:grpSpPr>
        <p:grpSp>
          <p:nvGrpSpPr>
            <p:cNvPr id="48" name="Group 47"/>
            <p:cNvGrpSpPr/>
            <p:nvPr/>
          </p:nvGrpSpPr>
          <p:grpSpPr>
            <a:xfrm>
              <a:off x="3335632" y="180732"/>
              <a:ext cx="8429176" cy="6494382"/>
              <a:chOff x="3335632" y="180732"/>
              <a:chExt cx="8429176" cy="6494382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335632" y="180732"/>
                <a:ext cx="8429176" cy="6494382"/>
                <a:chOff x="3335632" y="180732"/>
                <a:chExt cx="8429176" cy="649438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3335632" y="180732"/>
                  <a:ext cx="8429176" cy="6494382"/>
                  <a:chOff x="3769693" y="113549"/>
                  <a:chExt cx="8429176" cy="6494382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3769693" y="113549"/>
                    <a:ext cx="8429176" cy="6494382"/>
                    <a:chOff x="2786194" y="112634"/>
                    <a:chExt cx="8429176" cy="6494382"/>
                  </a:xfrm>
                </p:grpSpPr>
                <p:sp>
                  <p:nvSpPr>
                    <p:cNvPr id="10" name="Flowchart: Decision 9"/>
                    <p:cNvSpPr/>
                    <p:nvPr/>
                  </p:nvSpPr>
                  <p:spPr>
                    <a:xfrm>
                      <a:off x="4048201" y="1791256"/>
                      <a:ext cx="2267609" cy="1074976"/>
                    </a:xfrm>
                    <a:prstGeom prst="flowChartDecision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Find next </a:t>
                      </a:r>
                      <a:r>
                        <a:rPr lang="en-US" sz="1600" dirty="0" smtClean="0"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Points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(CT1)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" name="Flowchart: Process 12"/>
                    <p:cNvSpPr/>
                    <p:nvPr/>
                  </p:nvSpPr>
                  <p:spPr>
                    <a:xfrm>
                      <a:off x="9295267" y="2084294"/>
                      <a:ext cx="1920103" cy="877982"/>
                    </a:xfrm>
                    <a:prstGeom prst="flowChartProcess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 the warning message and pause “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Outliner(X,Y)</a:t>
                      </a:r>
                      <a:r>
                        <a:rPr lang="en-US" sz="1600" dirty="0"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“</a:t>
                      </a:r>
                    </a:p>
                  </p:txBody>
                </p:sp>
                <p:sp>
                  <p:nvSpPr>
                    <p:cNvPr id="14" name="Flowchart: Process 13"/>
                    <p:cNvSpPr/>
                    <p:nvPr/>
                  </p:nvSpPr>
                  <p:spPr>
                    <a:xfrm>
                      <a:off x="7001827" y="3210878"/>
                      <a:ext cx="1791826" cy="960726"/>
                    </a:xfrm>
                    <a:prstGeom prst="flowChartProcess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Predict next </a:t>
                      </a:r>
                      <a:r>
                        <a:rPr lang="en-US" sz="1600" dirty="0" smtClean="0"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points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(CT2)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4422674" y="638114"/>
                      <a:ext cx="1500706" cy="567671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Linear Line model</a:t>
                      </a:r>
                      <a:endParaRPr lang="en-US" sz="1600" dirty="0">
                        <a:effectLst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" name="Flowchart: Process 14"/>
                    <p:cNvSpPr/>
                    <p:nvPr/>
                  </p:nvSpPr>
                  <p:spPr>
                    <a:xfrm>
                      <a:off x="4552679" y="3214688"/>
                      <a:ext cx="1316334" cy="843359"/>
                    </a:xfrm>
                    <a:prstGeom prst="flowChartProcess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Update the model</a:t>
                      </a:r>
                    </a:p>
                  </p:txBody>
                </p:sp>
                <p:sp>
                  <p:nvSpPr>
                    <p:cNvPr id="16" name="Flowchart: Decision 15"/>
                    <p:cNvSpPr/>
                    <p:nvPr/>
                  </p:nvSpPr>
                  <p:spPr>
                    <a:xfrm>
                      <a:off x="4136921" y="4349513"/>
                      <a:ext cx="2190318" cy="945832"/>
                    </a:xfrm>
                    <a:prstGeom prst="flowChartDecision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Contain 10 points?</a:t>
                      </a:r>
                    </a:p>
                  </p:txBody>
                </p:sp>
                <p:sp>
                  <p:nvSpPr>
                    <p:cNvPr id="17" name="Flowchart: Process 16"/>
                    <p:cNvSpPr/>
                    <p:nvPr/>
                  </p:nvSpPr>
                  <p:spPr>
                    <a:xfrm>
                      <a:off x="2786194" y="3403719"/>
                      <a:ext cx="1381864" cy="788672"/>
                    </a:xfrm>
                    <a:prstGeom prst="flowChartProcess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Update next points to line model</a:t>
                      </a:r>
                    </a:p>
                  </p:txBody>
                </p:sp>
                <p:sp>
                  <p:nvSpPr>
                    <p:cNvPr id="18" name="Flowchart: Process 17"/>
                    <p:cNvSpPr/>
                    <p:nvPr/>
                  </p:nvSpPr>
                  <p:spPr>
                    <a:xfrm>
                      <a:off x="4229099" y="5682139"/>
                      <a:ext cx="1983105" cy="924877"/>
                    </a:xfrm>
                    <a:prstGeom prst="flowChartProcess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Remove the first and of date the last points to model</a:t>
                      </a:r>
                    </a:p>
                  </p:txBody>
                </p:sp>
                <p:cxnSp>
                  <p:nvCxnSpPr>
                    <p:cNvPr id="19" name="Straight Arrow Connector 18"/>
                    <p:cNvCxnSpPr>
                      <a:stCxn id="12" idx="2"/>
                    </p:cNvCxnSpPr>
                    <p:nvPr/>
                  </p:nvCxnSpPr>
                  <p:spPr>
                    <a:xfrm>
                      <a:off x="5173027" y="1205785"/>
                      <a:ext cx="10114" cy="625873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H="1">
                      <a:off x="5239364" y="5288439"/>
                      <a:ext cx="3175" cy="39370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H="1">
                      <a:off x="5239364" y="4058047"/>
                      <a:ext cx="225" cy="29964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/>
                    <p:cNvCxnSpPr>
                      <a:stCxn id="10" idx="2"/>
                    </p:cNvCxnSpPr>
                    <p:nvPr/>
                  </p:nvCxnSpPr>
                  <p:spPr>
                    <a:xfrm flipH="1">
                      <a:off x="5173027" y="2866232"/>
                      <a:ext cx="8979" cy="36179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Arrow Connector 23"/>
                    <p:cNvCxnSpPr>
                      <a:endCxn id="15" idx="3"/>
                    </p:cNvCxnSpPr>
                    <p:nvPr/>
                  </p:nvCxnSpPr>
                  <p:spPr>
                    <a:xfrm flipH="1" flipV="1">
                      <a:off x="5869013" y="3675479"/>
                      <a:ext cx="1132815" cy="2369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" name="Group 1"/>
                    <p:cNvGrpSpPr/>
                    <p:nvPr/>
                  </p:nvGrpSpPr>
                  <p:grpSpPr>
                    <a:xfrm>
                      <a:off x="6294710" y="2005579"/>
                      <a:ext cx="3000557" cy="344483"/>
                      <a:chOff x="6294710" y="2005579"/>
                      <a:chExt cx="3000557" cy="344483"/>
                    </a:xfrm>
                  </p:grpSpPr>
                  <p:cxnSp>
                    <p:nvCxnSpPr>
                      <p:cNvPr id="25" name="Straight Arrow Connector 24"/>
                      <p:cNvCxnSpPr/>
                      <p:nvPr/>
                    </p:nvCxnSpPr>
                    <p:spPr>
                      <a:xfrm flipV="1">
                        <a:off x="6294710" y="2336520"/>
                        <a:ext cx="527050" cy="4445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文字方塊 161"/>
                      <p:cNvSpPr txBox="1"/>
                      <p:nvPr/>
                    </p:nvSpPr>
                    <p:spPr>
                      <a:xfrm>
                        <a:off x="6370506" y="2005579"/>
                        <a:ext cx="390525" cy="24765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19050">
                        <a:solidFill>
                          <a:prstClr val="black"/>
                        </a:solidFill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 dirty="0">
                            <a:effectLst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54" name="Straight Arrow Connector 53"/>
                      <p:cNvCxnSpPr/>
                      <p:nvPr/>
                    </p:nvCxnSpPr>
                    <p:spPr>
                      <a:xfrm>
                        <a:off x="8516716" y="2349491"/>
                        <a:ext cx="778551" cy="571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5" name="文字方塊 161"/>
                      <p:cNvSpPr txBox="1"/>
                      <p:nvPr/>
                    </p:nvSpPr>
                    <p:spPr>
                      <a:xfrm>
                        <a:off x="8710728" y="2081093"/>
                        <a:ext cx="390525" cy="24765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19050">
                        <a:solidFill>
                          <a:prstClr val="black"/>
                        </a:solidFill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 dirty="0">
                            <a:effectLst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a:t>NO</a:t>
                        </a:r>
                      </a:p>
                    </p:txBody>
                  </p:sp>
                </p:grpSp>
                <p:sp>
                  <p:nvSpPr>
                    <p:cNvPr id="28" name="文字方塊 162"/>
                    <p:cNvSpPr txBox="1"/>
                    <p:nvPr/>
                  </p:nvSpPr>
                  <p:spPr>
                    <a:xfrm>
                      <a:off x="5289232" y="2838451"/>
                      <a:ext cx="427327" cy="24765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90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p:txBody>
                </p:sp>
                <p:sp>
                  <p:nvSpPr>
                    <p:cNvPr id="29" name="文字方塊 247"/>
                    <p:cNvSpPr txBox="1"/>
                    <p:nvPr/>
                  </p:nvSpPr>
                  <p:spPr>
                    <a:xfrm>
                      <a:off x="3598389" y="4515189"/>
                      <a:ext cx="390525" cy="24765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90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</a:p>
                  </p:txBody>
                </p:sp>
                <p:sp>
                  <p:nvSpPr>
                    <p:cNvPr id="30" name="文字方塊 248"/>
                    <p:cNvSpPr txBox="1"/>
                    <p:nvPr/>
                  </p:nvSpPr>
                  <p:spPr>
                    <a:xfrm>
                      <a:off x="5289231" y="5313045"/>
                      <a:ext cx="497205" cy="24765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90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p:txBody>
                </p: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H="1" flipV="1">
                      <a:off x="7702034" y="847381"/>
                      <a:ext cx="3242" cy="916959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821760" y="112634"/>
                      <a:ext cx="1942350" cy="809315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Start new Initial points in next Line</a:t>
                      </a:r>
                      <a:r>
                        <a:rPr lang="en-US" sz="1600" dirty="0" smtClean="0"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previous step</a:t>
                      </a:r>
                      <a:r>
                        <a:rPr lang="en-US" sz="1600" dirty="0" smtClean="0"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6" name="文字方塊 248"/>
                    <p:cNvSpPr txBox="1"/>
                    <p:nvPr/>
                  </p:nvSpPr>
                  <p:spPr>
                    <a:xfrm>
                      <a:off x="7736758" y="1205784"/>
                      <a:ext cx="497204" cy="24765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190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p:txBody>
                </p:sp>
              </p:grpSp>
              <p:cxnSp>
                <p:nvCxnSpPr>
                  <p:cNvPr id="32" name="Elbow Connector 31"/>
                  <p:cNvCxnSpPr>
                    <a:stCxn id="18" idx="1"/>
                    <a:endCxn id="10" idx="1"/>
                  </p:cNvCxnSpPr>
                  <p:nvPr/>
                </p:nvCxnSpPr>
                <p:spPr>
                  <a:xfrm rot="10800000">
                    <a:off x="5031700" y="2329659"/>
                    <a:ext cx="180898" cy="3815834"/>
                  </a:xfrm>
                  <a:prstGeom prst="bentConnector3">
                    <a:avLst>
                      <a:gd name="adj1" fmla="val 888542"/>
                    </a:avLst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/>
                  <p:cNvCxnSpPr/>
                  <p:nvPr/>
                </p:nvCxnSpPr>
                <p:spPr>
                  <a:xfrm flipV="1">
                    <a:off x="4432448" y="2365350"/>
                    <a:ext cx="69" cy="100359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Flowchart: Decision 10"/>
                <p:cNvSpPr/>
                <p:nvPr/>
              </p:nvSpPr>
              <p:spPr>
                <a:xfrm>
                  <a:off x="7400741" y="1832438"/>
                  <a:ext cx="1680719" cy="1144359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End Line?</a:t>
                  </a:r>
                  <a:endParaRPr lang="en-US" dirty="0"/>
                </a:p>
              </p:txBody>
            </p:sp>
          </p:grpSp>
          <p:cxnSp>
            <p:nvCxnSpPr>
              <p:cNvPr id="35" name="Elbow Connector 34"/>
              <p:cNvCxnSpPr>
                <a:stCxn id="13" idx="2"/>
                <a:endCxn id="14" idx="3"/>
              </p:cNvCxnSpPr>
              <p:nvPr/>
            </p:nvCxnSpPr>
            <p:spPr>
              <a:xfrm rot="5400000">
                <a:off x="9709442" y="2664023"/>
                <a:ext cx="728965" cy="1461666"/>
              </a:xfrm>
              <a:prstGeom prst="bentConnector2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Elbow Connector 43"/>
            <p:cNvCxnSpPr/>
            <p:nvPr/>
          </p:nvCxnSpPr>
          <p:spPr>
            <a:xfrm rot="10800000" flipV="1">
              <a:off x="4597638" y="351457"/>
              <a:ext cx="2773560" cy="323369"/>
            </a:xfrm>
            <a:prstGeom prst="bentConnector3">
              <a:avLst>
                <a:gd name="adj1" fmla="val 91225"/>
              </a:avLst>
            </a:prstGeom>
            <a:ln w="285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Elbow Connector 51"/>
          <p:cNvCxnSpPr>
            <a:stCxn id="16" idx="1"/>
            <a:endCxn id="17" idx="2"/>
          </p:cNvCxnSpPr>
          <p:nvPr/>
        </p:nvCxnSpPr>
        <p:spPr>
          <a:xfrm rot="10800000">
            <a:off x="4732248" y="4021367"/>
            <a:ext cx="632088" cy="57444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030" y="5379661"/>
            <a:ext cx="3439107" cy="137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2969 -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16" grpId="0" animBg="1"/>
      <p:bldP spid="1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269" y="5660966"/>
            <a:ext cx="6316287" cy="85681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Result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99160" y="1217988"/>
            <a:ext cx="2639068" cy="4810125"/>
            <a:chOff x="-2157261" y="1267771"/>
            <a:chExt cx="8128000" cy="5418667"/>
          </a:xfrm>
        </p:grpSpPr>
        <p:graphicFrame>
          <p:nvGraphicFramePr>
            <p:cNvPr id="5" name="Diagram 4"/>
            <p:cNvGraphicFramePr/>
            <p:nvPr>
              <p:extLst/>
            </p:nvPr>
          </p:nvGraphicFramePr>
          <p:xfrm>
            <a:off x="-2157261" y="126777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-2157258" y="5645624"/>
              <a:ext cx="8127997" cy="104081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 descr="https://scontent-tpe1-1.xx.fbcdn.net/v/t34.0-12/17619185_1120722988073405_1973103858_n.png?oh=7676568e0f0616f2b5f16b9380a59f87&amp;oe=58DCFA8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847" y="2062519"/>
            <a:ext cx="3446128" cy="346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08672" y="1541838"/>
            <a:ext cx="43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CAD by applying Holography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5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517508"/>
            <a:ext cx="5433882" cy="62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Processing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226089"/>
              </p:ext>
            </p:extLst>
          </p:nvPr>
        </p:nvGraphicFramePr>
        <p:xfrm>
          <a:off x="838200" y="1825627"/>
          <a:ext cx="10515600" cy="1009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3549" y="2851240"/>
            <a:ext cx="3780090" cy="38345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90925" y="3466635"/>
            <a:ext cx="1312595" cy="2826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90924" y="3843655"/>
            <a:ext cx="1312595" cy="2826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16110" y="4164763"/>
            <a:ext cx="1312595" cy="2826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90923" y="4485871"/>
            <a:ext cx="1312595" cy="2826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5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813</Words>
  <Application>Microsoft Office PowerPoint</Application>
  <PresentationFormat>Widescreen</PresentationFormat>
  <Paragraphs>209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Tekton</vt:lpstr>
      <vt:lpstr>新細明體</vt:lpstr>
      <vt:lpstr>Arial</vt:lpstr>
      <vt:lpstr>Calibri</vt:lpstr>
      <vt:lpstr>Calibri Light</vt:lpstr>
      <vt:lpstr>Times New Roman</vt:lpstr>
      <vt:lpstr>Office Theme</vt:lpstr>
      <vt:lpstr>Optimization Code</vt:lpstr>
      <vt:lpstr>Flow chart </vt:lpstr>
      <vt:lpstr>Overview Flow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Processing</vt:lpstr>
      <vt:lpstr>Code processing</vt:lpstr>
      <vt:lpstr>PowerPoint Presentation</vt:lpstr>
      <vt:lpstr>PowerPoint Presentation</vt:lpstr>
      <vt:lpstr>Create dataset</vt:lpstr>
      <vt:lpstr>Horizontal- Creat data</vt:lpstr>
      <vt:lpstr>Vertical-Creat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Code</dc:title>
  <dc:creator>Windows User</dc:creator>
  <cp:lastModifiedBy>Windows User</cp:lastModifiedBy>
  <cp:revision>59</cp:revision>
  <dcterms:created xsi:type="dcterms:W3CDTF">2017-05-19T01:44:04Z</dcterms:created>
  <dcterms:modified xsi:type="dcterms:W3CDTF">2017-08-01T08:39:28Z</dcterms:modified>
</cp:coreProperties>
</file>