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346" r:id="rId2"/>
    <p:sldId id="258" r:id="rId3"/>
    <p:sldId id="260" r:id="rId4"/>
    <p:sldId id="288" r:id="rId5"/>
    <p:sldId id="289" r:id="rId6"/>
    <p:sldId id="290" r:id="rId7"/>
    <p:sldId id="285" r:id="rId8"/>
    <p:sldId id="291" r:id="rId9"/>
    <p:sldId id="292" r:id="rId10"/>
    <p:sldId id="294" r:id="rId11"/>
    <p:sldId id="286" r:id="rId12"/>
    <p:sldId id="287" r:id="rId13"/>
    <p:sldId id="284" r:id="rId14"/>
    <p:sldId id="298" r:id="rId15"/>
    <p:sldId id="299" r:id="rId16"/>
    <p:sldId id="300" r:id="rId17"/>
  </p:sldIdLst>
  <p:sldSz cx="9144000" cy="5143500" type="screen16x9"/>
  <p:notesSz cx="6858000" cy="9144000"/>
  <p:embeddedFontLst>
    <p:embeddedFont>
      <p:font typeface="Bahnschrift SemiBold SemiConden" panose="020B0502040204020203" pitchFamily="34" charset="0"/>
      <p:bold r:id="rId19"/>
    </p:embeddedFont>
    <p:embeddedFont>
      <p:font typeface="Bebas Neue" panose="020B0606020202050201" pitchFamily="34" charset="0"/>
      <p:regular r:id="rId20"/>
    </p:embeddedFont>
    <p:embeddedFont>
      <p:font typeface="Electrolize" panose="020B0604020202020204" charset="0"/>
      <p:regular r:id="rId21"/>
    </p:embeddedFont>
    <p:embeddedFont>
      <p:font typeface="Teko"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9B1AA1-3C2B-4A3F-B62F-BD31A61D6DCA}">
  <a:tblStyle styleId="{1B9B1AA1-3C2B-4A3F-B62F-BD31A61D6D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Duc Nhuan" userId="63daef82-74d6-4839-91e9-3093f7a96db5" providerId="ADAL" clId="{44C472FF-3F5A-4C5E-85C9-BAC515F0A90B}"/>
    <pc:docChg chg="undo custSel addSld delSld modSld sldOrd addMainMaster delMainMaster">
      <pc:chgData name="Le Duc Nhuan" userId="63daef82-74d6-4839-91e9-3093f7a96db5" providerId="ADAL" clId="{44C472FF-3F5A-4C5E-85C9-BAC515F0A90B}" dt="2023-12-18T19:51:43.474" v="1093"/>
      <pc:docMkLst>
        <pc:docMk/>
      </pc:docMkLst>
      <pc:sldChg chg="del">
        <pc:chgData name="Le Duc Nhuan" userId="63daef82-74d6-4839-91e9-3093f7a96db5" providerId="ADAL" clId="{44C472FF-3F5A-4C5E-85C9-BAC515F0A90B}" dt="2023-12-18T18:55:20.675" v="298" actId="47"/>
        <pc:sldMkLst>
          <pc:docMk/>
          <pc:sldMk cId="0" sldId="259"/>
        </pc:sldMkLst>
      </pc:sldChg>
      <pc:sldChg chg="addSp delSp modSp mod ord">
        <pc:chgData name="Le Duc Nhuan" userId="63daef82-74d6-4839-91e9-3093f7a96db5" providerId="ADAL" clId="{44C472FF-3F5A-4C5E-85C9-BAC515F0A90B}" dt="2023-12-18T19:10:35.039" v="434"/>
        <pc:sldMkLst>
          <pc:docMk/>
          <pc:sldMk cId="0" sldId="260"/>
        </pc:sldMkLst>
        <pc:spChg chg="add del mod">
          <ac:chgData name="Le Duc Nhuan" userId="63daef82-74d6-4839-91e9-3093f7a96db5" providerId="ADAL" clId="{44C472FF-3F5A-4C5E-85C9-BAC515F0A90B}" dt="2023-12-18T18:39:43.044" v="94" actId="478"/>
          <ac:spMkLst>
            <pc:docMk/>
            <pc:sldMk cId="0" sldId="260"/>
            <ac:spMk id="3" creationId="{72B2E7E2-498B-1C0E-8511-76E42BD32456}"/>
          </ac:spMkLst>
        </pc:spChg>
        <pc:spChg chg="mod">
          <ac:chgData name="Le Duc Nhuan" userId="63daef82-74d6-4839-91e9-3093f7a96db5" providerId="ADAL" clId="{44C472FF-3F5A-4C5E-85C9-BAC515F0A90B}" dt="2023-12-18T18:39:36.175" v="92" actId="404"/>
          <ac:spMkLst>
            <pc:docMk/>
            <pc:sldMk cId="0" sldId="260"/>
            <ac:spMk id="1043" creationId="{00000000-0000-0000-0000-000000000000}"/>
          </ac:spMkLst>
        </pc:spChg>
        <pc:spChg chg="mod">
          <ac:chgData name="Le Duc Nhuan" userId="63daef82-74d6-4839-91e9-3093f7a96db5" providerId="ADAL" clId="{44C472FF-3F5A-4C5E-85C9-BAC515F0A90B}" dt="2023-12-18T18:39:49.001" v="95" actId="1076"/>
          <ac:spMkLst>
            <pc:docMk/>
            <pc:sldMk cId="0" sldId="260"/>
            <ac:spMk id="1044" creationId="{00000000-0000-0000-0000-000000000000}"/>
          </ac:spMkLst>
        </pc:spChg>
        <pc:spChg chg="del">
          <ac:chgData name="Le Duc Nhuan" userId="63daef82-74d6-4839-91e9-3093f7a96db5" providerId="ADAL" clId="{44C472FF-3F5A-4C5E-85C9-BAC515F0A90B}" dt="2023-12-18T18:39:42.288" v="93" actId="478"/>
          <ac:spMkLst>
            <pc:docMk/>
            <pc:sldMk cId="0" sldId="260"/>
            <ac:spMk id="1045" creationId="{00000000-0000-0000-0000-000000000000}"/>
          </ac:spMkLst>
        </pc:spChg>
      </pc:sldChg>
      <pc:sldChg chg="del">
        <pc:chgData name="Le Duc Nhuan" userId="63daef82-74d6-4839-91e9-3093f7a96db5" providerId="ADAL" clId="{44C472FF-3F5A-4C5E-85C9-BAC515F0A90B}" dt="2023-12-18T19:39:49.941" v="917" actId="47"/>
        <pc:sldMkLst>
          <pc:docMk/>
          <pc:sldMk cId="0" sldId="261"/>
        </pc:sldMkLst>
      </pc:sldChg>
      <pc:sldChg chg="del">
        <pc:chgData name="Le Duc Nhuan" userId="63daef82-74d6-4839-91e9-3093f7a96db5" providerId="ADAL" clId="{44C472FF-3F5A-4C5E-85C9-BAC515F0A90B}" dt="2023-12-18T19:39:48.744" v="916" actId="47"/>
        <pc:sldMkLst>
          <pc:docMk/>
          <pc:sldMk cId="0" sldId="262"/>
        </pc:sldMkLst>
      </pc:sldChg>
      <pc:sldChg chg="del">
        <pc:chgData name="Le Duc Nhuan" userId="63daef82-74d6-4839-91e9-3093f7a96db5" providerId="ADAL" clId="{44C472FF-3F5A-4C5E-85C9-BAC515F0A90B}" dt="2023-12-18T19:39:48.276" v="915" actId="47"/>
        <pc:sldMkLst>
          <pc:docMk/>
          <pc:sldMk cId="0" sldId="263"/>
        </pc:sldMkLst>
      </pc:sldChg>
      <pc:sldChg chg="del">
        <pc:chgData name="Le Duc Nhuan" userId="63daef82-74d6-4839-91e9-3093f7a96db5" providerId="ADAL" clId="{44C472FF-3F5A-4C5E-85C9-BAC515F0A90B}" dt="2023-12-18T19:39:47.922" v="914" actId="47"/>
        <pc:sldMkLst>
          <pc:docMk/>
          <pc:sldMk cId="0" sldId="264"/>
        </pc:sldMkLst>
      </pc:sldChg>
      <pc:sldChg chg="del">
        <pc:chgData name="Le Duc Nhuan" userId="63daef82-74d6-4839-91e9-3093f7a96db5" providerId="ADAL" clId="{44C472FF-3F5A-4C5E-85C9-BAC515F0A90B}" dt="2023-12-18T19:39:47.633" v="913" actId="47"/>
        <pc:sldMkLst>
          <pc:docMk/>
          <pc:sldMk cId="0" sldId="265"/>
        </pc:sldMkLst>
      </pc:sldChg>
      <pc:sldChg chg="del">
        <pc:chgData name="Le Duc Nhuan" userId="63daef82-74d6-4839-91e9-3093f7a96db5" providerId="ADAL" clId="{44C472FF-3F5A-4C5E-85C9-BAC515F0A90B}" dt="2023-12-18T19:39:47.247" v="912" actId="47"/>
        <pc:sldMkLst>
          <pc:docMk/>
          <pc:sldMk cId="0" sldId="266"/>
        </pc:sldMkLst>
      </pc:sldChg>
      <pc:sldChg chg="del">
        <pc:chgData name="Le Duc Nhuan" userId="63daef82-74d6-4839-91e9-3093f7a96db5" providerId="ADAL" clId="{44C472FF-3F5A-4C5E-85C9-BAC515F0A90B}" dt="2023-12-18T19:39:46.997" v="911" actId="47"/>
        <pc:sldMkLst>
          <pc:docMk/>
          <pc:sldMk cId="0" sldId="267"/>
        </pc:sldMkLst>
      </pc:sldChg>
      <pc:sldChg chg="del">
        <pc:chgData name="Le Duc Nhuan" userId="63daef82-74d6-4839-91e9-3093f7a96db5" providerId="ADAL" clId="{44C472FF-3F5A-4C5E-85C9-BAC515F0A90B}" dt="2023-12-18T19:39:46.832" v="910" actId="47"/>
        <pc:sldMkLst>
          <pc:docMk/>
          <pc:sldMk cId="0" sldId="268"/>
        </pc:sldMkLst>
      </pc:sldChg>
      <pc:sldChg chg="del">
        <pc:chgData name="Le Duc Nhuan" userId="63daef82-74d6-4839-91e9-3093f7a96db5" providerId="ADAL" clId="{44C472FF-3F5A-4C5E-85C9-BAC515F0A90B}" dt="2023-12-18T19:39:46.569" v="909" actId="47"/>
        <pc:sldMkLst>
          <pc:docMk/>
          <pc:sldMk cId="0" sldId="269"/>
        </pc:sldMkLst>
      </pc:sldChg>
      <pc:sldChg chg="del">
        <pc:chgData name="Le Duc Nhuan" userId="63daef82-74d6-4839-91e9-3093f7a96db5" providerId="ADAL" clId="{44C472FF-3F5A-4C5E-85C9-BAC515F0A90B}" dt="2023-12-18T19:39:46.353" v="908" actId="47"/>
        <pc:sldMkLst>
          <pc:docMk/>
          <pc:sldMk cId="0" sldId="270"/>
        </pc:sldMkLst>
      </pc:sldChg>
      <pc:sldChg chg="del">
        <pc:chgData name="Le Duc Nhuan" userId="63daef82-74d6-4839-91e9-3093f7a96db5" providerId="ADAL" clId="{44C472FF-3F5A-4C5E-85C9-BAC515F0A90B}" dt="2023-12-18T19:28:38.068" v="703" actId="47"/>
        <pc:sldMkLst>
          <pc:docMk/>
          <pc:sldMk cId="0" sldId="271"/>
        </pc:sldMkLst>
      </pc:sldChg>
      <pc:sldChg chg="del">
        <pc:chgData name="Le Duc Nhuan" userId="63daef82-74d6-4839-91e9-3093f7a96db5" providerId="ADAL" clId="{44C472FF-3F5A-4C5E-85C9-BAC515F0A90B}" dt="2023-12-18T19:39:46.122" v="907" actId="47"/>
        <pc:sldMkLst>
          <pc:docMk/>
          <pc:sldMk cId="0" sldId="272"/>
        </pc:sldMkLst>
      </pc:sldChg>
      <pc:sldChg chg="del">
        <pc:chgData name="Le Duc Nhuan" userId="63daef82-74d6-4839-91e9-3093f7a96db5" providerId="ADAL" clId="{44C472FF-3F5A-4C5E-85C9-BAC515F0A90B}" dt="2023-12-18T19:39:45.901" v="906" actId="47"/>
        <pc:sldMkLst>
          <pc:docMk/>
          <pc:sldMk cId="0" sldId="273"/>
        </pc:sldMkLst>
      </pc:sldChg>
      <pc:sldChg chg="del">
        <pc:chgData name="Le Duc Nhuan" userId="63daef82-74d6-4839-91e9-3093f7a96db5" providerId="ADAL" clId="{44C472FF-3F5A-4C5E-85C9-BAC515F0A90B}" dt="2023-12-18T19:39:45.609" v="905" actId="47"/>
        <pc:sldMkLst>
          <pc:docMk/>
          <pc:sldMk cId="0" sldId="274"/>
        </pc:sldMkLst>
      </pc:sldChg>
      <pc:sldChg chg="del">
        <pc:chgData name="Le Duc Nhuan" userId="63daef82-74d6-4839-91e9-3093f7a96db5" providerId="ADAL" clId="{44C472FF-3F5A-4C5E-85C9-BAC515F0A90B}" dt="2023-12-18T19:39:45.336" v="904" actId="47"/>
        <pc:sldMkLst>
          <pc:docMk/>
          <pc:sldMk cId="0" sldId="275"/>
        </pc:sldMkLst>
      </pc:sldChg>
      <pc:sldChg chg="del">
        <pc:chgData name="Le Duc Nhuan" userId="63daef82-74d6-4839-91e9-3093f7a96db5" providerId="ADAL" clId="{44C472FF-3F5A-4C5E-85C9-BAC515F0A90B}" dt="2023-12-18T19:39:44.991" v="903" actId="47"/>
        <pc:sldMkLst>
          <pc:docMk/>
          <pc:sldMk cId="0" sldId="276"/>
        </pc:sldMkLst>
      </pc:sldChg>
      <pc:sldChg chg="del">
        <pc:chgData name="Le Duc Nhuan" userId="63daef82-74d6-4839-91e9-3093f7a96db5" providerId="ADAL" clId="{44C472FF-3F5A-4C5E-85C9-BAC515F0A90B}" dt="2023-12-18T19:39:44.797" v="902" actId="47"/>
        <pc:sldMkLst>
          <pc:docMk/>
          <pc:sldMk cId="0" sldId="277"/>
        </pc:sldMkLst>
      </pc:sldChg>
      <pc:sldChg chg="del">
        <pc:chgData name="Le Duc Nhuan" userId="63daef82-74d6-4839-91e9-3093f7a96db5" providerId="ADAL" clId="{44C472FF-3F5A-4C5E-85C9-BAC515F0A90B}" dt="2023-12-18T19:39:44.572" v="901" actId="47"/>
        <pc:sldMkLst>
          <pc:docMk/>
          <pc:sldMk cId="0" sldId="278"/>
        </pc:sldMkLst>
      </pc:sldChg>
      <pc:sldChg chg="del">
        <pc:chgData name="Le Duc Nhuan" userId="63daef82-74d6-4839-91e9-3093f7a96db5" providerId="ADAL" clId="{44C472FF-3F5A-4C5E-85C9-BAC515F0A90B}" dt="2023-12-18T19:39:44.320" v="900" actId="47"/>
        <pc:sldMkLst>
          <pc:docMk/>
          <pc:sldMk cId="0" sldId="279"/>
        </pc:sldMkLst>
      </pc:sldChg>
      <pc:sldChg chg="del">
        <pc:chgData name="Le Duc Nhuan" userId="63daef82-74d6-4839-91e9-3093f7a96db5" providerId="ADAL" clId="{44C472FF-3F5A-4C5E-85C9-BAC515F0A90B}" dt="2023-12-18T19:39:44.090" v="899" actId="47"/>
        <pc:sldMkLst>
          <pc:docMk/>
          <pc:sldMk cId="0" sldId="280"/>
        </pc:sldMkLst>
      </pc:sldChg>
      <pc:sldChg chg="del">
        <pc:chgData name="Le Duc Nhuan" userId="63daef82-74d6-4839-91e9-3093f7a96db5" providerId="ADAL" clId="{44C472FF-3F5A-4C5E-85C9-BAC515F0A90B}" dt="2023-12-18T19:39:43.871" v="898" actId="47"/>
        <pc:sldMkLst>
          <pc:docMk/>
          <pc:sldMk cId="0" sldId="281"/>
        </pc:sldMkLst>
      </pc:sldChg>
      <pc:sldChg chg="del">
        <pc:chgData name="Le Duc Nhuan" userId="63daef82-74d6-4839-91e9-3093f7a96db5" providerId="ADAL" clId="{44C472FF-3F5A-4C5E-85C9-BAC515F0A90B}" dt="2023-12-18T19:39:43.660" v="897" actId="47"/>
        <pc:sldMkLst>
          <pc:docMk/>
          <pc:sldMk cId="0" sldId="282"/>
        </pc:sldMkLst>
      </pc:sldChg>
      <pc:sldChg chg="del">
        <pc:chgData name="Le Duc Nhuan" userId="63daef82-74d6-4839-91e9-3093f7a96db5" providerId="ADAL" clId="{44C472FF-3F5A-4C5E-85C9-BAC515F0A90B}" dt="2023-12-18T19:39:43.346" v="896" actId="47"/>
        <pc:sldMkLst>
          <pc:docMk/>
          <pc:sldMk cId="0" sldId="283"/>
        </pc:sldMkLst>
      </pc:sldChg>
      <pc:sldChg chg="addSp delSp modSp add del mod ord">
        <pc:chgData name="Le Duc Nhuan" userId="63daef82-74d6-4839-91e9-3093f7a96db5" providerId="ADAL" clId="{44C472FF-3F5A-4C5E-85C9-BAC515F0A90B}" dt="2023-12-18T19:42:52.537" v="920" actId="122"/>
        <pc:sldMkLst>
          <pc:docMk/>
          <pc:sldMk cId="0" sldId="284"/>
        </pc:sldMkLst>
        <pc:spChg chg="add del mod">
          <ac:chgData name="Le Duc Nhuan" userId="63daef82-74d6-4839-91e9-3093f7a96db5" providerId="ADAL" clId="{44C472FF-3F5A-4C5E-85C9-BAC515F0A90B}" dt="2023-12-18T19:32:07.105" v="783" actId="478"/>
          <ac:spMkLst>
            <pc:docMk/>
            <pc:sldMk cId="0" sldId="284"/>
            <ac:spMk id="3" creationId="{7E848FED-737F-E1F6-F97E-E0D0D8D1F517}"/>
          </ac:spMkLst>
        </pc:spChg>
        <pc:spChg chg="add mod">
          <ac:chgData name="Le Duc Nhuan" userId="63daef82-74d6-4839-91e9-3093f7a96db5" providerId="ADAL" clId="{44C472FF-3F5A-4C5E-85C9-BAC515F0A90B}" dt="2023-12-18T19:34:01.362" v="808" actId="1076"/>
          <ac:spMkLst>
            <pc:docMk/>
            <pc:sldMk cId="0" sldId="284"/>
            <ac:spMk id="4" creationId="{FC99E5FD-C52D-BB95-284B-17881184D3FB}"/>
          </ac:spMkLst>
        </pc:spChg>
        <pc:spChg chg="mod">
          <ac:chgData name="Le Duc Nhuan" userId="63daef82-74d6-4839-91e9-3093f7a96db5" providerId="ADAL" clId="{44C472FF-3F5A-4C5E-85C9-BAC515F0A90B}" dt="2023-12-18T19:34:04.669" v="809" actId="1076"/>
          <ac:spMkLst>
            <pc:docMk/>
            <pc:sldMk cId="0" sldId="284"/>
            <ac:spMk id="5046" creationId="{00000000-0000-0000-0000-000000000000}"/>
          </ac:spMkLst>
        </pc:spChg>
        <pc:spChg chg="mod">
          <ac:chgData name="Le Duc Nhuan" userId="63daef82-74d6-4839-91e9-3093f7a96db5" providerId="ADAL" clId="{44C472FF-3F5A-4C5E-85C9-BAC515F0A90B}" dt="2023-12-18T19:42:52.537" v="920" actId="122"/>
          <ac:spMkLst>
            <pc:docMk/>
            <pc:sldMk cId="0" sldId="284"/>
            <ac:spMk id="5047" creationId="{00000000-0000-0000-0000-000000000000}"/>
          </ac:spMkLst>
        </pc:spChg>
        <pc:spChg chg="del">
          <ac:chgData name="Le Duc Nhuan" userId="63daef82-74d6-4839-91e9-3093f7a96db5" providerId="ADAL" clId="{44C472FF-3F5A-4C5E-85C9-BAC515F0A90B}" dt="2023-12-18T19:32:05.839" v="782" actId="478"/>
          <ac:spMkLst>
            <pc:docMk/>
            <pc:sldMk cId="0" sldId="284"/>
            <ac:spMk id="5048" creationId="{00000000-0000-0000-0000-000000000000}"/>
          </ac:spMkLst>
        </pc:spChg>
        <pc:grpChg chg="mod">
          <ac:chgData name="Le Duc Nhuan" userId="63daef82-74d6-4839-91e9-3093f7a96db5" providerId="ADAL" clId="{44C472FF-3F5A-4C5E-85C9-BAC515F0A90B}" dt="2023-12-18T19:34:32.445" v="813" actId="1076"/>
          <ac:grpSpMkLst>
            <pc:docMk/>
            <pc:sldMk cId="0" sldId="284"/>
            <ac:grpSpMk id="5060" creationId="{00000000-0000-0000-0000-000000000000}"/>
          </ac:grpSpMkLst>
        </pc:grpChg>
      </pc:sldChg>
      <pc:sldChg chg="add del">
        <pc:chgData name="Le Duc Nhuan" userId="63daef82-74d6-4839-91e9-3093f7a96db5" providerId="ADAL" clId="{44C472FF-3F5A-4C5E-85C9-BAC515F0A90B}" dt="2023-12-18T18:45:35.255" v="98" actId="47"/>
        <pc:sldMkLst>
          <pc:docMk/>
          <pc:sldMk cId="763451893" sldId="285"/>
        </pc:sldMkLst>
      </pc:sldChg>
      <pc:sldChg chg="addSp delSp modSp add mod">
        <pc:chgData name="Le Duc Nhuan" userId="63daef82-74d6-4839-91e9-3093f7a96db5" providerId="ADAL" clId="{44C472FF-3F5A-4C5E-85C9-BAC515F0A90B}" dt="2023-12-18T18:47:27.037" v="193" actId="478"/>
        <pc:sldMkLst>
          <pc:docMk/>
          <pc:sldMk cId="2115155420" sldId="285"/>
        </pc:sldMkLst>
        <pc:spChg chg="mod">
          <ac:chgData name="Le Duc Nhuan" userId="63daef82-74d6-4839-91e9-3093f7a96db5" providerId="ADAL" clId="{44C472FF-3F5A-4C5E-85C9-BAC515F0A90B}" dt="2023-12-18T18:47:02.804" v="189"/>
          <ac:spMkLst>
            <pc:docMk/>
            <pc:sldMk cId="2115155420" sldId="285"/>
            <ac:spMk id="4" creationId="{5C02F4F5-505A-3E26-16BA-FABE66DC6E5B}"/>
          </ac:spMkLst>
        </pc:spChg>
        <pc:spChg chg="mod">
          <ac:chgData name="Le Duc Nhuan" userId="63daef82-74d6-4839-91e9-3093f7a96db5" providerId="ADAL" clId="{44C472FF-3F5A-4C5E-85C9-BAC515F0A90B}" dt="2023-12-18T18:47:02.804" v="189"/>
          <ac:spMkLst>
            <pc:docMk/>
            <pc:sldMk cId="2115155420" sldId="285"/>
            <ac:spMk id="5" creationId="{E7D30B5A-DB1A-76F3-14D3-3EA0FEC8C56C}"/>
          </ac:spMkLst>
        </pc:spChg>
        <pc:spChg chg="mod">
          <ac:chgData name="Le Duc Nhuan" userId="63daef82-74d6-4839-91e9-3093f7a96db5" providerId="ADAL" clId="{44C472FF-3F5A-4C5E-85C9-BAC515F0A90B}" dt="2023-12-18T18:47:02.804" v="189"/>
          <ac:spMkLst>
            <pc:docMk/>
            <pc:sldMk cId="2115155420" sldId="285"/>
            <ac:spMk id="6" creationId="{AC2779CC-1C5B-6714-4CB8-7EB979090620}"/>
          </ac:spMkLst>
        </pc:spChg>
        <pc:spChg chg="mod">
          <ac:chgData name="Le Duc Nhuan" userId="63daef82-74d6-4839-91e9-3093f7a96db5" providerId="ADAL" clId="{44C472FF-3F5A-4C5E-85C9-BAC515F0A90B}" dt="2023-12-18T18:47:02.804" v="189"/>
          <ac:spMkLst>
            <pc:docMk/>
            <pc:sldMk cId="2115155420" sldId="285"/>
            <ac:spMk id="7" creationId="{545D0EBD-B3FA-546D-BEE7-B538C96785DF}"/>
          </ac:spMkLst>
        </pc:spChg>
        <pc:spChg chg="mod">
          <ac:chgData name="Le Duc Nhuan" userId="63daef82-74d6-4839-91e9-3093f7a96db5" providerId="ADAL" clId="{44C472FF-3F5A-4C5E-85C9-BAC515F0A90B}" dt="2023-12-18T18:47:02.804" v="189"/>
          <ac:spMkLst>
            <pc:docMk/>
            <pc:sldMk cId="2115155420" sldId="285"/>
            <ac:spMk id="8" creationId="{CB759556-25D6-EA6F-60A6-AFAB497F21B5}"/>
          </ac:spMkLst>
        </pc:spChg>
        <pc:spChg chg="mod">
          <ac:chgData name="Le Duc Nhuan" userId="63daef82-74d6-4839-91e9-3093f7a96db5" providerId="ADAL" clId="{44C472FF-3F5A-4C5E-85C9-BAC515F0A90B}" dt="2023-12-18T18:47:02.804" v="189"/>
          <ac:spMkLst>
            <pc:docMk/>
            <pc:sldMk cId="2115155420" sldId="285"/>
            <ac:spMk id="9" creationId="{D6F5D39E-79C7-58F2-02A1-EC459B289C01}"/>
          </ac:spMkLst>
        </pc:spChg>
        <pc:spChg chg="mod">
          <ac:chgData name="Le Duc Nhuan" userId="63daef82-74d6-4839-91e9-3093f7a96db5" providerId="ADAL" clId="{44C472FF-3F5A-4C5E-85C9-BAC515F0A90B}" dt="2023-12-18T18:47:02.804" v="189"/>
          <ac:spMkLst>
            <pc:docMk/>
            <pc:sldMk cId="2115155420" sldId="285"/>
            <ac:spMk id="10" creationId="{11C22E13-7812-D950-61F3-48EE2A2E475F}"/>
          </ac:spMkLst>
        </pc:spChg>
        <pc:spChg chg="mod">
          <ac:chgData name="Le Duc Nhuan" userId="63daef82-74d6-4839-91e9-3093f7a96db5" providerId="ADAL" clId="{44C472FF-3F5A-4C5E-85C9-BAC515F0A90B}" dt="2023-12-18T18:47:02.804" v="189"/>
          <ac:spMkLst>
            <pc:docMk/>
            <pc:sldMk cId="2115155420" sldId="285"/>
            <ac:spMk id="11" creationId="{F528E760-F5B4-0155-B944-939DD9A3FF30}"/>
          </ac:spMkLst>
        </pc:spChg>
        <pc:spChg chg="mod">
          <ac:chgData name="Le Duc Nhuan" userId="63daef82-74d6-4839-91e9-3093f7a96db5" providerId="ADAL" clId="{44C472FF-3F5A-4C5E-85C9-BAC515F0A90B}" dt="2023-12-18T18:47:02.804" v="189"/>
          <ac:spMkLst>
            <pc:docMk/>
            <pc:sldMk cId="2115155420" sldId="285"/>
            <ac:spMk id="12" creationId="{0CC6E7B5-0486-F448-81FB-65EB09A41CCF}"/>
          </ac:spMkLst>
        </pc:spChg>
        <pc:spChg chg="mod">
          <ac:chgData name="Le Duc Nhuan" userId="63daef82-74d6-4839-91e9-3093f7a96db5" providerId="ADAL" clId="{44C472FF-3F5A-4C5E-85C9-BAC515F0A90B}" dt="2023-12-18T18:47:02.804" v="189"/>
          <ac:spMkLst>
            <pc:docMk/>
            <pc:sldMk cId="2115155420" sldId="285"/>
            <ac:spMk id="13" creationId="{A4F6AB83-AC4D-7490-9233-1A5AACC8DCC7}"/>
          </ac:spMkLst>
        </pc:spChg>
        <pc:spChg chg="mod">
          <ac:chgData name="Le Duc Nhuan" userId="63daef82-74d6-4839-91e9-3093f7a96db5" providerId="ADAL" clId="{44C472FF-3F5A-4C5E-85C9-BAC515F0A90B}" dt="2023-12-18T18:47:02.804" v="189"/>
          <ac:spMkLst>
            <pc:docMk/>
            <pc:sldMk cId="2115155420" sldId="285"/>
            <ac:spMk id="14" creationId="{E94AF351-A680-5C9E-A0B5-7C56945066D4}"/>
          </ac:spMkLst>
        </pc:spChg>
        <pc:spChg chg="mod">
          <ac:chgData name="Le Duc Nhuan" userId="63daef82-74d6-4839-91e9-3093f7a96db5" providerId="ADAL" clId="{44C472FF-3F5A-4C5E-85C9-BAC515F0A90B}" dt="2023-12-18T18:47:02.804" v="189"/>
          <ac:spMkLst>
            <pc:docMk/>
            <pc:sldMk cId="2115155420" sldId="285"/>
            <ac:spMk id="15" creationId="{1071810A-2E35-3379-5E11-26F96677399B}"/>
          </ac:spMkLst>
        </pc:spChg>
        <pc:spChg chg="mod">
          <ac:chgData name="Le Duc Nhuan" userId="63daef82-74d6-4839-91e9-3093f7a96db5" providerId="ADAL" clId="{44C472FF-3F5A-4C5E-85C9-BAC515F0A90B}" dt="2023-12-18T18:47:02.804" v="189"/>
          <ac:spMkLst>
            <pc:docMk/>
            <pc:sldMk cId="2115155420" sldId="285"/>
            <ac:spMk id="16" creationId="{6F6C19F3-407F-E668-ECEA-5ED219F0109B}"/>
          </ac:spMkLst>
        </pc:spChg>
        <pc:spChg chg="mod">
          <ac:chgData name="Le Duc Nhuan" userId="63daef82-74d6-4839-91e9-3093f7a96db5" providerId="ADAL" clId="{44C472FF-3F5A-4C5E-85C9-BAC515F0A90B}" dt="2023-12-18T18:47:02.804" v="189"/>
          <ac:spMkLst>
            <pc:docMk/>
            <pc:sldMk cId="2115155420" sldId="285"/>
            <ac:spMk id="17" creationId="{38464D12-95AA-5B1C-CDA2-1666430FF68B}"/>
          </ac:spMkLst>
        </pc:spChg>
        <pc:spChg chg="mod">
          <ac:chgData name="Le Duc Nhuan" userId="63daef82-74d6-4839-91e9-3093f7a96db5" providerId="ADAL" clId="{44C472FF-3F5A-4C5E-85C9-BAC515F0A90B}" dt="2023-12-18T18:47:02.804" v="189"/>
          <ac:spMkLst>
            <pc:docMk/>
            <pc:sldMk cId="2115155420" sldId="285"/>
            <ac:spMk id="18" creationId="{4792271C-CDAC-E2C5-E0A2-F52308E75781}"/>
          </ac:spMkLst>
        </pc:spChg>
        <pc:spChg chg="mod">
          <ac:chgData name="Le Duc Nhuan" userId="63daef82-74d6-4839-91e9-3093f7a96db5" providerId="ADAL" clId="{44C472FF-3F5A-4C5E-85C9-BAC515F0A90B}" dt="2023-12-18T18:47:02.804" v="189"/>
          <ac:spMkLst>
            <pc:docMk/>
            <pc:sldMk cId="2115155420" sldId="285"/>
            <ac:spMk id="19" creationId="{2AB39BD5-5341-004D-953F-9DF8D00B1036}"/>
          </ac:spMkLst>
        </pc:spChg>
        <pc:spChg chg="mod">
          <ac:chgData name="Le Duc Nhuan" userId="63daef82-74d6-4839-91e9-3093f7a96db5" providerId="ADAL" clId="{44C472FF-3F5A-4C5E-85C9-BAC515F0A90B}" dt="2023-12-18T18:47:02.804" v="189"/>
          <ac:spMkLst>
            <pc:docMk/>
            <pc:sldMk cId="2115155420" sldId="285"/>
            <ac:spMk id="20" creationId="{F27C5E26-83D6-DDBF-EF3F-71860FA052D3}"/>
          </ac:spMkLst>
        </pc:spChg>
        <pc:spChg chg="mod">
          <ac:chgData name="Le Duc Nhuan" userId="63daef82-74d6-4839-91e9-3093f7a96db5" providerId="ADAL" clId="{44C472FF-3F5A-4C5E-85C9-BAC515F0A90B}" dt="2023-12-18T18:47:02.804" v="189"/>
          <ac:spMkLst>
            <pc:docMk/>
            <pc:sldMk cId="2115155420" sldId="285"/>
            <ac:spMk id="21" creationId="{C2EF3761-EFB1-7435-6FF0-CA421A07562B}"/>
          </ac:spMkLst>
        </pc:spChg>
        <pc:spChg chg="mod">
          <ac:chgData name="Le Duc Nhuan" userId="63daef82-74d6-4839-91e9-3093f7a96db5" providerId="ADAL" clId="{44C472FF-3F5A-4C5E-85C9-BAC515F0A90B}" dt="2023-12-18T18:47:02.804" v="189"/>
          <ac:spMkLst>
            <pc:docMk/>
            <pc:sldMk cId="2115155420" sldId="285"/>
            <ac:spMk id="22" creationId="{320F896C-B81C-CCD6-6120-E4BC607FB3D9}"/>
          </ac:spMkLst>
        </pc:spChg>
        <pc:spChg chg="mod">
          <ac:chgData name="Le Duc Nhuan" userId="63daef82-74d6-4839-91e9-3093f7a96db5" providerId="ADAL" clId="{44C472FF-3F5A-4C5E-85C9-BAC515F0A90B}" dt="2023-12-18T18:47:02.804" v="189"/>
          <ac:spMkLst>
            <pc:docMk/>
            <pc:sldMk cId="2115155420" sldId="285"/>
            <ac:spMk id="23" creationId="{1D6A3085-6DD3-351F-EFCB-6902035FB29F}"/>
          </ac:spMkLst>
        </pc:spChg>
        <pc:spChg chg="mod">
          <ac:chgData name="Le Duc Nhuan" userId="63daef82-74d6-4839-91e9-3093f7a96db5" providerId="ADAL" clId="{44C472FF-3F5A-4C5E-85C9-BAC515F0A90B}" dt="2023-12-18T18:47:02.804" v="189"/>
          <ac:spMkLst>
            <pc:docMk/>
            <pc:sldMk cId="2115155420" sldId="285"/>
            <ac:spMk id="24" creationId="{E35C40A8-C2E4-A666-60F6-06319E87385A}"/>
          </ac:spMkLst>
        </pc:spChg>
        <pc:spChg chg="mod">
          <ac:chgData name="Le Duc Nhuan" userId="63daef82-74d6-4839-91e9-3093f7a96db5" providerId="ADAL" clId="{44C472FF-3F5A-4C5E-85C9-BAC515F0A90B}" dt="2023-12-18T18:47:02.804" v="189"/>
          <ac:spMkLst>
            <pc:docMk/>
            <pc:sldMk cId="2115155420" sldId="285"/>
            <ac:spMk id="25" creationId="{31ADB8BA-20C5-5EF8-27D7-C3F2330876EE}"/>
          </ac:spMkLst>
        </pc:spChg>
        <pc:spChg chg="mod">
          <ac:chgData name="Le Duc Nhuan" userId="63daef82-74d6-4839-91e9-3093f7a96db5" providerId="ADAL" clId="{44C472FF-3F5A-4C5E-85C9-BAC515F0A90B}" dt="2023-12-18T18:47:02.804" v="189"/>
          <ac:spMkLst>
            <pc:docMk/>
            <pc:sldMk cId="2115155420" sldId="285"/>
            <ac:spMk id="26" creationId="{A94E68A8-A275-3EF1-C0FA-155CEE4EB8D7}"/>
          </ac:spMkLst>
        </pc:spChg>
        <pc:spChg chg="mod">
          <ac:chgData name="Le Duc Nhuan" userId="63daef82-74d6-4839-91e9-3093f7a96db5" providerId="ADAL" clId="{44C472FF-3F5A-4C5E-85C9-BAC515F0A90B}" dt="2023-12-18T18:47:02.804" v="189"/>
          <ac:spMkLst>
            <pc:docMk/>
            <pc:sldMk cId="2115155420" sldId="285"/>
            <ac:spMk id="27" creationId="{B43E7208-47FD-0976-494F-0EABAA5C510A}"/>
          </ac:spMkLst>
        </pc:spChg>
        <pc:spChg chg="mod">
          <ac:chgData name="Le Duc Nhuan" userId="63daef82-74d6-4839-91e9-3093f7a96db5" providerId="ADAL" clId="{44C472FF-3F5A-4C5E-85C9-BAC515F0A90B}" dt="2023-12-18T18:47:02.804" v="189"/>
          <ac:spMkLst>
            <pc:docMk/>
            <pc:sldMk cId="2115155420" sldId="285"/>
            <ac:spMk id="28" creationId="{75620815-0EDD-1E50-CF6C-D9B0B14649FF}"/>
          </ac:spMkLst>
        </pc:spChg>
        <pc:spChg chg="mod">
          <ac:chgData name="Le Duc Nhuan" userId="63daef82-74d6-4839-91e9-3093f7a96db5" providerId="ADAL" clId="{44C472FF-3F5A-4C5E-85C9-BAC515F0A90B}" dt="2023-12-18T18:47:02.804" v="189"/>
          <ac:spMkLst>
            <pc:docMk/>
            <pc:sldMk cId="2115155420" sldId="285"/>
            <ac:spMk id="29" creationId="{ED6B5943-F43B-D5FE-1F1C-6411EDD80717}"/>
          </ac:spMkLst>
        </pc:spChg>
        <pc:spChg chg="mod">
          <ac:chgData name="Le Duc Nhuan" userId="63daef82-74d6-4839-91e9-3093f7a96db5" providerId="ADAL" clId="{44C472FF-3F5A-4C5E-85C9-BAC515F0A90B}" dt="2023-12-18T18:47:02.804" v="189"/>
          <ac:spMkLst>
            <pc:docMk/>
            <pc:sldMk cId="2115155420" sldId="285"/>
            <ac:spMk id="30" creationId="{D26992A9-5F68-8D30-EDF5-4A39CC103CC4}"/>
          </ac:spMkLst>
        </pc:spChg>
        <pc:spChg chg="mod">
          <ac:chgData name="Le Duc Nhuan" userId="63daef82-74d6-4839-91e9-3093f7a96db5" providerId="ADAL" clId="{44C472FF-3F5A-4C5E-85C9-BAC515F0A90B}" dt="2023-12-18T18:47:02.804" v="189"/>
          <ac:spMkLst>
            <pc:docMk/>
            <pc:sldMk cId="2115155420" sldId="285"/>
            <ac:spMk id="31" creationId="{447ACA8A-E431-E434-5F34-5D221020D3A0}"/>
          </ac:spMkLst>
        </pc:spChg>
        <pc:spChg chg="mod">
          <ac:chgData name="Le Duc Nhuan" userId="63daef82-74d6-4839-91e9-3093f7a96db5" providerId="ADAL" clId="{44C472FF-3F5A-4C5E-85C9-BAC515F0A90B}" dt="2023-12-18T18:47:02.804" v="189"/>
          <ac:spMkLst>
            <pc:docMk/>
            <pc:sldMk cId="2115155420" sldId="285"/>
            <ac:spMk id="1024" creationId="{9F71E5DA-6A83-55BA-C0B4-386B9679B94C}"/>
          </ac:spMkLst>
        </pc:spChg>
        <pc:spChg chg="mod">
          <ac:chgData name="Le Duc Nhuan" userId="63daef82-74d6-4839-91e9-3093f7a96db5" providerId="ADAL" clId="{44C472FF-3F5A-4C5E-85C9-BAC515F0A90B}" dt="2023-12-18T18:47:02.804" v="189"/>
          <ac:spMkLst>
            <pc:docMk/>
            <pc:sldMk cId="2115155420" sldId="285"/>
            <ac:spMk id="1025" creationId="{56142AFD-61D3-2500-2787-5538AE20FC1E}"/>
          </ac:spMkLst>
        </pc:spChg>
        <pc:spChg chg="mod">
          <ac:chgData name="Le Duc Nhuan" userId="63daef82-74d6-4839-91e9-3093f7a96db5" providerId="ADAL" clId="{44C472FF-3F5A-4C5E-85C9-BAC515F0A90B}" dt="2023-12-18T18:47:02.804" v="189"/>
          <ac:spMkLst>
            <pc:docMk/>
            <pc:sldMk cId="2115155420" sldId="285"/>
            <ac:spMk id="1026" creationId="{C0120118-EFB7-9BB1-EFF0-56B055C9F9B6}"/>
          </ac:spMkLst>
        </pc:spChg>
        <pc:spChg chg="mod">
          <ac:chgData name="Le Duc Nhuan" userId="63daef82-74d6-4839-91e9-3093f7a96db5" providerId="ADAL" clId="{44C472FF-3F5A-4C5E-85C9-BAC515F0A90B}" dt="2023-12-18T18:47:02.804" v="189"/>
          <ac:spMkLst>
            <pc:docMk/>
            <pc:sldMk cId="2115155420" sldId="285"/>
            <ac:spMk id="1027" creationId="{9F18BCB9-AD6F-A330-296C-C54A2E8A4E28}"/>
          </ac:spMkLst>
        </pc:spChg>
        <pc:spChg chg="mod">
          <ac:chgData name="Le Duc Nhuan" userId="63daef82-74d6-4839-91e9-3093f7a96db5" providerId="ADAL" clId="{44C472FF-3F5A-4C5E-85C9-BAC515F0A90B}" dt="2023-12-18T18:47:02.804" v="189"/>
          <ac:spMkLst>
            <pc:docMk/>
            <pc:sldMk cId="2115155420" sldId="285"/>
            <ac:spMk id="1028" creationId="{474B4CD3-1062-C88D-325B-86C439334D5F}"/>
          </ac:spMkLst>
        </pc:spChg>
        <pc:spChg chg="mod">
          <ac:chgData name="Le Duc Nhuan" userId="63daef82-74d6-4839-91e9-3093f7a96db5" providerId="ADAL" clId="{44C472FF-3F5A-4C5E-85C9-BAC515F0A90B}" dt="2023-12-18T18:47:02.804" v="189"/>
          <ac:spMkLst>
            <pc:docMk/>
            <pc:sldMk cId="2115155420" sldId="285"/>
            <ac:spMk id="1029" creationId="{67E78EDA-B89E-B01B-236B-794DD176AD2C}"/>
          </ac:spMkLst>
        </pc:spChg>
        <pc:spChg chg="mod">
          <ac:chgData name="Le Duc Nhuan" userId="63daef82-74d6-4839-91e9-3093f7a96db5" providerId="ADAL" clId="{44C472FF-3F5A-4C5E-85C9-BAC515F0A90B}" dt="2023-12-18T18:47:02.804" v="189"/>
          <ac:spMkLst>
            <pc:docMk/>
            <pc:sldMk cId="2115155420" sldId="285"/>
            <ac:spMk id="1030" creationId="{A56ABD04-ABA0-08CB-43AD-2778952C6E54}"/>
          </ac:spMkLst>
        </pc:spChg>
        <pc:spChg chg="mod">
          <ac:chgData name="Le Duc Nhuan" userId="63daef82-74d6-4839-91e9-3093f7a96db5" providerId="ADAL" clId="{44C472FF-3F5A-4C5E-85C9-BAC515F0A90B}" dt="2023-12-18T18:47:02.804" v="189"/>
          <ac:spMkLst>
            <pc:docMk/>
            <pc:sldMk cId="2115155420" sldId="285"/>
            <ac:spMk id="1031" creationId="{8AE92257-30A2-1C20-F742-0DA6FB31BDBF}"/>
          </ac:spMkLst>
        </pc:spChg>
        <pc:spChg chg="mod">
          <ac:chgData name="Le Duc Nhuan" userId="63daef82-74d6-4839-91e9-3093f7a96db5" providerId="ADAL" clId="{44C472FF-3F5A-4C5E-85C9-BAC515F0A90B}" dt="2023-12-18T18:47:02.804" v="189"/>
          <ac:spMkLst>
            <pc:docMk/>
            <pc:sldMk cId="2115155420" sldId="285"/>
            <ac:spMk id="1032" creationId="{1C18073A-BFA8-CCE6-964C-7E26FD46CEC4}"/>
          </ac:spMkLst>
        </pc:spChg>
        <pc:spChg chg="mod">
          <ac:chgData name="Le Duc Nhuan" userId="63daef82-74d6-4839-91e9-3093f7a96db5" providerId="ADAL" clId="{44C472FF-3F5A-4C5E-85C9-BAC515F0A90B}" dt="2023-12-18T18:47:02.804" v="189"/>
          <ac:spMkLst>
            <pc:docMk/>
            <pc:sldMk cId="2115155420" sldId="285"/>
            <ac:spMk id="1033" creationId="{2D7427AB-C4D1-A441-8E00-91CAC1771D40}"/>
          </ac:spMkLst>
        </pc:spChg>
        <pc:spChg chg="mod">
          <ac:chgData name="Le Duc Nhuan" userId="63daef82-74d6-4839-91e9-3093f7a96db5" providerId="ADAL" clId="{44C472FF-3F5A-4C5E-85C9-BAC515F0A90B}" dt="2023-12-18T18:47:02.804" v="189"/>
          <ac:spMkLst>
            <pc:docMk/>
            <pc:sldMk cId="2115155420" sldId="285"/>
            <ac:spMk id="1034" creationId="{A7A1AAB5-141E-A268-DD2B-DE05F9A900F9}"/>
          </ac:spMkLst>
        </pc:spChg>
        <pc:spChg chg="mod">
          <ac:chgData name="Le Duc Nhuan" userId="63daef82-74d6-4839-91e9-3093f7a96db5" providerId="ADAL" clId="{44C472FF-3F5A-4C5E-85C9-BAC515F0A90B}" dt="2023-12-18T18:47:02.804" v="189"/>
          <ac:spMkLst>
            <pc:docMk/>
            <pc:sldMk cId="2115155420" sldId="285"/>
            <ac:spMk id="1035" creationId="{04A32BB7-DC25-8AD7-1785-69CC2FD997FB}"/>
          </ac:spMkLst>
        </pc:spChg>
        <pc:spChg chg="mod">
          <ac:chgData name="Le Duc Nhuan" userId="63daef82-74d6-4839-91e9-3093f7a96db5" providerId="ADAL" clId="{44C472FF-3F5A-4C5E-85C9-BAC515F0A90B}" dt="2023-12-18T18:47:02.804" v="189"/>
          <ac:spMkLst>
            <pc:docMk/>
            <pc:sldMk cId="2115155420" sldId="285"/>
            <ac:spMk id="1036" creationId="{54F6689F-0927-FD47-4383-B8607956EDEF}"/>
          </ac:spMkLst>
        </pc:spChg>
        <pc:spChg chg="mod">
          <ac:chgData name="Le Duc Nhuan" userId="63daef82-74d6-4839-91e9-3093f7a96db5" providerId="ADAL" clId="{44C472FF-3F5A-4C5E-85C9-BAC515F0A90B}" dt="2023-12-18T18:47:02.804" v="189"/>
          <ac:spMkLst>
            <pc:docMk/>
            <pc:sldMk cId="2115155420" sldId="285"/>
            <ac:spMk id="1037" creationId="{4E30F4CF-6BB1-54A8-5389-6038F98B7821}"/>
          </ac:spMkLst>
        </pc:spChg>
        <pc:spChg chg="mod">
          <ac:chgData name="Le Duc Nhuan" userId="63daef82-74d6-4839-91e9-3093f7a96db5" providerId="ADAL" clId="{44C472FF-3F5A-4C5E-85C9-BAC515F0A90B}" dt="2023-12-18T18:47:02.804" v="189"/>
          <ac:spMkLst>
            <pc:docMk/>
            <pc:sldMk cId="2115155420" sldId="285"/>
            <ac:spMk id="1038" creationId="{E4A75F0B-A500-7C26-7168-74A570DF14E0}"/>
          </ac:spMkLst>
        </pc:spChg>
        <pc:spChg chg="mod">
          <ac:chgData name="Le Duc Nhuan" userId="63daef82-74d6-4839-91e9-3093f7a96db5" providerId="ADAL" clId="{44C472FF-3F5A-4C5E-85C9-BAC515F0A90B}" dt="2023-12-18T18:47:02.804" v="189"/>
          <ac:spMkLst>
            <pc:docMk/>
            <pc:sldMk cId="2115155420" sldId="285"/>
            <ac:spMk id="1039" creationId="{4028EC7E-D9A5-DF43-8CFC-743D50629499}"/>
          </ac:spMkLst>
        </pc:spChg>
        <pc:spChg chg="mod">
          <ac:chgData name="Le Duc Nhuan" userId="63daef82-74d6-4839-91e9-3093f7a96db5" providerId="ADAL" clId="{44C472FF-3F5A-4C5E-85C9-BAC515F0A90B}" dt="2023-12-18T18:47:02.804" v="189"/>
          <ac:spMkLst>
            <pc:docMk/>
            <pc:sldMk cId="2115155420" sldId="285"/>
            <ac:spMk id="1040" creationId="{692DAC33-7601-47B3-A26D-102C839AAC36}"/>
          </ac:spMkLst>
        </pc:spChg>
        <pc:spChg chg="mod">
          <ac:chgData name="Le Duc Nhuan" userId="63daef82-74d6-4839-91e9-3093f7a96db5" providerId="ADAL" clId="{44C472FF-3F5A-4C5E-85C9-BAC515F0A90B}" dt="2023-12-18T18:47:02.804" v="189"/>
          <ac:spMkLst>
            <pc:docMk/>
            <pc:sldMk cId="2115155420" sldId="285"/>
            <ac:spMk id="1041" creationId="{AE3AD4CD-3647-8A21-6E10-25590A9CA322}"/>
          </ac:spMkLst>
        </pc:spChg>
        <pc:spChg chg="mod">
          <ac:chgData name="Le Duc Nhuan" userId="63daef82-74d6-4839-91e9-3093f7a96db5" providerId="ADAL" clId="{44C472FF-3F5A-4C5E-85C9-BAC515F0A90B}" dt="2023-12-18T18:46:39.084" v="187" actId="1076"/>
          <ac:spMkLst>
            <pc:docMk/>
            <pc:sldMk cId="2115155420" sldId="285"/>
            <ac:spMk id="1043" creationId="{00000000-0000-0000-0000-000000000000}"/>
          </ac:spMkLst>
        </pc:spChg>
        <pc:spChg chg="mod">
          <ac:chgData name="Le Duc Nhuan" userId="63daef82-74d6-4839-91e9-3093f7a96db5" providerId="ADAL" clId="{44C472FF-3F5A-4C5E-85C9-BAC515F0A90B}" dt="2023-12-18T18:45:44.480" v="103" actId="20577"/>
          <ac:spMkLst>
            <pc:docMk/>
            <pc:sldMk cId="2115155420" sldId="285"/>
            <ac:spMk id="1044" creationId="{00000000-0000-0000-0000-000000000000}"/>
          </ac:spMkLst>
        </pc:spChg>
        <pc:spChg chg="mod">
          <ac:chgData name="Le Duc Nhuan" userId="63daef82-74d6-4839-91e9-3093f7a96db5" providerId="ADAL" clId="{44C472FF-3F5A-4C5E-85C9-BAC515F0A90B}" dt="2023-12-18T18:47:02.804" v="189"/>
          <ac:spMkLst>
            <pc:docMk/>
            <pc:sldMk cId="2115155420" sldId="285"/>
            <ac:spMk id="1045" creationId="{276B55A1-9AF8-0B1E-D7F1-6E2E4711A880}"/>
          </ac:spMkLst>
        </pc:spChg>
        <pc:spChg chg="mod">
          <ac:chgData name="Le Duc Nhuan" userId="63daef82-74d6-4839-91e9-3093f7a96db5" providerId="ADAL" clId="{44C472FF-3F5A-4C5E-85C9-BAC515F0A90B}" dt="2023-12-18T18:47:02.804" v="189"/>
          <ac:spMkLst>
            <pc:docMk/>
            <pc:sldMk cId="2115155420" sldId="285"/>
            <ac:spMk id="1374" creationId="{7ED2F2D0-7AFC-7F10-483F-F8FFE08DC6A8}"/>
          </ac:spMkLst>
        </pc:spChg>
        <pc:spChg chg="mod">
          <ac:chgData name="Le Duc Nhuan" userId="63daef82-74d6-4839-91e9-3093f7a96db5" providerId="ADAL" clId="{44C472FF-3F5A-4C5E-85C9-BAC515F0A90B}" dt="2023-12-18T18:47:02.804" v="189"/>
          <ac:spMkLst>
            <pc:docMk/>
            <pc:sldMk cId="2115155420" sldId="285"/>
            <ac:spMk id="1375" creationId="{2EBDEFB4-A57B-28CC-BD1B-26345D97B28C}"/>
          </ac:spMkLst>
        </pc:spChg>
        <pc:spChg chg="mod">
          <ac:chgData name="Le Duc Nhuan" userId="63daef82-74d6-4839-91e9-3093f7a96db5" providerId="ADAL" clId="{44C472FF-3F5A-4C5E-85C9-BAC515F0A90B}" dt="2023-12-18T18:47:02.804" v="189"/>
          <ac:spMkLst>
            <pc:docMk/>
            <pc:sldMk cId="2115155420" sldId="285"/>
            <ac:spMk id="1376" creationId="{655B35D4-2F35-E6CC-5BD1-F84B029A0184}"/>
          </ac:spMkLst>
        </pc:spChg>
        <pc:spChg chg="mod">
          <ac:chgData name="Le Duc Nhuan" userId="63daef82-74d6-4839-91e9-3093f7a96db5" providerId="ADAL" clId="{44C472FF-3F5A-4C5E-85C9-BAC515F0A90B}" dt="2023-12-18T18:47:02.804" v="189"/>
          <ac:spMkLst>
            <pc:docMk/>
            <pc:sldMk cId="2115155420" sldId="285"/>
            <ac:spMk id="1377" creationId="{E7B7D3AE-BA8D-4D05-733D-58E534F49E5E}"/>
          </ac:spMkLst>
        </pc:spChg>
        <pc:spChg chg="mod">
          <ac:chgData name="Le Duc Nhuan" userId="63daef82-74d6-4839-91e9-3093f7a96db5" providerId="ADAL" clId="{44C472FF-3F5A-4C5E-85C9-BAC515F0A90B}" dt="2023-12-18T18:47:02.804" v="189"/>
          <ac:spMkLst>
            <pc:docMk/>
            <pc:sldMk cId="2115155420" sldId="285"/>
            <ac:spMk id="1378" creationId="{3469EC3D-1DA3-2CF6-95C3-8754B72C23E3}"/>
          </ac:spMkLst>
        </pc:spChg>
        <pc:spChg chg="mod">
          <ac:chgData name="Le Duc Nhuan" userId="63daef82-74d6-4839-91e9-3093f7a96db5" providerId="ADAL" clId="{44C472FF-3F5A-4C5E-85C9-BAC515F0A90B}" dt="2023-12-18T18:47:02.804" v="189"/>
          <ac:spMkLst>
            <pc:docMk/>
            <pc:sldMk cId="2115155420" sldId="285"/>
            <ac:spMk id="1379" creationId="{59C06C7F-4FC4-882D-EBCC-3AABFE3020EA}"/>
          </ac:spMkLst>
        </pc:spChg>
        <pc:spChg chg="mod">
          <ac:chgData name="Le Duc Nhuan" userId="63daef82-74d6-4839-91e9-3093f7a96db5" providerId="ADAL" clId="{44C472FF-3F5A-4C5E-85C9-BAC515F0A90B}" dt="2023-12-18T18:47:02.804" v="189"/>
          <ac:spMkLst>
            <pc:docMk/>
            <pc:sldMk cId="2115155420" sldId="285"/>
            <ac:spMk id="1380" creationId="{14AEDBA3-80F3-E809-3B7D-6C92D3AE62E1}"/>
          </ac:spMkLst>
        </pc:spChg>
        <pc:spChg chg="mod">
          <ac:chgData name="Le Duc Nhuan" userId="63daef82-74d6-4839-91e9-3093f7a96db5" providerId="ADAL" clId="{44C472FF-3F5A-4C5E-85C9-BAC515F0A90B}" dt="2023-12-18T18:47:02.804" v="189"/>
          <ac:spMkLst>
            <pc:docMk/>
            <pc:sldMk cId="2115155420" sldId="285"/>
            <ac:spMk id="1381" creationId="{EF8599DF-00F2-2B1B-D227-85D1014C8699}"/>
          </ac:spMkLst>
        </pc:spChg>
        <pc:spChg chg="mod">
          <ac:chgData name="Le Duc Nhuan" userId="63daef82-74d6-4839-91e9-3093f7a96db5" providerId="ADAL" clId="{44C472FF-3F5A-4C5E-85C9-BAC515F0A90B}" dt="2023-12-18T18:47:02.804" v="189"/>
          <ac:spMkLst>
            <pc:docMk/>
            <pc:sldMk cId="2115155420" sldId="285"/>
            <ac:spMk id="1382" creationId="{E78FC099-52F1-DF0E-16FD-8B111DECB458}"/>
          </ac:spMkLst>
        </pc:spChg>
        <pc:spChg chg="mod">
          <ac:chgData name="Le Duc Nhuan" userId="63daef82-74d6-4839-91e9-3093f7a96db5" providerId="ADAL" clId="{44C472FF-3F5A-4C5E-85C9-BAC515F0A90B}" dt="2023-12-18T18:47:02.804" v="189"/>
          <ac:spMkLst>
            <pc:docMk/>
            <pc:sldMk cId="2115155420" sldId="285"/>
            <ac:spMk id="1383" creationId="{6610A219-C148-6A65-AC1E-2214DF49DC7F}"/>
          </ac:spMkLst>
        </pc:spChg>
        <pc:spChg chg="mod">
          <ac:chgData name="Le Duc Nhuan" userId="63daef82-74d6-4839-91e9-3093f7a96db5" providerId="ADAL" clId="{44C472FF-3F5A-4C5E-85C9-BAC515F0A90B}" dt="2023-12-18T18:47:02.804" v="189"/>
          <ac:spMkLst>
            <pc:docMk/>
            <pc:sldMk cId="2115155420" sldId="285"/>
            <ac:spMk id="1384" creationId="{0D229129-F2F2-89D6-F37C-7F2E9575FBDF}"/>
          </ac:spMkLst>
        </pc:spChg>
        <pc:spChg chg="mod">
          <ac:chgData name="Le Duc Nhuan" userId="63daef82-74d6-4839-91e9-3093f7a96db5" providerId="ADAL" clId="{44C472FF-3F5A-4C5E-85C9-BAC515F0A90B}" dt="2023-12-18T18:47:02.804" v="189"/>
          <ac:spMkLst>
            <pc:docMk/>
            <pc:sldMk cId="2115155420" sldId="285"/>
            <ac:spMk id="1385" creationId="{D1D37ACB-45AF-6DD8-6837-376D95068748}"/>
          </ac:spMkLst>
        </pc:spChg>
        <pc:spChg chg="mod">
          <ac:chgData name="Le Duc Nhuan" userId="63daef82-74d6-4839-91e9-3093f7a96db5" providerId="ADAL" clId="{44C472FF-3F5A-4C5E-85C9-BAC515F0A90B}" dt="2023-12-18T18:47:02.804" v="189"/>
          <ac:spMkLst>
            <pc:docMk/>
            <pc:sldMk cId="2115155420" sldId="285"/>
            <ac:spMk id="1386" creationId="{C083A63B-B96B-807E-61DE-B54C25D54F6B}"/>
          </ac:spMkLst>
        </pc:spChg>
        <pc:spChg chg="mod">
          <ac:chgData name="Le Duc Nhuan" userId="63daef82-74d6-4839-91e9-3093f7a96db5" providerId="ADAL" clId="{44C472FF-3F5A-4C5E-85C9-BAC515F0A90B}" dt="2023-12-18T18:47:02.804" v="189"/>
          <ac:spMkLst>
            <pc:docMk/>
            <pc:sldMk cId="2115155420" sldId="285"/>
            <ac:spMk id="1387" creationId="{21EA86FA-9045-3979-ADFC-661214C4B070}"/>
          </ac:spMkLst>
        </pc:spChg>
        <pc:spChg chg="mod">
          <ac:chgData name="Le Duc Nhuan" userId="63daef82-74d6-4839-91e9-3093f7a96db5" providerId="ADAL" clId="{44C472FF-3F5A-4C5E-85C9-BAC515F0A90B}" dt="2023-12-18T18:47:02.804" v="189"/>
          <ac:spMkLst>
            <pc:docMk/>
            <pc:sldMk cId="2115155420" sldId="285"/>
            <ac:spMk id="1388" creationId="{F695196B-510D-4097-5281-CC765E10216A}"/>
          </ac:spMkLst>
        </pc:spChg>
        <pc:spChg chg="mod">
          <ac:chgData name="Le Duc Nhuan" userId="63daef82-74d6-4839-91e9-3093f7a96db5" providerId="ADAL" clId="{44C472FF-3F5A-4C5E-85C9-BAC515F0A90B}" dt="2023-12-18T18:47:02.804" v="189"/>
          <ac:spMkLst>
            <pc:docMk/>
            <pc:sldMk cId="2115155420" sldId="285"/>
            <ac:spMk id="1389" creationId="{659E0EF6-CAF6-F7A8-572F-55D285AF4629}"/>
          </ac:spMkLst>
        </pc:spChg>
        <pc:spChg chg="mod">
          <ac:chgData name="Le Duc Nhuan" userId="63daef82-74d6-4839-91e9-3093f7a96db5" providerId="ADAL" clId="{44C472FF-3F5A-4C5E-85C9-BAC515F0A90B}" dt="2023-12-18T18:47:02.804" v="189"/>
          <ac:spMkLst>
            <pc:docMk/>
            <pc:sldMk cId="2115155420" sldId="285"/>
            <ac:spMk id="1390" creationId="{EE0BC755-D8F5-5135-BF77-CB9B1A54BB5B}"/>
          </ac:spMkLst>
        </pc:spChg>
        <pc:spChg chg="mod">
          <ac:chgData name="Le Duc Nhuan" userId="63daef82-74d6-4839-91e9-3093f7a96db5" providerId="ADAL" clId="{44C472FF-3F5A-4C5E-85C9-BAC515F0A90B}" dt="2023-12-18T18:47:02.804" v="189"/>
          <ac:spMkLst>
            <pc:docMk/>
            <pc:sldMk cId="2115155420" sldId="285"/>
            <ac:spMk id="1391" creationId="{CD218E67-52D9-431C-2612-60E0DFFB6EB4}"/>
          </ac:spMkLst>
        </pc:spChg>
        <pc:spChg chg="mod">
          <ac:chgData name="Le Duc Nhuan" userId="63daef82-74d6-4839-91e9-3093f7a96db5" providerId="ADAL" clId="{44C472FF-3F5A-4C5E-85C9-BAC515F0A90B}" dt="2023-12-18T18:47:02.804" v="189"/>
          <ac:spMkLst>
            <pc:docMk/>
            <pc:sldMk cId="2115155420" sldId="285"/>
            <ac:spMk id="1392" creationId="{63663F41-D2BE-0E7C-56F2-92E18FEBBCE4}"/>
          </ac:spMkLst>
        </pc:spChg>
        <pc:spChg chg="mod">
          <ac:chgData name="Le Duc Nhuan" userId="63daef82-74d6-4839-91e9-3093f7a96db5" providerId="ADAL" clId="{44C472FF-3F5A-4C5E-85C9-BAC515F0A90B}" dt="2023-12-18T18:47:02.804" v="189"/>
          <ac:spMkLst>
            <pc:docMk/>
            <pc:sldMk cId="2115155420" sldId="285"/>
            <ac:spMk id="1393" creationId="{DB6E9EF2-033E-8652-82F0-1FB33328EAB9}"/>
          </ac:spMkLst>
        </pc:spChg>
        <pc:spChg chg="mod">
          <ac:chgData name="Le Duc Nhuan" userId="63daef82-74d6-4839-91e9-3093f7a96db5" providerId="ADAL" clId="{44C472FF-3F5A-4C5E-85C9-BAC515F0A90B}" dt="2023-12-18T18:47:02.804" v="189"/>
          <ac:spMkLst>
            <pc:docMk/>
            <pc:sldMk cId="2115155420" sldId="285"/>
            <ac:spMk id="1394" creationId="{36D18769-DA9B-F8D8-54D6-6E4E97DFC5F1}"/>
          </ac:spMkLst>
        </pc:spChg>
        <pc:spChg chg="mod">
          <ac:chgData name="Le Duc Nhuan" userId="63daef82-74d6-4839-91e9-3093f7a96db5" providerId="ADAL" clId="{44C472FF-3F5A-4C5E-85C9-BAC515F0A90B}" dt="2023-12-18T18:47:02.804" v="189"/>
          <ac:spMkLst>
            <pc:docMk/>
            <pc:sldMk cId="2115155420" sldId="285"/>
            <ac:spMk id="1395" creationId="{0C256BB7-BD97-E7CC-63AB-B8DB390BD812}"/>
          </ac:spMkLst>
        </pc:spChg>
        <pc:spChg chg="mod">
          <ac:chgData name="Le Duc Nhuan" userId="63daef82-74d6-4839-91e9-3093f7a96db5" providerId="ADAL" clId="{44C472FF-3F5A-4C5E-85C9-BAC515F0A90B}" dt="2023-12-18T18:47:02.804" v="189"/>
          <ac:spMkLst>
            <pc:docMk/>
            <pc:sldMk cId="2115155420" sldId="285"/>
            <ac:spMk id="1396" creationId="{3342D6C9-0496-ACC5-9584-BD4B04F642B6}"/>
          </ac:spMkLst>
        </pc:spChg>
        <pc:spChg chg="mod">
          <ac:chgData name="Le Duc Nhuan" userId="63daef82-74d6-4839-91e9-3093f7a96db5" providerId="ADAL" clId="{44C472FF-3F5A-4C5E-85C9-BAC515F0A90B}" dt="2023-12-18T18:47:02.804" v="189"/>
          <ac:spMkLst>
            <pc:docMk/>
            <pc:sldMk cId="2115155420" sldId="285"/>
            <ac:spMk id="1397" creationId="{C95A0FF8-8888-D092-CA8F-91EC392E1A31}"/>
          </ac:spMkLst>
        </pc:spChg>
        <pc:spChg chg="mod">
          <ac:chgData name="Le Duc Nhuan" userId="63daef82-74d6-4839-91e9-3093f7a96db5" providerId="ADAL" clId="{44C472FF-3F5A-4C5E-85C9-BAC515F0A90B}" dt="2023-12-18T18:47:02.804" v="189"/>
          <ac:spMkLst>
            <pc:docMk/>
            <pc:sldMk cId="2115155420" sldId="285"/>
            <ac:spMk id="1398" creationId="{9B4DD3F4-F30E-0B4E-D06F-94EF0B7646BC}"/>
          </ac:spMkLst>
        </pc:spChg>
        <pc:spChg chg="mod">
          <ac:chgData name="Le Duc Nhuan" userId="63daef82-74d6-4839-91e9-3093f7a96db5" providerId="ADAL" clId="{44C472FF-3F5A-4C5E-85C9-BAC515F0A90B}" dt="2023-12-18T18:47:02.804" v="189"/>
          <ac:spMkLst>
            <pc:docMk/>
            <pc:sldMk cId="2115155420" sldId="285"/>
            <ac:spMk id="1399" creationId="{38FBAEE0-1A5E-C4F5-8082-51E844422C36}"/>
          </ac:spMkLst>
        </pc:spChg>
        <pc:spChg chg="mod">
          <ac:chgData name="Le Duc Nhuan" userId="63daef82-74d6-4839-91e9-3093f7a96db5" providerId="ADAL" clId="{44C472FF-3F5A-4C5E-85C9-BAC515F0A90B}" dt="2023-12-18T18:47:02.804" v="189"/>
          <ac:spMkLst>
            <pc:docMk/>
            <pc:sldMk cId="2115155420" sldId="285"/>
            <ac:spMk id="1400" creationId="{94C814C8-7C40-0198-804C-BDA319B2BF9C}"/>
          </ac:spMkLst>
        </pc:spChg>
        <pc:spChg chg="mod">
          <ac:chgData name="Le Duc Nhuan" userId="63daef82-74d6-4839-91e9-3093f7a96db5" providerId="ADAL" clId="{44C472FF-3F5A-4C5E-85C9-BAC515F0A90B}" dt="2023-12-18T18:47:02.804" v="189"/>
          <ac:spMkLst>
            <pc:docMk/>
            <pc:sldMk cId="2115155420" sldId="285"/>
            <ac:spMk id="1401" creationId="{3912AFEF-51F2-D473-FF6F-E7553C86BA71}"/>
          </ac:spMkLst>
        </pc:spChg>
        <pc:spChg chg="mod">
          <ac:chgData name="Le Duc Nhuan" userId="63daef82-74d6-4839-91e9-3093f7a96db5" providerId="ADAL" clId="{44C472FF-3F5A-4C5E-85C9-BAC515F0A90B}" dt="2023-12-18T18:47:02.804" v="189"/>
          <ac:spMkLst>
            <pc:docMk/>
            <pc:sldMk cId="2115155420" sldId="285"/>
            <ac:spMk id="1402" creationId="{543B5984-7AE3-236E-7EA3-E7953A4A03E2}"/>
          </ac:spMkLst>
        </pc:spChg>
        <pc:spChg chg="mod">
          <ac:chgData name="Le Duc Nhuan" userId="63daef82-74d6-4839-91e9-3093f7a96db5" providerId="ADAL" clId="{44C472FF-3F5A-4C5E-85C9-BAC515F0A90B}" dt="2023-12-18T18:47:02.804" v="189"/>
          <ac:spMkLst>
            <pc:docMk/>
            <pc:sldMk cId="2115155420" sldId="285"/>
            <ac:spMk id="1403" creationId="{1C4C3FFE-9743-CCA8-42DE-50DFB09B28A1}"/>
          </ac:spMkLst>
        </pc:spChg>
        <pc:spChg chg="mod">
          <ac:chgData name="Le Duc Nhuan" userId="63daef82-74d6-4839-91e9-3093f7a96db5" providerId="ADAL" clId="{44C472FF-3F5A-4C5E-85C9-BAC515F0A90B}" dt="2023-12-18T18:47:02.804" v="189"/>
          <ac:spMkLst>
            <pc:docMk/>
            <pc:sldMk cId="2115155420" sldId="285"/>
            <ac:spMk id="1404" creationId="{07313687-3FE9-F435-0D32-689D2DBA2DD7}"/>
          </ac:spMkLst>
        </pc:spChg>
        <pc:spChg chg="mod">
          <ac:chgData name="Le Duc Nhuan" userId="63daef82-74d6-4839-91e9-3093f7a96db5" providerId="ADAL" clId="{44C472FF-3F5A-4C5E-85C9-BAC515F0A90B}" dt="2023-12-18T18:47:02.804" v="189"/>
          <ac:spMkLst>
            <pc:docMk/>
            <pc:sldMk cId="2115155420" sldId="285"/>
            <ac:spMk id="1405" creationId="{6E6BFE48-8683-98EA-B148-1E639A9825DF}"/>
          </ac:spMkLst>
        </pc:spChg>
        <pc:spChg chg="mod">
          <ac:chgData name="Le Duc Nhuan" userId="63daef82-74d6-4839-91e9-3093f7a96db5" providerId="ADAL" clId="{44C472FF-3F5A-4C5E-85C9-BAC515F0A90B}" dt="2023-12-18T18:47:02.804" v="189"/>
          <ac:spMkLst>
            <pc:docMk/>
            <pc:sldMk cId="2115155420" sldId="285"/>
            <ac:spMk id="1406" creationId="{23FBCA52-247D-87D3-3144-3C4A9AFD143F}"/>
          </ac:spMkLst>
        </pc:spChg>
        <pc:spChg chg="mod">
          <ac:chgData name="Le Duc Nhuan" userId="63daef82-74d6-4839-91e9-3093f7a96db5" providerId="ADAL" clId="{44C472FF-3F5A-4C5E-85C9-BAC515F0A90B}" dt="2023-12-18T18:47:02.804" v="189"/>
          <ac:spMkLst>
            <pc:docMk/>
            <pc:sldMk cId="2115155420" sldId="285"/>
            <ac:spMk id="1407" creationId="{1AC99305-F9AF-B89B-3ADF-4AFB1E6B975B}"/>
          </ac:spMkLst>
        </pc:spChg>
        <pc:spChg chg="mod">
          <ac:chgData name="Le Duc Nhuan" userId="63daef82-74d6-4839-91e9-3093f7a96db5" providerId="ADAL" clId="{44C472FF-3F5A-4C5E-85C9-BAC515F0A90B}" dt="2023-12-18T18:47:02.804" v="189"/>
          <ac:spMkLst>
            <pc:docMk/>
            <pc:sldMk cId="2115155420" sldId="285"/>
            <ac:spMk id="1408" creationId="{4D8EC7EC-055C-C6AC-C416-24B85E5D97C2}"/>
          </ac:spMkLst>
        </pc:spChg>
        <pc:spChg chg="mod">
          <ac:chgData name="Le Duc Nhuan" userId="63daef82-74d6-4839-91e9-3093f7a96db5" providerId="ADAL" clId="{44C472FF-3F5A-4C5E-85C9-BAC515F0A90B}" dt="2023-12-18T18:47:02.804" v="189"/>
          <ac:spMkLst>
            <pc:docMk/>
            <pc:sldMk cId="2115155420" sldId="285"/>
            <ac:spMk id="1409" creationId="{B681F9E8-FD88-A1C6-DAA4-6AAEB3F09EB2}"/>
          </ac:spMkLst>
        </pc:spChg>
        <pc:spChg chg="mod">
          <ac:chgData name="Le Duc Nhuan" userId="63daef82-74d6-4839-91e9-3093f7a96db5" providerId="ADAL" clId="{44C472FF-3F5A-4C5E-85C9-BAC515F0A90B}" dt="2023-12-18T18:47:02.804" v="189"/>
          <ac:spMkLst>
            <pc:docMk/>
            <pc:sldMk cId="2115155420" sldId="285"/>
            <ac:spMk id="1410" creationId="{A84CD46E-F98B-33B0-2782-ECB247EF1894}"/>
          </ac:spMkLst>
        </pc:spChg>
        <pc:spChg chg="mod">
          <ac:chgData name="Le Duc Nhuan" userId="63daef82-74d6-4839-91e9-3093f7a96db5" providerId="ADAL" clId="{44C472FF-3F5A-4C5E-85C9-BAC515F0A90B}" dt="2023-12-18T18:47:02.804" v="189"/>
          <ac:spMkLst>
            <pc:docMk/>
            <pc:sldMk cId="2115155420" sldId="285"/>
            <ac:spMk id="1411" creationId="{F4064857-8609-C68A-49AA-52AECFBB636C}"/>
          </ac:spMkLst>
        </pc:spChg>
        <pc:spChg chg="mod">
          <ac:chgData name="Le Duc Nhuan" userId="63daef82-74d6-4839-91e9-3093f7a96db5" providerId="ADAL" clId="{44C472FF-3F5A-4C5E-85C9-BAC515F0A90B}" dt="2023-12-18T18:47:02.804" v="189"/>
          <ac:spMkLst>
            <pc:docMk/>
            <pc:sldMk cId="2115155420" sldId="285"/>
            <ac:spMk id="1412" creationId="{4A0A83E4-B67D-64BD-D2DF-77CF59FCBC55}"/>
          </ac:spMkLst>
        </pc:spChg>
        <pc:spChg chg="mod">
          <ac:chgData name="Le Duc Nhuan" userId="63daef82-74d6-4839-91e9-3093f7a96db5" providerId="ADAL" clId="{44C472FF-3F5A-4C5E-85C9-BAC515F0A90B}" dt="2023-12-18T18:47:02.804" v="189"/>
          <ac:spMkLst>
            <pc:docMk/>
            <pc:sldMk cId="2115155420" sldId="285"/>
            <ac:spMk id="1413" creationId="{AA8BAF28-4ED7-A7FB-B22E-FCCCFE68F652}"/>
          </ac:spMkLst>
        </pc:spChg>
        <pc:spChg chg="mod">
          <ac:chgData name="Le Duc Nhuan" userId="63daef82-74d6-4839-91e9-3093f7a96db5" providerId="ADAL" clId="{44C472FF-3F5A-4C5E-85C9-BAC515F0A90B}" dt="2023-12-18T18:47:02.804" v="189"/>
          <ac:spMkLst>
            <pc:docMk/>
            <pc:sldMk cId="2115155420" sldId="285"/>
            <ac:spMk id="1414" creationId="{C0D2CADA-120B-D0CF-2A57-AF55C49DD2A9}"/>
          </ac:spMkLst>
        </pc:spChg>
        <pc:spChg chg="mod">
          <ac:chgData name="Le Duc Nhuan" userId="63daef82-74d6-4839-91e9-3093f7a96db5" providerId="ADAL" clId="{44C472FF-3F5A-4C5E-85C9-BAC515F0A90B}" dt="2023-12-18T18:47:02.804" v="189"/>
          <ac:spMkLst>
            <pc:docMk/>
            <pc:sldMk cId="2115155420" sldId="285"/>
            <ac:spMk id="1415" creationId="{36802567-EED3-3F24-DB4B-2388708EC0D0}"/>
          </ac:spMkLst>
        </pc:spChg>
        <pc:spChg chg="mod">
          <ac:chgData name="Le Duc Nhuan" userId="63daef82-74d6-4839-91e9-3093f7a96db5" providerId="ADAL" clId="{44C472FF-3F5A-4C5E-85C9-BAC515F0A90B}" dt="2023-12-18T18:47:02.804" v="189"/>
          <ac:spMkLst>
            <pc:docMk/>
            <pc:sldMk cId="2115155420" sldId="285"/>
            <ac:spMk id="1416" creationId="{5651E868-7805-F6B6-4822-0110F8C99278}"/>
          </ac:spMkLst>
        </pc:spChg>
        <pc:spChg chg="mod">
          <ac:chgData name="Le Duc Nhuan" userId="63daef82-74d6-4839-91e9-3093f7a96db5" providerId="ADAL" clId="{44C472FF-3F5A-4C5E-85C9-BAC515F0A90B}" dt="2023-12-18T18:47:02.804" v="189"/>
          <ac:spMkLst>
            <pc:docMk/>
            <pc:sldMk cId="2115155420" sldId="285"/>
            <ac:spMk id="1417" creationId="{D4EDE215-EF5D-E362-20BC-FAFC07EA44B9}"/>
          </ac:spMkLst>
        </pc:spChg>
        <pc:spChg chg="mod">
          <ac:chgData name="Le Duc Nhuan" userId="63daef82-74d6-4839-91e9-3093f7a96db5" providerId="ADAL" clId="{44C472FF-3F5A-4C5E-85C9-BAC515F0A90B}" dt="2023-12-18T18:47:02.804" v="189"/>
          <ac:spMkLst>
            <pc:docMk/>
            <pc:sldMk cId="2115155420" sldId="285"/>
            <ac:spMk id="1418" creationId="{56AFF59D-ED06-5F33-E269-292A5D12F5CA}"/>
          </ac:spMkLst>
        </pc:spChg>
        <pc:spChg chg="mod">
          <ac:chgData name="Le Duc Nhuan" userId="63daef82-74d6-4839-91e9-3093f7a96db5" providerId="ADAL" clId="{44C472FF-3F5A-4C5E-85C9-BAC515F0A90B}" dt="2023-12-18T18:47:02.804" v="189"/>
          <ac:spMkLst>
            <pc:docMk/>
            <pc:sldMk cId="2115155420" sldId="285"/>
            <ac:spMk id="1419" creationId="{1A2955BC-4CBE-8F65-A004-0E0C4F3BBF49}"/>
          </ac:spMkLst>
        </pc:spChg>
        <pc:spChg chg="mod">
          <ac:chgData name="Le Duc Nhuan" userId="63daef82-74d6-4839-91e9-3093f7a96db5" providerId="ADAL" clId="{44C472FF-3F5A-4C5E-85C9-BAC515F0A90B}" dt="2023-12-18T18:47:02.804" v="189"/>
          <ac:spMkLst>
            <pc:docMk/>
            <pc:sldMk cId="2115155420" sldId="285"/>
            <ac:spMk id="1420" creationId="{9FEE8A24-A310-7150-A083-D4AFD498F81B}"/>
          </ac:spMkLst>
        </pc:spChg>
        <pc:spChg chg="mod">
          <ac:chgData name="Le Duc Nhuan" userId="63daef82-74d6-4839-91e9-3093f7a96db5" providerId="ADAL" clId="{44C472FF-3F5A-4C5E-85C9-BAC515F0A90B}" dt="2023-12-18T18:47:02.804" v="189"/>
          <ac:spMkLst>
            <pc:docMk/>
            <pc:sldMk cId="2115155420" sldId="285"/>
            <ac:spMk id="1421" creationId="{E9D8E02D-1C50-3939-52A7-3B1DF29F6102}"/>
          </ac:spMkLst>
        </pc:spChg>
        <pc:spChg chg="mod">
          <ac:chgData name="Le Duc Nhuan" userId="63daef82-74d6-4839-91e9-3093f7a96db5" providerId="ADAL" clId="{44C472FF-3F5A-4C5E-85C9-BAC515F0A90B}" dt="2023-12-18T18:47:02.804" v="189"/>
          <ac:spMkLst>
            <pc:docMk/>
            <pc:sldMk cId="2115155420" sldId="285"/>
            <ac:spMk id="1422" creationId="{32805F18-77A0-F48C-2D85-41BAFFD27784}"/>
          </ac:spMkLst>
        </pc:spChg>
        <pc:spChg chg="mod">
          <ac:chgData name="Le Duc Nhuan" userId="63daef82-74d6-4839-91e9-3093f7a96db5" providerId="ADAL" clId="{44C472FF-3F5A-4C5E-85C9-BAC515F0A90B}" dt="2023-12-18T18:47:02.804" v="189"/>
          <ac:spMkLst>
            <pc:docMk/>
            <pc:sldMk cId="2115155420" sldId="285"/>
            <ac:spMk id="1423" creationId="{5459AAFE-3715-166A-E14F-F25D158D64F8}"/>
          </ac:spMkLst>
        </pc:spChg>
        <pc:spChg chg="mod">
          <ac:chgData name="Le Duc Nhuan" userId="63daef82-74d6-4839-91e9-3093f7a96db5" providerId="ADAL" clId="{44C472FF-3F5A-4C5E-85C9-BAC515F0A90B}" dt="2023-12-18T18:47:02.804" v="189"/>
          <ac:spMkLst>
            <pc:docMk/>
            <pc:sldMk cId="2115155420" sldId="285"/>
            <ac:spMk id="1424" creationId="{53534C09-70CA-D8B2-790E-FF4CB5E9AED9}"/>
          </ac:spMkLst>
        </pc:spChg>
        <pc:spChg chg="mod">
          <ac:chgData name="Le Duc Nhuan" userId="63daef82-74d6-4839-91e9-3093f7a96db5" providerId="ADAL" clId="{44C472FF-3F5A-4C5E-85C9-BAC515F0A90B}" dt="2023-12-18T18:47:02.804" v="189"/>
          <ac:spMkLst>
            <pc:docMk/>
            <pc:sldMk cId="2115155420" sldId="285"/>
            <ac:spMk id="1425" creationId="{A7EC732D-4E43-2951-02D0-7DCAA299A86D}"/>
          </ac:spMkLst>
        </pc:spChg>
        <pc:spChg chg="mod">
          <ac:chgData name="Le Duc Nhuan" userId="63daef82-74d6-4839-91e9-3093f7a96db5" providerId="ADAL" clId="{44C472FF-3F5A-4C5E-85C9-BAC515F0A90B}" dt="2023-12-18T18:47:02.804" v="189"/>
          <ac:spMkLst>
            <pc:docMk/>
            <pc:sldMk cId="2115155420" sldId="285"/>
            <ac:spMk id="1426" creationId="{9CC43A7B-78F1-1361-3895-CD60C3CCA4F8}"/>
          </ac:spMkLst>
        </pc:spChg>
        <pc:spChg chg="mod">
          <ac:chgData name="Le Duc Nhuan" userId="63daef82-74d6-4839-91e9-3093f7a96db5" providerId="ADAL" clId="{44C472FF-3F5A-4C5E-85C9-BAC515F0A90B}" dt="2023-12-18T18:47:02.804" v="189"/>
          <ac:spMkLst>
            <pc:docMk/>
            <pc:sldMk cId="2115155420" sldId="285"/>
            <ac:spMk id="1427" creationId="{E1E12C3F-3ADA-C861-C63F-82CB583BBAE0}"/>
          </ac:spMkLst>
        </pc:spChg>
        <pc:spChg chg="mod">
          <ac:chgData name="Le Duc Nhuan" userId="63daef82-74d6-4839-91e9-3093f7a96db5" providerId="ADAL" clId="{44C472FF-3F5A-4C5E-85C9-BAC515F0A90B}" dt="2023-12-18T18:47:02.804" v="189"/>
          <ac:spMkLst>
            <pc:docMk/>
            <pc:sldMk cId="2115155420" sldId="285"/>
            <ac:spMk id="1428" creationId="{CEA6E0BF-D191-E8F8-E0C7-2C4AB909C391}"/>
          </ac:spMkLst>
        </pc:spChg>
        <pc:spChg chg="mod">
          <ac:chgData name="Le Duc Nhuan" userId="63daef82-74d6-4839-91e9-3093f7a96db5" providerId="ADAL" clId="{44C472FF-3F5A-4C5E-85C9-BAC515F0A90B}" dt="2023-12-18T18:47:02.804" v="189"/>
          <ac:spMkLst>
            <pc:docMk/>
            <pc:sldMk cId="2115155420" sldId="285"/>
            <ac:spMk id="1429" creationId="{8BFFEF0F-5AC6-EC45-5DE9-F91008EF1B52}"/>
          </ac:spMkLst>
        </pc:spChg>
        <pc:spChg chg="mod">
          <ac:chgData name="Le Duc Nhuan" userId="63daef82-74d6-4839-91e9-3093f7a96db5" providerId="ADAL" clId="{44C472FF-3F5A-4C5E-85C9-BAC515F0A90B}" dt="2023-12-18T18:47:02.804" v="189"/>
          <ac:spMkLst>
            <pc:docMk/>
            <pc:sldMk cId="2115155420" sldId="285"/>
            <ac:spMk id="1430" creationId="{49F86B11-3829-8DCF-90E1-C4AD26C9E282}"/>
          </ac:spMkLst>
        </pc:spChg>
        <pc:spChg chg="mod">
          <ac:chgData name="Le Duc Nhuan" userId="63daef82-74d6-4839-91e9-3093f7a96db5" providerId="ADAL" clId="{44C472FF-3F5A-4C5E-85C9-BAC515F0A90B}" dt="2023-12-18T18:47:02.804" v="189"/>
          <ac:spMkLst>
            <pc:docMk/>
            <pc:sldMk cId="2115155420" sldId="285"/>
            <ac:spMk id="1431" creationId="{5A2DF06C-028F-E25E-3FB7-4A67065C529B}"/>
          </ac:spMkLst>
        </pc:spChg>
        <pc:spChg chg="mod">
          <ac:chgData name="Le Duc Nhuan" userId="63daef82-74d6-4839-91e9-3093f7a96db5" providerId="ADAL" clId="{44C472FF-3F5A-4C5E-85C9-BAC515F0A90B}" dt="2023-12-18T18:47:02.804" v="189"/>
          <ac:spMkLst>
            <pc:docMk/>
            <pc:sldMk cId="2115155420" sldId="285"/>
            <ac:spMk id="1432" creationId="{9DD4F6D7-05D9-98ED-AFDC-32EE0B308DBF}"/>
          </ac:spMkLst>
        </pc:spChg>
        <pc:spChg chg="mod">
          <ac:chgData name="Le Duc Nhuan" userId="63daef82-74d6-4839-91e9-3093f7a96db5" providerId="ADAL" clId="{44C472FF-3F5A-4C5E-85C9-BAC515F0A90B}" dt="2023-12-18T18:47:02.804" v="189"/>
          <ac:spMkLst>
            <pc:docMk/>
            <pc:sldMk cId="2115155420" sldId="285"/>
            <ac:spMk id="1433" creationId="{B5377BDF-D3F0-4427-FCE3-C0E0A53D09DE}"/>
          </ac:spMkLst>
        </pc:spChg>
        <pc:spChg chg="mod">
          <ac:chgData name="Le Duc Nhuan" userId="63daef82-74d6-4839-91e9-3093f7a96db5" providerId="ADAL" clId="{44C472FF-3F5A-4C5E-85C9-BAC515F0A90B}" dt="2023-12-18T18:47:02.804" v="189"/>
          <ac:spMkLst>
            <pc:docMk/>
            <pc:sldMk cId="2115155420" sldId="285"/>
            <ac:spMk id="1434" creationId="{792BA77B-6502-696C-3034-E772389F46B6}"/>
          </ac:spMkLst>
        </pc:spChg>
        <pc:spChg chg="mod">
          <ac:chgData name="Le Duc Nhuan" userId="63daef82-74d6-4839-91e9-3093f7a96db5" providerId="ADAL" clId="{44C472FF-3F5A-4C5E-85C9-BAC515F0A90B}" dt="2023-12-18T18:47:02.804" v="189"/>
          <ac:spMkLst>
            <pc:docMk/>
            <pc:sldMk cId="2115155420" sldId="285"/>
            <ac:spMk id="1435" creationId="{FF4D5640-7AE6-9225-5203-DF7EA87F55D8}"/>
          </ac:spMkLst>
        </pc:spChg>
        <pc:spChg chg="mod">
          <ac:chgData name="Le Duc Nhuan" userId="63daef82-74d6-4839-91e9-3093f7a96db5" providerId="ADAL" clId="{44C472FF-3F5A-4C5E-85C9-BAC515F0A90B}" dt="2023-12-18T18:47:02.804" v="189"/>
          <ac:spMkLst>
            <pc:docMk/>
            <pc:sldMk cId="2115155420" sldId="285"/>
            <ac:spMk id="1436" creationId="{70230FCA-9C22-317E-D287-D3CDE4C9355C}"/>
          </ac:spMkLst>
        </pc:spChg>
        <pc:spChg chg="mod">
          <ac:chgData name="Le Duc Nhuan" userId="63daef82-74d6-4839-91e9-3093f7a96db5" providerId="ADAL" clId="{44C472FF-3F5A-4C5E-85C9-BAC515F0A90B}" dt="2023-12-18T18:47:02.804" v="189"/>
          <ac:spMkLst>
            <pc:docMk/>
            <pc:sldMk cId="2115155420" sldId="285"/>
            <ac:spMk id="1437" creationId="{13497582-5585-0CFE-63C0-68CC2CDF428F}"/>
          </ac:spMkLst>
        </pc:spChg>
        <pc:spChg chg="mod">
          <ac:chgData name="Le Duc Nhuan" userId="63daef82-74d6-4839-91e9-3093f7a96db5" providerId="ADAL" clId="{44C472FF-3F5A-4C5E-85C9-BAC515F0A90B}" dt="2023-12-18T18:47:02.804" v="189"/>
          <ac:spMkLst>
            <pc:docMk/>
            <pc:sldMk cId="2115155420" sldId="285"/>
            <ac:spMk id="1438" creationId="{E69DDD72-A53B-AFC0-341E-F7C64A06E265}"/>
          </ac:spMkLst>
        </pc:spChg>
        <pc:spChg chg="mod">
          <ac:chgData name="Le Duc Nhuan" userId="63daef82-74d6-4839-91e9-3093f7a96db5" providerId="ADAL" clId="{44C472FF-3F5A-4C5E-85C9-BAC515F0A90B}" dt="2023-12-18T18:47:02.804" v="189"/>
          <ac:spMkLst>
            <pc:docMk/>
            <pc:sldMk cId="2115155420" sldId="285"/>
            <ac:spMk id="1439" creationId="{D30EAD70-3683-827B-2DC4-0EFA1AB1F5ED}"/>
          </ac:spMkLst>
        </pc:spChg>
        <pc:spChg chg="mod">
          <ac:chgData name="Le Duc Nhuan" userId="63daef82-74d6-4839-91e9-3093f7a96db5" providerId="ADAL" clId="{44C472FF-3F5A-4C5E-85C9-BAC515F0A90B}" dt="2023-12-18T18:47:02.804" v="189"/>
          <ac:spMkLst>
            <pc:docMk/>
            <pc:sldMk cId="2115155420" sldId="285"/>
            <ac:spMk id="1440" creationId="{6E31AC3C-8FFC-AFFD-0894-AFD3B48C5CA8}"/>
          </ac:spMkLst>
        </pc:spChg>
        <pc:spChg chg="mod">
          <ac:chgData name="Le Duc Nhuan" userId="63daef82-74d6-4839-91e9-3093f7a96db5" providerId="ADAL" clId="{44C472FF-3F5A-4C5E-85C9-BAC515F0A90B}" dt="2023-12-18T18:47:02.804" v="189"/>
          <ac:spMkLst>
            <pc:docMk/>
            <pc:sldMk cId="2115155420" sldId="285"/>
            <ac:spMk id="1441" creationId="{E552D89E-98A4-2A9F-3025-D52A61C96C69}"/>
          </ac:spMkLst>
        </pc:spChg>
        <pc:spChg chg="mod">
          <ac:chgData name="Le Duc Nhuan" userId="63daef82-74d6-4839-91e9-3093f7a96db5" providerId="ADAL" clId="{44C472FF-3F5A-4C5E-85C9-BAC515F0A90B}" dt="2023-12-18T18:47:02.804" v="189"/>
          <ac:spMkLst>
            <pc:docMk/>
            <pc:sldMk cId="2115155420" sldId="285"/>
            <ac:spMk id="1442" creationId="{DCA1972A-A134-F6B0-E56A-E5AC0F1AA35C}"/>
          </ac:spMkLst>
        </pc:spChg>
        <pc:spChg chg="mod">
          <ac:chgData name="Le Duc Nhuan" userId="63daef82-74d6-4839-91e9-3093f7a96db5" providerId="ADAL" clId="{44C472FF-3F5A-4C5E-85C9-BAC515F0A90B}" dt="2023-12-18T18:47:02.804" v="189"/>
          <ac:spMkLst>
            <pc:docMk/>
            <pc:sldMk cId="2115155420" sldId="285"/>
            <ac:spMk id="1443" creationId="{DFE3E565-0BEC-215C-31EF-FB17673EC250}"/>
          </ac:spMkLst>
        </pc:spChg>
        <pc:spChg chg="mod">
          <ac:chgData name="Le Duc Nhuan" userId="63daef82-74d6-4839-91e9-3093f7a96db5" providerId="ADAL" clId="{44C472FF-3F5A-4C5E-85C9-BAC515F0A90B}" dt="2023-12-18T18:47:02.804" v="189"/>
          <ac:spMkLst>
            <pc:docMk/>
            <pc:sldMk cId="2115155420" sldId="285"/>
            <ac:spMk id="1444" creationId="{0A08A613-752F-152E-C330-2CEA25349F11}"/>
          </ac:spMkLst>
        </pc:spChg>
        <pc:spChg chg="mod">
          <ac:chgData name="Le Duc Nhuan" userId="63daef82-74d6-4839-91e9-3093f7a96db5" providerId="ADAL" clId="{44C472FF-3F5A-4C5E-85C9-BAC515F0A90B}" dt="2023-12-18T18:47:02.804" v="189"/>
          <ac:spMkLst>
            <pc:docMk/>
            <pc:sldMk cId="2115155420" sldId="285"/>
            <ac:spMk id="1445" creationId="{D63162CB-1726-F07C-4167-DA4A1C5B7EE8}"/>
          </ac:spMkLst>
        </pc:spChg>
        <pc:spChg chg="mod">
          <ac:chgData name="Le Duc Nhuan" userId="63daef82-74d6-4839-91e9-3093f7a96db5" providerId="ADAL" clId="{44C472FF-3F5A-4C5E-85C9-BAC515F0A90B}" dt="2023-12-18T18:47:02.804" v="189"/>
          <ac:spMkLst>
            <pc:docMk/>
            <pc:sldMk cId="2115155420" sldId="285"/>
            <ac:spMk id="1446" creationId="{02561483-63FE-5913-5802-959D7FE2B89B}"/>
          </ac:spMkLst>
        </pc:spChg>
        <pc:spChg chg="mod">
          <ac:chgData name="Le Duc Nhuan" userId="63daef82-74d6-4839-91e9-3093f7a96db5" providerId="ADAL" clId="{44C472FF-3F5A-4C5E-85C9-BAC515F0A90B}" dt="2023-12-18T18:47:02.804" v="189"/>
          <ac:spMkLst>
            <pc:docMk/>
            <pc:sldMk cId="2115155420" sldId="285"/>
            <ac:spMk id="1447" creationId="{F18AA673-7055-F524-B3AF-9B8E74B048E5}"/>
          </ac:spMkLst>
        </pc:spChg>
        <pc:spChg chg="mod">
          <ac:chgData name="Le Duc Nhuan" userId="63daef82-74d6-4839-91e9-3093f7a96db5" providerId="ADAL" clId="{44C472FF-3F5A-4C5E-85C9-BAC515F0A90B}" dt="2023-12-18T18:47:02.804" v="189"/>
          <ac:spMkLst>
            <pc:docMk/>
            <pc:sldMk cId="2115155420" sldId="285"/>
            <ac:spMk id="1448" creationId="{425C589B-EDC0-B343-6291-2E24A0F83036}"/>
          </ac:spMkLst>
        </pc:spChg>
        <pc:spChg chg="mod">
          <ac:chgData name="Le Duc Nhuan" userId="63daef82-74d6-4839-91e9-3093f7a96db5" providerId="ADAL" clId="{44C472FF-3F5A-4C5E-85C9-BAC515F0A90B}" dt="2023-12-18T18:47:02.804" v="189"/>
          <ac:spMkLst>
            <pc:docMk/>
            <pc:sldMk cId="2115155420" sldId="285"/>
            <ac:spMk id="1449" creationId="{AE0428D5-0EE8-B92B-E305-A9753A10AE3E}"/>
          </ac:spMkLst>
        </pc:spChg>
        <pc:spChg chg="mod">
          <ac:chgData name="Le Duc Nhuan" userId="63daef82-74d6-4839-91e9-3093f7a96db5" providerId="ADAL" clId="{44C472FF-3F5A-4C5E-85C9-BAC515F0A90B}" dt="2023-12-18T18:47:02.804" v="189"/>
          <ac:spMkLst>
            <pc:docMk/>
            <pc:sldMk cId="2115155420" sldId="285"/>
            <ac:spMk id="1450" creationId="{C2628E7D-DC06-8C89-52BD-F0301BF2E75F}"/>
          </ac:spMkLst>
        </pc:spChg>
        <pc:spChg chg="mod">
          <ac:chgData name="Le Duc Nhuan" userId="63daef82-74d6-4839-91e9-3093f7a96db5" providerId="ADAL" clId="{44C472FF-3F5A-4C5E-85C9-BAC515F0A90B}" dt="2023-12-18T18:47:02.804" v="189"/>
          <ac:spMkLst>
            <pc:docMk/>
            <pc:sldMk cId="2115155420" sldId="285"/>
            <ac:spMk id="1451" creationId="{1D5B2BC7-7CD5-37E6-BC93-3DE51D03113F}"/>
          </ac:spMkLst>
        </pc:spChg>
        <pc:spChg chg="mod">
          <ac:chgData name="Le Duc Nhuan" userId="63daef82-74d6-4839-91e9-3093f7a96db5" providerId="ADAL" clId="{44C472FF-3F5A-4C5E-85C9-BAC515F0A90B}" dt="2023-12-18T18:47:02.804" v="189"/>
          <ac:spMkLst>
            <pc:docMk/>
            <pc:sldMk cId="2115155420" sldId="285"/>
            <ac:spMk id="1452" creationId="{01F8BDB4-23A9-1B20-186C-EB482E564646}"/>
          </ac:spMkLst>
        </pc:spChg>
        <pc:spChg chg="mod">
          <ac:chgData name="Le Duc Nhuan" userId="63daef82-74d6-4839-91e9-3093f7a96db5" providerId="ADAL" clId="{44C472FF-3F5A-4C5E-85C9-BAC515F0A90B}" dt="2023-12-18T18:47:02.804" v="189"/>
          <ac:spMkLst>
            <pc:docMk/>
            <pc:sldMk cId="2115155420" sldId="285"/>
            <ac:spMk id="1453" creationId="{B659D1D8-AC9C-8C6C-ED56-D97DEA4D9607}"/>
          </ac:spMkLst>
        </pc:spChg>
        <pc:spChg chg="mod">
          <ac:chgData name="Le Duc Nhuan" userId="63daef82-74d6-4839-91e9-3093f7a96db5" providerId="ADAL" clId="{44C472FF-3F5A-4C5E-85C9-BAC515F0A90B}" dt="2023-12-18T18:47:02.804" v="189"/>
          <ac:spMkLst>
            <pc:docMk/>
            <pc:sldMk cId="2115155420" sldId="285"/>
            <ac:spMk id="1454" creationId="{B438D7CF-CF2E-7A80-AE1A-CF6872EAF70E}"/>
          </ac:spMkLst>
        </pc:spChg>
        <pc:spChg chg="mod">
          <ac:chgData name="Le Duc Nhuan" userId="63daef82-74d6-4839-91e9-3093f7a96db5" providerId="ADAL" clId="{44C472FF-3F5A-4C5E-85C9-BAC515F0A90B}" dt="2023-12-18T18:47:02.804" v="189"/>
          <ac:spMkLst>
            <pc:docMk/>
            <pc:sldMk cId="2115155420" sldId="285"/>
            <ac:spMk id="1455" creationId="{6CD8918C-3978-C8AB-AB7C-5C33122FA319}"/>
          </ac:spMkLst>
        </pc:spChg>
        <pc:spChg chg="mod">
          <ac:chgData name="Le Duc Nhuan" userId="63daef82-74d6-4839-91e9-3093f7a96db5" providerId="ADAL" clId="{44C472FF-3F5A-4C5E-85C9-BAC515F0A90B}" dt="2023-12-18T18:47:02.804" v="189"/>
          <ac:spMkLst>
            <pc:docMk/>
            <pc:sldMk cId="2115155420" sldId="285"/>
            <ac:spMk id="1456" creationId="{C0D1F8C5-1803-DFB9-9153-80C1A88F85D6}"/>
          </ac:spMkLst>
        </pc:spChg>
        <pc:spChg chg="mod">
          <ac:chgData name="Le Duc Nhuan" userId="63daef82-74d6-4839-91e9-3093f7a96db5" providerId="ADAL" clId="{44C472FF-3F5A-4C5E-85C9-BAC515F0A90B}" dt="2023-12-18T18:47:02.804" v="189"/>
          <ac:spMkLst>
            <pc:docMk/>
            <pc:sldMk cId="2115155420" sldId="285"/>
            <ac:spMk id="1457" creationId="{979C2C9D-D2C9-9AEF-C07F-F106CB37B326}"/>
          </ac:spMkLst>
        </pc:spChg>
        <pc:spChg chg="mod">
          <ac:chgData name="Le Duc Nhuan" userId="63daef82-74d6-4839-91e9-3093f7a96db5" providerId="ADAL" clId="{44C472FF-3F5A-4C5E-85C9-BAC515F0A90B}" dt="2023-12-18T18:47:02.804" v="189"/>
          <ac:spMkLst>
            <pc:docMk/>
            <pc:sldMk cId="2115155420" sldId="285"/>
            <ac:spMk id="1458" creationId="{ACB42029-63CF-66F8-F70D-B45A67C2FC71}"/>
          </ac:spMkLst>
        </pc:spChg>
        <pc:spChg chg="mod">
          <ac:chgData name="Le Duc Nhuan" userId="63daef82-74d6-4839-91e9-3093f7a96db5" providerId="ADAL" clId="{44C472FF-3F5A-4C5E-85C9-BAC515F0A90B}" dt="2023-12-18T18:47:02.804" v="189"/>
          <ac:spMkLst>
            <pc:docMk/>
            <pc:sldMk cId="2115155420" sldId="285"/>
            <ac:spMk id="1459" creationId="{D4CBDFAC-1663-5B2B-1646-F9A6496744B5}"/>
          </ac:spMkLst>
        </pc:spChg>
        <pc:spChg chg="mod">
          <ac:chgData name="Le Duc Nhuan" userId="63daef82-74d6-4839-91e9-3093f7a96db5" providerId="ADAL" clId="{44C472FF-3F5A-4C5E-85C9-BAC515F0A90B}" dt="2023-12-18T18:47:02.804" v="189"/>
          <ac:spMkLst>
            <pc:docMk/>
            <pc:sldMk cId="2115155420" sldId="285"/>
            <ac:spMk id="1460" creationId="{A7C3A204-DA6D-543A-3D7B-D8197CF70471}"/>
          </ac:spMkLst>
        </pc:spChg>
        <pc:spChg chg="mod">
          <ac:chgData name="Le Duc Nhuan" userId="63daef82-74d6-4839-91e9-3093f7a96db5" providerId="ADAL" clId="{44C472FF-3F5A-4C5E-85C9-BAC515F0A90B}" dt="2023-12-18T18:47:02.804" v="189"/>
          <ac:spMkLst>
            <pc:docMk/>
            <pc:sldMk cId="2115155420" sldId="285"/>
            <ac:spMk id="1461" creationId="{126BA591-C7ED-CAAE-FCD5-6B3B8A79AB50}"/>
          </ac:spMkLst>
        </pc:spChg>
        <pc:spChg chg="mod">
          <ac:chgData name="Le Duc Nhuan" userId="63daef82-74d6-4839-91e9-3093f7a96db5" providerId="ADAL" clId="{44C472FF-3F5A-4C5E-85C9-BAC515F0A90B}" dt="2023-12-18T18:47:02.804" v="189"/>
          <ac:spMkLst>
            <pc:docMk/>
            <pc:sldMk cId="2115155420" sldId="285"/>
            <ac:spMk id="1462" creationId="{CCD60BAB-F415-1A30-3B1D-936E0915789C}"/>
          </ac:spMkLst>
        </pc:spChg>
        <pc:spChg chg="mod">
          <ac:chgData name="Le Duc Nhuan" userId="63daef82-74d6-4839-91e9-3093f7a96db5" providerId="ADAL" clId="{44C472FF-3F5A-4C5E-85C9-BAC515F0A90B}" dt="2023-12-18T18:47:02.804" v="189"/>
          <ac:spMkLst>
            <pc:docMk/>
            <pc:sldMk cId="2115155420" sldId="285"/>
            <ac:spMk id="1463" creationId="{567A0799-40B8-CDD9-3D13-909F4359554F}"/>
          </ac:spMkLst>
        </pc:spChg>
        <pc:spChg chg="mod">
          <ac:chgData name="Le Duc Nhuan" userId="63daef82-74d6-4839-91e9-3093f7a96db5" providerId="ADAL" clId="{44C472FF-3F5A-4C5E-85C9-BAC515F0A90B}" dt="2023-12-18T18:47:02.804" v="189"/>
          <ac:spMkLst>
            <pc:docMk/>
            <pc:sldMk cId="2115155420" sldId="285"/>
            <ac:spMk id="1464" creationId="{4040AFAA-937F-4353-37E8-1346B6D7C8E3}"/>
          </ac:spMkLst>
        </pc:spChg>
        <pc:spChg chg="mod">
          <ac:chgData name="Le Duc Nhuan" userId="63daef82-74d6-4839-91e9-3093f7a96db5" providerId="ADAL" clId="{44C472FF-3F5A-4C5E-85C9-BAC515F0A90B}" dt="2023-12-18T18:47:02.804" v="189"/>
          <ac:spMkLst>
            <pc:docMk/>
            <pc:sldMk cId="2115155420" sldId="285"/>
            <ac:spMk id="1465" creationId="{97D96D40-80A1-C6DA-AE73-D89502F620CF}"/>
          </ac:spMkLst>
        </pc:spChg>
        <pc:spChg chg="mod">
          <ac:chgData name="Le Duc Nhuan" userId="63daef82-74d6-4839-91e9-3093f7a96db5" providerId="ADAL" clId="{44C472FF-3F5A-4C5E-85C9-BAC515F0A90B}" dt="2023-12-18T18:47:02.804" v="189"/>
          <ac:spMkLst>
            <pc:docMk/>
            <pc:sldMk cId="2115155420" sldId="285"/>
            <ac:spMk id="1466" creationId="{71B308F7-3384-C5E0-6C09-26FA0ECAEEEC}"/>
          </ac:spMkLst>
        </pc:spChg>
        <pc:spChg chg="mod">
          <ac:chgData name="Le Duc Nhuan" userId="63daef82-74d6-4839-91e9-3093f7a96db5" providerId="ADAL" clId="{44C472FF-3F5A-4C5E-85C9-BAC515F0A90B}" dt="2023-12-18T18:47:02.804" v="189"/>
          <ac:spMkLst>
            <pc:docMk/>
            <pc:sldMk cId="2115155420" sldId="285"/>
            <ac:spMk id="1467" creationId="{71DD7EA4-BC25-CE50-0EA4-571CAD4DB2A9}"/>
          </ac:spMkLst>
        </pc:spChg>
        <pc:spChg chg="mod">
          <ac:chgData name="Le Duc Nhuan" userId="63daef82-74d6-4839-91e9-3093f7a96db5" providerId="ADAL" clId="{44C472FF-3F5A-4C5E-85C9-BAC515F0A90B}" dt="2023-12-18T18:47:02.804" v="189"/>
          <ac:spMkLst>
            <pc:docMk/>
            <pc:sldMk cId="2115155420" sldId="285"/>
            <ac:spMk id="1468" creationId="{A8DCDA0E-F417-5D3E-EB25-6302DD83E268}"/>
          </ac:spMkLst>
        </pc:spChg>
        <pc:spChg chg="mod">
          <ac:chgData name="Le Duc Nhuan" userId="63daef82-74d6-4839-91e9-3093f7a96db5" providerId="ADAL" clId="{44C472FF-3F5A-4C5E-85C9-BAC515F0A90B}" dt="2023-12-18T18:47:02.804" v="189"/>
          <ac:spMkLst>
            <pc:docMk/>
            <pc:sldMk cId="2115155420" sldId="285"/>
            <ac:spMk id="1469" creationId="{DEA70EB6-2CDC-E8FB-12F1-61111512B305}"/>
          </ac:spMkLst>
        </pc:spChg>
        <pc:spChg chg="mod">
          <ac:chgData name="Le Duc Nhuan" userId="63daef82-74d6-4839-91e9-3093f7a96db5" providerId="ADAL" clId="{44C472FF-3F5A-4C5E-85C9-BAC515F0A90B}" dt="2023-12-18T18:47:02.804" v="189"/>
          <ac:spMkLst>
            <pc:docMk/>
            <pc:sldMk cId="2115155420" sldId="285"/>
            <ac:spMk id="1470" creationId="{A3EB5F99-F2C1-4854-66BC-DC05AB114BE4}"/>
          </ac:spMkLst>
        </pc:spChg>
        <pc:spChg chg="mod">
          <ac:chgData name="Le Duc Nhuan" userId="63daef82-74d6-4839-91e9-3093f7a96db5" providerId="ADAL" clId="{44C472FF-3F5A-4C5E-85C9-BAC515F0A90B}" dt="2023-12-18T18:47:02.804" v="189"/>
          <ac:spMkLst>
            <pc:docMk/>
            <pc:sldMk cId="2115155420" sldId="285"/>
            <ac:spMk id="1471" creationId="{7B26B146-1C3D-0C20-CA7A-A604D0882394}"/>
          </ac:spMkLst>
        </pc:spChg>
        <pc:spChg chg="mod">
          <ac:chgData name="Le Duc Nhuan" userId="63daef82-74d6-4839-91e9-3093f7a96db5" providerId="ADAL" clId="{44C472FF-3F5A-4C5E-85C9-BAC515F0A90B}" dt="2023-12-18T18:47:02.804" v="189"/>
          <ac:spMkLst>
            <pc:docMk/>
            <pc:sldMk cId="2115155420" sldId="285"/>
            <ac:spMk id="1472" creationId="{92084A07-A527-946E-2F89-AF142134D581}"/>
          </ac:spMkLst>
        </pc:spChg>
        <pc:spChg chg="mod">
          <ac:chgData name="Le Duc Nhuan" userId="63daef82-74d6-4839-91e9-3093f7a96db5" providerId="ADAL" clId="{44C472FF-3F5A-4C5E-85C9-BAC515F0A90B}" dt="2023-12-18T18:47:02.804" v="189"/>
          <ac:spMkLst>
            <pc:docMk/>
            <pc:sldMk cId="2115155420" sldId="285"/>
            <ac:spMk id="1473" creationId="{9FF45DA7-F8FE-BE5B-D254-BEA1000CE4FB}"/>
          </ac:spMkLst>
        </pc:spChg>
        <pc:spChg chg="mod">
          <ac:chgData name="Le Duc Nhuan" userId="63daef82-74d6-4839-91e9-3093f7a96db5" providerId="ADAL" clId="{44C472FF-3F5A-4C5E-85C9-BAC515F0A90B}" dt="2023-12-18T18:47:02.804" v="189"/>
          <ac:spMkLst>
            <pc:docMk/>
            <pc:sldMk cId="2115155420" sldId="285"/>
            <ac:spMk id="1474" creationId="{65088903-6E79-6F47-CCA0-616A7EA7AD5B}"/>
          </ac:spMkLst>
        </pc:spChg>
        <pc:spChg chg="mod">
          <ac:chgData name="Le Duc Nhuan" userId="63daef82-74d6-4839-91e9-3093f7a96db5" providerId="ADAL" clId="{44C472FF-3F5A-4C5E-85C9-BAC515F0A90B}" dt="2023-12-18T18:47:02.804" v="189"/>
          <ac:spMkLst>
            <pc:docMk/>
            <pc:sldMk cId="2115155420" sldId="285"/>
            <ac:spMk id="1475" creationId="{685C8FBD-D741-0008-5694-9544E06AB336}"/>
          </ac:spMkLst>
        </pc:spChg>
        <pc:spChg chg="mod">
          <ac:chgData name="Le Duc Nhuan" userId="63daef82-74d6-4839-91e9-3093f7a96db5" providerId="ADAL" clId="{44C472FF-3F5A-4C5E-85C9-BAC515F0A90B}" dt="2023-12-18T18:47:02.804" v="189"/>
          <ac:spMkLst>
            <pc:docMk/>
            <pc:sldMk cId="2115155420" sldId="285"/>
            <ac:spMk id="1476" creationId="{95600A49-8A97-D752-AC74-EC4D8EEA00AE}"/>
          </ac:spMkLst>
        </pc:spChg>
        <pc:spChg chg="mod">
          <ac:chgData name="Le Duc Nhuan" userId="63daef82-74d6-4839-91e9-3093f7a96db5" providerId="ADAL" clId="{44C472FF-3F5A-4C5E-85C9-BAC515F0A90B}" dt="2023-12-18T18:47:02.804" v="189"/>
          <ac:spMkLst>
            <pc:docMk/>
            <pc:sldMk cId="2115155420" sldId="285"/>
            <ac:spMk id="1477" creationId="{37E9D869-5CD6-6543-18FB-C4F067056B46}"/>
          </ac:spMkLst>
        </pc:spChg>
        <pc:spChg chg="mod">
          <ac:chgData name="Le Duc Nhuan" userId="63daef82-74d6-4839-91e9-3093f7a96db5" providerId="ADAL" clId="{44C472FF-3F5A-4C5E-85C9-BAC515F0A90B}" dt="2023-12-18T18:47:02.804" v="189"/>
          <ac:spMkLst>
            <pc:docMk/>
            <pc:sldMk cId="2115155420" sldId="285"/>
            <ac:spMk id="1478" creationId="{95A75BF1-0A15-82DD-A1F4-C08E44684987}"/>
          </ac:spMkLst>
        </pc:spChg>
        <pc:spChg chg="mod">
          <ac:chgData name="Le Duc Nhuan" userId="63daef82-74d6-4839-91e9-3093f7a96db5" providerId="ADAL" clId="{44C472FF-3F5A-4C5E-85C9-BAC515F0A90B}" dt="2023-12-18T18:47:02.804" v="189"/>
          <ac:spMkLst>
            <pc:docMk/>
            <pc:sldMk cId="2115155420" sldId="285"/>
            <ac:spMk id="1479" creationId="{C4841097-1F34-D33F-2D51-137B7D981F4A}"/>
          </ac:spMkLst>
        </pc:spChg>
        <pc:spChg chg="mod">
          <ac:chgData name="Le Duc Nhuan" userId="63daef82-74d6-4839-91e9-3093f7a96db5" providerId="ADAL" clId="{44C472FF-3F5A-4C5E-85C9-BAC515F0A90B}" dt="2023-12-18T18:47:02.804" v="189"/>
          <ac:spMkLst>
            <pc:docMk/>
            <pc:sldMk cId="2115155420" sldId="285"/>
            <ac:spMk id="1480" creationId="{A86A8131-0137-AB17-F45A-EFBC9E69FB59}"/>
          </ac:spMkLst>
        </pc:spChg>
        <pc:spChg chg="mod">
          <ac:chgData name="Le Duc Nhuan" userId="63daef82-74d6-4839-91e9-3093f7a96db5" providerId="ADAL" clId="{44C472FF-3F5A-4C5E-85C9-BAC515F0A90B}" dt="2023-12-18T18:47:02.804" v="189"/>
          <ac:spMkLst>
            <pc:docMk/>
            <pc:sldMk cId="2115155420" sldId="285"/>
            <ac:spMk id="1481" creationId="{362AB387-D1BB-8BE8-6E5D-8C01656165EC}"/>
          </ac:spMkLst>
        </pc:spChg>
        <pc:spChg chg="mod">
          <ac:chgData name="Le Duc Nhuan" userId="63daef82-74d6-4839-91e9-3093f7a96db5" providerId="ADAL" clId="{44C472FF-3F5A-4C5E-85C9-BAC515F0A90B}" dt="2023-12-18T18:47:02.804" v="189"/>
          <ac:spMkLst>
            <pc:docMk/>
            <pc:sldMk cId="2115155420" sldId="285"/>
            <ac:spMk id="1482" creationId="{EFB03FC5-F421-0A7C-473A-0B9DD417F502}"/>
          </ac:spMkLst>
        </pc:spChg>
        <pc:spChg chg="mod">
          <ac:chgData name="Le Duc Nhuan" userId="63daef82-74d6-4839-91e9-3093f7a96db5" providerId="ADAL" clId="{44C472FF-3F5A-4C5E-85C9-BAC515F0A90B}" dt="2023-12-18T18:47:02.804" v="189"/>
          <ac:spMkLst>
            <pc:docMk/>
            <pc:sldMk cId="2115155420" sldId="285"/>
            <ac:spMk id="1483" creationId="{CA1E8AD5-8642-862F-D846-464A0BDB0DB5}"/>
          </ac:spMkLst>
        </pc:spChg>
        <pc:spChg chg="mod">
          <ac:chgData name="Le Duc Nhuan" userId="63daef82-74d6-4839-91e9-3093f7a96db5" providerId="ADAL" clId="{44C472FF-3F5A-4C5E-85C9-BAC515F0A90B}" dt="2023-12-18T18:47:02.804" v="189"/>
          <ac:spMkLst>
            <pc:docMk/>
            <pc:sldMk cId="2115155420" sldId="285"/>
            <ac:spMk id="1484" creationId="{35C9615B-D104-7A62-F987-0A88BBC128DD}"/>
          </ac:spMkLst>
        </pc:spChg>
        <pc:spChg chg="mod">
          <ac:chgData name="Le Duc Nhuan" userId="63daef82-74d6-4839-91e9-3093f7a96db5" providerId="ADAL" clId="{44C472FF-3F5A-4C5E-85C9-BAC515F0A90B}" dt="2023-12-18T18:47:02.804" v="189"/>
          <ac:spMkLst>
            <pc:docMk/>
            <pc:sldMk cId="2115155420" sldId="285"/>
            <ac:spMk id="1485" creationId="{E9998E7F-6909-1198-70AA-AF4E21F61DF0}"/>
          </ac:spMkLst>
        </pc:spChg>
        <pc:spChg chg="mod">
          <ac:chgData name="Le Duc Nhuan" userId="63daef82-74d6-4839-91e9-3093f7a96db5" providerId="ADAL" clId="{44C472FF-3F5A-4C5E-85C9-BAC515F0A90B}" dt="2023-12-18T18:47:02.804" v="189"/>
          <ac:spMkLst>
            <pc:docMk/>
            <pc:sldMk cId="2115155420" sldId="285"/>
            <ac:spMk id="1486" creationId="{6A407E18-DE79-789A-C3E8-8F992FACEC88}"/>
          </ac:spMkLst>
        </pc:spChg>
        <pc:spChg chg="mod">
          <ac:chgData name="Le Duc Nhuan" userId="63daef82-74d6-4839-91e9-3093f7a96db5" providerId="ADAL" clId="{44C472FF-3F5A-4C5E-85C9-BAC515F0A90B}" dt="2023-12-18T18:47:02.804" v="189"/>
          <ac:spMkLst>
            <pc:docMk/>
            <pc:sldMk cId="2115155420" sldId="285"/>
            <ac:spMk id="1487" creationId="{84F8B054-3F34-1917-2E01-E18A7649615D}"/>
          </ac:spMkLst>
        </pc:spChg>
        <pc:spChg chg="mod">
          <ac:chgData name="Le Duc Nhuan" userId="63daef82-74d6-4839-91e9-3093f7a96db5" providerId="ADAL" clId="{44C472FF-3F5A-4C5E-85C9-BAC515F0A90B}" dt="2023-12-18T18:47:02.804" v="189"/>
          <ac:spMkLst>
            <pc:docMk/>
            <pc:sldMk cId="2115155420" sldId="285"/>
            <ac:spMk id="1488" creationId="{CA24149C-8CFA-901D-B5C0-81836258ECC0}"/>
          </ac:spMkLst>
        </pc:spChg>
        <pc:spChg chg="mod">
          <ac:chgData name="Le Duc Nhuan" userId="63daef82-74d6-4839-91e9-3093f7a96db5" providerId="ADAL" clId="{44C472FF-3F5A-4C5E-85C9-BAC515F0A90B}" dt="2023-12-18T18:47:02.804" v="189"/>
          <ac:spMkLst>
            <pc:docMk/>
            <pc:sldMk cId="2115155420" sldId="285"/>
            <ac:spMk id="1489" creationId="{A755B2D3-80C6-1BBB-07F2-42C0B6DCC9B9}"/>
          </ac:spMkLst>
        </pc:spChg>
        <pc:spChg chg="mod">
          <ac:chgData name="Le Duc Nhuan" userId="63daef82-74d6-4839-91e9-3093f7a96db5" providerId="ADAL" clId="{44C472FF-3F5A-4C5E-85C9-BAC515F0A90B}" dt="2023-12-18T18:47:02.804" v="189"/>
          <ac:spMkLst>
            <pc:docMk/>
            <pc:sldMk cId="2115155420" sldId="285"/>
            <ac:spMk id="1490" creationId="{550DA6CB-9032-BF0C-CA51-FA064A3E97F6}"/>
          </ac:spMkLst>
        </pc:spChg>
        <pc:spChg chg="mod">
          <ac:chgData name="Le Duc Nhuan" userId="63daef82-74d6-4839-91e9-3093f7a96db5" providerId="ADAL" clId="{44C472FF-3F5A-4C5E-85C9-BAC515F0A90B}" dt="2023-12-18T18:47:02.804" v="189"/>
          <ac:spMkLst>
            <pc:docMk/>
            <pc:sldMk cId="2115155420" sldId="285"/>
            <ac:spMk id="1491" creationId="{7108B3D7-51CB-64D5-2413-29BF042C248D}"/>
          </ac:spMkLst>
        </pc:spChg>
        <pc:spChg chg="mod">
          <ac:chgData name="Le Duc Nhuan" userId="63daef82-74d6-4839-91e9-3093f7a96db5" providerId="ADAL" clId="{44C472FF-3F5A-4C5E-85C9-BAC515F0A90B}" dt="2023-12-18T18:47:02.804" v="189"/>
          <ac:spMkLst>
            <pc:docMk/>
            <pc:sldMk cId="2115155420" sldId="285"/>
            <ac:spMk id="1492" creationId="{65F46CA1-32FC-A5F2-835D-91E6AF73B2AE}"/>
          </ac:spMkLst>
        </pc:spChg>
        <pc:spChg chg="mod">
          <ac:chgData name="Le Duc Nhuan" userId="63daef82-74d6-4839-91e9-3093f7a96db5" providerId="ADAL" clId="{44C472FF-3F5A-4C5E-85C9-BAC515F0A90B}" dt="2023-12-18T18:47:02.804" v="189"/>
          <ac:spMkLst>
            <pc:docMk/>
            <pc:sldMk cId="2115155420" sldId="285"/>
            <ac:spMk id="1493" creationId="{EC090183-E314-58C5-0239-BE8ED438B231}"/>
          </ac:spMkLst>
        </pc:spChg>
        <pc:spChg chg="mod">
          <ac:chgData name="Le Duc Nhuan" userId="63daef82-74d6-4839-91e9-3093f7a96db5" providerId="ADAL" clId="{44C472FF-3F5A-4C5E-85C9-BAC515F0A90B}" dt="2023-12-18T18:47:02.804" v="189"/>
          <ac:spMkLst>
            <pc:docMk/>
            <pc:sldMk cId="2115155420" sldId="285"/>
            <ac:spMk id="1494" creationId="{5AA3C42B-B580-2973-F0DC-461381497EA4}"/>
          </ac:spMkLst>
        </pc:spChg>
        <pc:spChg chg="mod">
          <ac:chgData name="Le Duc Nhuan" userId="63daef82-74d6-4839-91e9-3093f7a96db5" providerId="ADAL" clId="{44C472FF-3F5A-4C5E-85C9-BAC515F0A90B}" dt="2023-12-18T18:47:02.804" v="189"/>
          <ac:spMkLst>
            <pc:docMk/>
            <pc:sldMk cId="2115155420" sldId="285"/>
            <ac:spMk id="1495" creationId="{FF60FA24-CA8F-6EA6-728B-A52429F2196D}"/>
          </ac:spMkLst>
        </pc:spChg>
        <pc:spChg chg="mod">
          <ac:chgData name="Le Duc Nhuan" userId="63daef82-74d6-4839-91e9-3093f7a96db5" providerId="ADAL" clId="{44C472FF-3F5A-4C5E-85C9-BAC515F0A90B}" dt="2023-12-18T18:47:02.804" v="189"/>
          <ac:spMkLst>
            <pc:docMk/>
            <pc:sldMk cId="2115155420" sldId="285"/>
            <ac:spMk id="1496" creationId="{27A6F111-7EC4-A30C-A94B-1FF1DA9489AE}"/>
          </ac:spMkLst>
        </pc:spChg>
        <pc:spChg chg="mod">
          <ac:chgData name="Le Duc Nhuan" userId="63daef82-74d6-4839-91e9-3093f7a96db5" providerId="ADAL" clId="{44C472FF-3F5A-4C5E-85C9-BAC515F0A90B}" dt="2023-12-18T18:47:02.804" v="189"/>
          <ac:spMkLst>
            <pc:docMk/>
            <pc:sldMk cId="2115155420" sldId="285"/>
            <ac:spMk id="1497" creationId="{8B4E36FB-4DB8-0F8C-86A6-DF322E2B5734}"/>
          </ac:spMkLst>
        </pc:spChg>
        <pc:spChg chg="mod">
          <ac:chgData name="Le Duc Nhuan" userId="63daef82-74d6-4839-91e9-3093f7a96db5" providerId="ADAL" clId="{44C472FF-3F5A-4C5E-85C9-BAC515F0A90B}" dt="2023-12-18T18:47:02.804" v="189"/>
          <ac:spMkLst>
            <pc:docMk/>
            <pc:sldMk cId="2115155420" sldId="285"/>
            <ac:spMk id="1498" creationId="{B596B6D9-CD49-247B-C12F-DA8D14BE9D6A}"/>
          </ac:spMkLst>
        </pc:spChg>
        <pc:spChg chg="mod">
          <ac:chgData name="Le Duc Nhuan" userId="63daef82-74d6-4839-91e9-3093f7a96db5" providerId="ADAL" clId="{44C472FF-3F5A-4C5E-85C9-BAC515F0A90B}" dt="2023-12-18T18:47:02.804" v="189"/>
          <ac:spMkLst>
            <pc:docMk/>
            <pc:sldMk cId="2115155420" sldId="285"/>
            <ac:spMk id="1499" creationId="{0A3ADBA2-F61D-10E6-1E50-DB0871AC7F87}"/>
          </ac:spMkLst>
        </pc:spChg>
        <pc:spChg chg="mod">
          <ac:chgData name="Le Duc Nhuan" userId="63daef82-74d6-4839-91e9-3093f7a96db5" providerId="ADAL" clId="{44C472FF-3F5A-4C5E-85C9-BAC515F0A90B}" dt="2023-12-18T18:47:02.804" v="189"/>
          <ac:spMkLst>
            <pc:docMk/>
            <pc:sldMk cId="2115155420" sldId="285"/>
            <ac:spMk id="1500" creationId="{430882B5-E9EA-F1E3-2E28-4080E2181A96}"/>
          </ac:spMkLst>
        </pc:spChg>
        <pc:spChg chg="mod">
          <ac:chgData name="Le Duc Nhuan" userId="63daef82-74d6-4839-91e9-3093f7a96db5" providerId="ADAL" clId="{44C472FF-3F5A-4C5E-85C9-BAC515F0A90B}" dt="2023-12-18T18:47:02.804" v="189"/>
          <ac:spMkLst>
            <pc:docMk/>
            <pc:sldMk cId="2115155420" sldId="285"/>
            <ac:spMk id="1501" creationId="{EDEA9B6E-DAEE-FC23-4D6C-4253821847CF}"/>
          </ac:spMkLst>
        </pc:spChg>
        <pc:spChg chg="mod">
          <ac:chgData name="Le Duc Nhuan" userId="63daef82-74d6-4839-91e9-3093f7a96db5" providerId="ADAL" clId="{44C472FF-3F5A-4C5E-85C9-BAC515F0A90B}" dt="2023-12-18T18:47:02.804" v="189"/>
          <ac:spMkLst>
            <pc:docMk/>
            <pc:sldMk cId="2115155420" sldId="285"/>
            <ac:spMk id="1502" creationId="{CE115BD4-8D65-E84B-DE52-79713DD6ECA9}"/>
          </ac:spMkLst>
        </pc:spChg>
        <pc:spChg chg="mod">
          <ac:chgData name="Le Duc Nhuan" userId="63daef82-74d6-4839-91e9-3093f7a96db5" providerId="ADAL" clId="{44C472FF-3F5A-4C5E-85C9-BAC515F0A90B}" dt="2023-12-18T18:47:02.804" v="189"/>
          <ac:spMkLst>
            <pc:docMk/>
            <pc:sldMk cId="2115155420" sldId="285"/>
            <ac:spMk id="1503" creationId="{59CDFF12-4269-A5CF-7111-8FF18EB26CFA}"/>
          </ac:spMkLst>
        </pc:spChg>
        <pc:spChg chg="mod">
          <ac:chgData name="Le Duc Nhuan" userId="63daef82-74d6-4839-91e9-3093f7a96db5" providerId="ADAL" clId="{44C472FF-3F5A-4C5E-85C9-BAC515F0A90B}" dt="2023-12-18T18:47:02.804" v="189"/>
          <ac:spMkLst>
            <pc:docMk/>
            <pc:sldMk cId="2115155420" sldId="285"/>
            <ac:spMk id="1504" creationId="{CDBA627F-4BAE-9285-02AF-99B83BC8055E}"/>
          </ac:spMkLst>
        </pc:spChg>
        <pc:spChg chg="mod">
          <ac:chgData name="Le Duc Nhuan" userId="63daef82-74d6-4839-91e9-3093f7a96db5" providerId="ADAL" clId="{44C472FF-3F5A-4C5E-85C9-BAC515F0A90B}" dt="2023-12-18T18:47:02.804" v="189"/>
          <ac:spMkLst>
            <pc:docMk/>
            <pc:sldMk cId="2115155420" sldId="285"/>
            <ac:spMk id="1505" creationId="{7453D6D7-B2E2-E223-2168-9A7EC076255B}"/>
          </ac:spMkLst>
        </pc:spChg>
        <pc:spChg chg="mod">
          <ac:chgData name="Le Duc Nhuan" userId="63daef82-74d6-4839-91e9-3093f7a96db5" providerId="ADAL" clId="{44C472FF-3F5A-4C5E-85C9-BAC515F0A90B}" dt="2023-12-18T18:47:02.804" v="189"/>
          <ac:spMkLst>
            <pc:docMk/>
            <pc:sldMk cId="2115155420" sldId="285"/>
            <ac:spMk id="1506" creationId="{86844A2A-85B6-A94B-C663-FB735FA71F6B}"/>
          </ac:spMkLst>
        </pc:spChg>
        <pc:spChg chg="mod">
          <ac:chgData name="Le Duc Nhuan" userId="63daef82-74d6-4839-91e9-3093f7a96db5" providerId="ADAL" clId="{44C472FF-3F5A-4C5E-85C9-BAC515F0A90B}" dt="2023-12-18T18:47:02.804" v="189"/>
          <ac:spMkLst>
            <pc:docMk/>
            <pc:sldMk cId="2115155420" sldId="285"/>
            <ac:spMk id="1507" creationId="{A746DE52-8D6D-1873-73AF-0CE25947E40C}"/>
          </ac:spMkLst>
        </pc:spChg>
        <pc:spChg chg="mod">
          <ac:chgData name="Le Duc Nhuan" userId="63daef82-74d6-4839-91e9-3093f7a96db5" providerId="ADAL" clId="{44C472FF-3F5A-4C5E-85C9-BAC515F0A90B}" dt="2023-12-18T18:47:02.804" v="189"/>
          <ac:spMkLst>
            <pc:docMk/>
            <pc:sldMk cId="2115155420" sldId="285"/>
            <ac:spMk id="1508" creationId="{A5F1325A-0BBB-2076-1A2C-579872C4A5D8}"/>
          </ac:spMkLst>
        </pc:spChg>
        <pc:spChg chg="mod">
          <ac:chgData name="Le Duc Nhuan" userId="63daef82-74d6-4839-91e9-3093f7a96db5" providerId="ADAL" clId="{44C472FF-3F5A-4C5E-85C9-BAC515F0A90B}" dt="2023-12-18T18:47:02.804" v="189"/>
          <ac:spMkLst>
            <pc:docMk/>
            <pc:sldMk cId="2115155420" sldId="285"/>
            <ac:spMk id="1509" creationId="{041C617D-D835-11B7-254F-91D55DA1E386}"/>
          </ac:spMkLst>
        </pc:spChg>
        <pc:spChg chg="mod">
          <ac:chgData name="Le Duc Nhuan" userId="63daef82-74d6-4839-91e9-3093f7a96db5" providerId="ADAL" clId="{44C472FF-3F5A-4C5E-85C9-BAC515F0A90B}" dt="2023-12-18T18:47:02.804" v="189"/>
          <ac:spMkLst>
            <pc:docMk/>
            <pc:sldMk cId="2115155420" sldId="285"/>
            <ac:spMk id="1510" creationId="{A63990D1-C542-10AC-9038-D7FE7265B525}"/>
          </ac:spMkLst>
        </pc:spChg>
        <pc:spChg chg="mod">
          <ac:chgData name="Le Duc Nhuan" userId="63daef82-74d6-4839-91e9-3093f7a96db5" providerId="ADAL" clId="{44C472FF-3F5A-4C5E-85C9-BAC515F0A90B}" dt="2023-12-18T18:47:02.804" v="189"/>
          <ac:spMkLst>
            <pc:docMk/>
            <pc:sldMk cId="2115155420" sldId="285"/>
            <ac:spMk id="1511" creationId="{A68967EA-46E5-4BBA-5E16-CEAB0B0ED281}"/>
          </ac:spMkLst>
        </pc:spChg>
        <pc:spChg chg="mod">
          <ac:chgData name="Le Duc Nhuan" userId="63daef82-74d6-4839-91e9-3093f7a96db5" providerId="ADAL" clId="{44C472FF-3F5A-4C5E-85C9-BAC515F0A90B}" dt="2023-12-18T18:47:02.804" v="189"/>
          <ac:spMkLst>
            <pc:docMk/>
            <pc:sldMk cId="2115155420" sldId="285"/>
            <ac:spMk id="1512" creationId="{C29D85C7-5F4D-ADB2-EAF6-0F901F5B2590}"/>
          </ac:spMkLst>
        </pc:spChg>
        <pc:spChg chg="mod">
          <ac:chgData name="Le Duc Nhuan" userId="63daef82-74d6-4839-91e9-3093f7a96db5" providerId="ADAL" clId="{44C472FF-3F5A-4C5E-85C9-BAC515F0A90B}" dt="2023-12-18T18:47:02.804" v="189"/>
          <ac:spMkLst>
            <pc:docMk/>
            <pc:sldMk cId="2115155420" sldId="285"/>
            <ac:spMk id="1513" creationId="{BF83B8EF-89D2-6CCD-12CE-D528ED8FE4EA}"/>
          </ac:spMkLst>
        </pc:spChg>
        <pc:spChg chg="mod">
          <ac:chgData name="Le Duc Nhuan" userId="63daef82-74d6-4839-91e9-3093f7a96db5" providerId="ADAL" clId="{44C472FF-3F5A-4C5E-85C9-BAC515F0A90B}" dt="2023-12-18T18:47:02.804" v="189"/>
          <ac:spMkLst>
            <pc:docMk/>
            <pc:sldMk cId="2115155420" sldId="285"/>
            <ac:spMk id="1514" creationId="{085FCA44-EFDF-B2FF-7AB3-15B10103CE65}"/>
          </ac:spMkLst>
        </pc:spChg>
        <pc:spChg chg="mod">
          <ac:chgData name="Le Duc Nhuan" userId="63daef82-74d6-4839-91e9-3093f7a96db5" providerId="ADAL" clId="{44C472FF-3F5A-4C5E-85C9-BAC515F0A90B}" dt="2023-12-18T18:47:02.804" v="189"/>
          <ac:spMkLst>
            <pc:docMk/>
            <pc:sldMk cId="2115155420" sldId="285"/>
            <ac:spMk id="1515" creationId="{9FF9E41C-BC23-C5CA-A048-944C527DA087}"/>
          </ac:spMkLst>
        </pc:spChg>
        <pc:spChg chg="mod">
          <ac:chgData name="Le Duc Nhuan" userId="63daef82-74d6-4839-91e9-3093f7a96db5" providerId="ADAL" clId="{44C472FF-3F5A-4C5E-85C9-BAC515F0A90B}" dt="2023-12-18T18:47:02.804" v="189"/>
          <ac:spMkLst>
            <pc:docMk/>
            <pc:sldMk cId="2115155420" sldId="285"/>
            <ac:spMk id="1516" creationId="{F167042C-920B-0218-1E2F-6ADE990C5DCB}"/>
          </ac:spMkLst>
        </pc:spChg>
        <pc:spChg chg="mod">
          <ac:chgData name="Le Duc Nhuan" userId="63daef82-74d6-4839-91e9-3093f7a96db5" providerId="ADAL" clId="{44C472FF-3F5A-4C5E-85C9-BAC515F0A90B}" dt="2023-12-18T18:47:02.804" v="189"/>
          <ac:spMkLst>
            <pc:docMk/>
            <pc:sldMk cId="2115155420" sldId="285"/>
            <ac:spMk id="1517" creationId="{07E6823A-36C3-9751-F53A-9ADA1303B180}"/>
          </ac:spMkLst>
        </pc:spChg>
        <pc:spChg chg="mod">
          <ac:chgData name="Le Duc Nhuan" userId="63daef82-74d6-4839-91e9-3093f7a96db5" providerId="ADAL" clId="{44C472FF-3F5A-4C5E-85C9-BAC515F0A90B}" dt="2023-12-18T18:47:02.804" v="189"/>
          <ac:spMkLst>
            <pc:docMk/>
            <pc:sldMk cId="2115155420" sldId="285"/>
            <ac:spMk id="1518" creationId="{DD0B14F2-19D6-2F7A-A5C8-57D597897333}"/>
          </ac:spMkLst>
        </pc:spChg>
        <pc:spChg chg="mod">
          <ac:chgData name="Le Duc Nhuan" userId="63daef82-74d6-4839-91e9-3093f7a96db5" providerId="ADAL" clId="{44C472FF-3F5A-4C5E-85C9-BAC515F0A90B}" dt="2023-12-18T18:47:02.804" v="189"/>
          <ac:spMkLst>
            <pc:docMk/>
            <pc:sldMk cId="2115155420" sldId="285"/>
            <ac:spMk id="1519" creationId="{0BE09EC3-BFEE-F27B-96F1-6E5433BAC4C0}"/>
          </ac:spMkLst>
        </pc:spChg>
        <pc:spChg chg="mod">
          <ac:chgData name="Le Duc Nhuan" userId="63daef82-74d6-4839-91e9-3093f7a96db5" providerId="ADAL" clId="{44C472FF-3F5A-4C5E-85C9-BAC515F0A90B}" dt="2023-12-18T18:47:02.804" v="189"/>
          <ac:spMkLst>
            <pc:docMk/>
            <pc:sldMk cId="2115155420" sldId="285"/>
            <ac:spMk id="1520" creationId="{1907DC11-F226-24C1-B929-FD0D3D10D542}"/>
          </ac:spMkLst>
        </pc:spChg>
        <pc:spChg chg="mod">
          <ac:chgData name="Le Duc Nhuan" userId="63daef82-74d6-4839-91e9-3093f7a96db5" providerId="ADAL" clId="{44C472FF-3F5A-4C5E-85C9-BAC515F0A90B}" dt="2023-12-18T18:47:02.804" v="189"/>
          <ac:spMkLst>
            <pc:docMk/>
            <pc:sldMk cId="2115155420" sldId="285"/>
            <ac:spMk id="1521" creationId="{96DFE523-B27B-F610-EC09-2DF3B592BDED}"/>
          </ac:spMkLst>
        </pc:spChg>
        <pc:spChg chg="mod">
          <ac:chgData name="Le Duc Nhuan" userId="63daef82-74d6-4839-91e9-3093f7a96db5" providerId="ADAL" clId="{44C472FF-3F5A-4C5E-85C9-BAC515F0A90B}" dt="2023-12-18T18:47:02.804" v="189"/>
          <ac:spMkLst>
            <pc:docMk/>
            <pc:sldMk cId="2115155420" sldId="285"/>
            <ac:spMk id="1522" creationId="{FBC34AF0-DF41-A245-30D7-CBB4E9F7AAEE}"/>
          </ac:spMkLst>
        </pc:spChg>
        <pc:spChg chg="mod">
          <ac:chgData name="Le Duc Nhuan" userId="63daef82-74d6-4839-91e9-3093f7a96db5" providerId="ADAL" clId="{44C472FF-3F5A-4C5E-85C9-BAC515F0A90B}" dt="2023-12-18T18:47:02.804" v="189"/>
          <ac:spMkLst>
            <pc:docMk/>
            <pc:sldMk cId="2115155420" sldId="285"/>
            <ac:spMk id="1523" creationId="{ADBDF032-19B2-67A8-F401-721EDBF1EF12}"/>
          </ac:spMkLst>
        </pc:spChg>
        <pc:spChg chg="mod">
          <ac:chgData name="Le Duc Nhuan" userId="63daef82-74d6-4839-91e9-3093f7a96db5" providerId="ADAL" clId="{44C472FF-3F5A-4C5E-85C9-BAC515F0A90B}" dt="2023-12-18T18:47:02.804" v="189"/>
          <ac:spMkLst>
            <pc:docMk/>
            <pc:sldMk cId="2115155420" sldId="285"/>
            <ac:spMk id="1524" creationId="{A001BB02-17C8-4A98-695E-7A4B92A5C7C5}"/>
          </ac:spMkLst>
        </pc:spChg>
        <pc:spChg chg="mod">
          <ac:chgData name="Le Duc Nhuan" userId="63daef82-74d6-4839-91e9-3093f7a96db5" providerId="ADAL" clId="{44C472FF-3F5A-4C5E-85C9-BAC515F0A90B}" dt="2023-12-18T18:47:02.804" v="189"/>
          <ac:spMkLst>
            <pc:docMk/>
            <pc:sldMk cId="2115155420" sldId="285"/>
            <ac:spMk id="1525" creationId="{3E02E46E-9C9F-AA1F-AA2F-851A44918C2A}"/>
          </ac:spMkLst>
        </pc:spChg>
        <pc:spChg chg="mod">
          <ac:chgData name="Le Duc Nhuan" userId="63daef82-74d6-4839-91e9-3093f7a96db5" providerId="ADAL" clId="{44C472FF-3F5A-4C5E-85C9-BAC515F0A90B}" dt="2023-12-18T18:47:02.804" v="189"/>
          <ac:spMkLst>
            <pc:docMk/>
            <pc:sldMk cId="2115155420" sldId="285"/>
            <ac:spMk id="1526" creationId="{0F5A7C46-C4CE-E16D-33E0-CE8C4BE35F3E}"/>
          </ac:spMkLst>
        </pc:spChg>
        <pc:spChg chg="mod">
          <ac:chgData name="Le Duc Nhuan" userId="63daef82-74d6-4839-91e9-3093f7a96db5" providerId="ADAL" clId="{44C472FF-3F5A-4C5E-85C9-BAC515F0A90B}" dt="2023-12-18T18:47:02.804" v="189"/>
          <ac:spMkLst>
            <pc:docMk/>
            <pc:sldMk cId="2115155420" sldId="285"/>
            <ac:spMk id="1527" creationId="{C1C8797E-1791-A345-7BF6-D92FCFEE011F}"/>
          </ac:spMkLst>
        </pc:spChg>
        <pc:grpChg chg="add del mod">
          <ac:chgData name="Le Duc Nhuan" userId="63daef82-74d6-4839-91e9-3093f7a96db5" providerId="ADAL" clId="{44C472FF-3F5A-4C5E-85C9-BAC515F0A90B}" dt="2023-12-18T18:47:26.421" v="192"/>
          <ac:grpSpMkLst>
            <pc:docMk/>
            <pc:sldMk cId="2115155420" sldId="285"/>
            <ac:grpSpMk id="2" creationId="{D1832022-24BF-BE27-50B6-FD54D52479E2}"/>
          </ac:grpSpMkLst>
        </pc:grpChg>
        <pc:grpChg chg="mod">
          <ac:chgData name="Le Duc Nhuan" userId="63daef82-74d6-4839-91e9-3093f7a96db5" providerId="ADAL" clId="{44C472FF-3F5A-4C5E-85C9-BAC515F0A90B}" dt="2023-12-18T18:47:02.804" v="189"/>
          <ac:grpSpMkLst>
            <pc:docMk/>
            <pc:sldMk cId="2115155420" sldId="285"/>
            <ac:grpSpMk id="3" creationId="{6B8FDEC7-57E9-ACC5-0D29-D7769F3D130A}"/>
          </ac:grpSpMkLst>
        </pc:grpChg>
        <pc:grpChg chg="add del">
          <ac:chgData name="Le Duc Nhuan" userId="63daef82-74d6-4839-91e9-3093f7a96db5" providerId="ADAL" clId="{44C472FF-3F5A-4C5E-85C9-BAC515F0A90B}" dt="2023-12-18T18:47:27.037" v="193" actId="478"/>
          <ac:grpSpMkLst>
            <pc:docMk/>
            <pc:sldMk cId="2115155420" sldId="285"/>
            <ac:grpSpMk id="1046" creationId="{00000000-0000-0000-0000-000000000000}"/>
          </ac:grpSpMkLst>
        </pc:grpChg>
      </pc:sldChg>
      <pc:sldChg chg="add del">
        <pc:chgData name="Le Duc Nhuan" userId="63daef82-74d6-4839-91e9-3093f7a96db5" providerId="ADAL" clId="{44C472FF-3F5A-4C5E-85C9-BAC515F0A90B}" dt="2023-12-18T18:45:36.359" v="99" actId="47"/>
        <pc:sldMkLst>
          <pc:docMk/>
          <pc:sldMk cId="851268177" sldId="286"/>
        </pc:sldMkLst>
      </pc:sldChg>
      <pc:sldChg chg="modSp add mod">
        <pc:chgData name="Le Duc Nhuan" userId="63daef82-74d6-4839-91e9-3093f7a96db5" providerId="ADAL" clId="{44C472FF-3F5A-4C5E-85C9-BAC515F0A90B}" dt="2023-12-18T18:49:50.422" v="223" actId="1076"/>
        <pc:sldMkLst>
          <pc:docMk/>
          <pc:sldMk cId="1430679888" sldId="286"/>
        </pc:sldMkLst>
        <pc:spChg chg="mod">
          <ac:chgData name="Le Duc Nhuan" userId="63daef82-74d6-4839-91e9-3093f7a96db5" providerId="ADAL" clId="{44C472FF-3F5A-4C5E-85C9-BAC515F0A90B}" dt="2023-12-18T18:49:50.422" v="223" actId="1076"/>
          <ac:spMkLst>
            <pc:docMk/>
            <pc:sldMk cId="1430679888" sldId="286"/>
            <ac:spMk id="1043" creationId="{00000000-0000-0000-0000-000000000000}"/>
          </ac:spMkLst>
        </pc:spChg>
        <pc:spChg chg="mod">
          <ac:chgData name="Le Duc Nhuan" userId="63daef82-74d6-4839-91e9-3093f7a96db5" providerId="ADAL" clId="{44C472FF-3F5A-4C5E-85C9-BAC515F0A90B}" dt="2023-12-18T18:47:32.340" v="194" actId="20577"/>
          <ac:spMkLst>
            <pc:docMk/>
            <pc:sldMk cId="1430679888" sldId="286"/>
            <ac:spMk id="1044" creationId="{00000000-0000-0000-0000-000000000000}"/>
          </ac:spMkLst>
        </pc:spChg>
      </pc:sldChg>
      <pc:sldChg chg="modSp add mod">
        <pc:chgData name="Le Duc Nhuan" userId="63daef82-74d6-4839-91e9-3093f7a96db5" providerId="ADAL" clId="{44C472FF-3F5A-4C5E-85C9-BAC515F0A90B}" dt="2023-12-18T18:50:32.609" v="289" actId="1076"/>
        <pc:sldMkLst>
          <pc:docMk/>
          <pc:sldMk cId="3064377898" sldId="287"/>
        </pc:sldMkLst>
        <pc:spChg chg="mod">
          <ac:chgData name="Le Duc Nhuan" userId="63daef82-74d6-4839-91e9-3093f7a96db5" providerId="ADAL" clId="{44C472FF-3F5A-4C5E-85C9-BAC515F0A90B}" dt="2023-12-18T18:50:32.609" v="289" actId="1076"/>
          <ac:spMkLst>
            <pc:docMk/>
            <pc:sldMk cId="3064377898" sldId="287"/>
            <ac:spMk id="1043" creationId="{00000000-0000-0000-0000-000000000000}"/>
          </ac:spMkLst>
        </pc:spChg>
        <pc:spChg chg="mod">
          <ac:chgData name="Le Duc Nhuan" userId="63daef82-74d6-4839-91e9-3093f7a96db5" providerId="ADAL" clId="{44C472FF-3F5A-4C5E-85C9-BAC515F0A90B}" dt="2023-12-18T18:47:39.855" v="195" actId="20577"/>
          <ac:spMkLst>
            <pc:docMk/>
            <pc:sldMk cId="3064377898" sldId="287"/>
            <ac:spMk id="1044" creationId="{00000000-0000-0000-0000-000000000000}"/>
          </ac:spMkLst>
        </pc:spChg>
      </pc:sldChg>
      <pc:sldChg chg="addSp delSp modSp new del mod modClrScheme chgLayout">
        <pc:chgData name="Le Duc Nhuan" userId="63daef82-74d6-4839-91e9-3093f7a96db5" providerId="ADAL" clId="{44C472FF-3F5A-4C5E-85C9-BAC515F0A90B}" dt="2023-12-18T18:54:41.678" v="297" actId="47"/>
        <pc:sldMkLst>
          <pc:docMk/>
          <pc:sldMk cId="2215488376" sldId="288"/>
        </pc:sldMkLst>
        <pc:spChg chg="del mod ord">
          <ac:chgData name="Le Duc Nhuan" userId="63daef82-74d6-4839-91e9-3093f7a96db5" providerId="ADAL" clId="{44C472FF-3F5A-4C5E-85C9-BAC515F0A90B}" dt="2023-12-18T18:52:45.507" v="291" actId="700"/>
          <ac:spMkLst>
            <pc:docMk/>
            <pc:sldMk cId="2215488376" sldId="288"/>
            <ac:spMk id="2" creationId="{814A6684-5D7B-CEB5-F9A1-05BAB1B7A172}"/>
          </ac:spMkLst>
        </pc:spChg>
        <pc:spChg chg="del">
          <ac:chgData name="Le Duc Nhuan" userId="63daef82-74d6-4839-91e9-3093f7a96db5" providerId="ADAL" clId="{44C472FF-3F5A-4C5E-85C9-BAC515F0A90B}" dt="2023-12-18T18:52:45.507" v="291" actId="700"/>
          <ac:spMkLst>
            <pc:docMk/>
            <pc:sldMk cId="2215488376" sldId="288"/>
            <ac:spMk id="3" creationId="{11AA4D39-BDCB-50BD-B057-563FE51B6AE7}"/>
          </ac:spMkLst>
        </pc:spChg>
        <pc:spChg chg="del mod ord">
          <ac:chgData name="Le Duc Nhuan" userId="63daef82-74d6-4839-91e9-3093f7a96db5" providerId="ADAL" clId="{44C472FF-3F5A-4C5E-85C9-BAC515F0A90B}" dt="2023-12-18T18:52:45.507" v="291" actId="700"/>
          <ac:spMkLst>
            <pc:docMk/>
            <pc:sldMk cId="2215488376" sldId="288"/>
            <ac:spMk id="4" creationId="{B2D4B745-84EE-FEE2-D32E-BC9C7D426D3F}"/>
          </ac:spMkLst>
        </pc:spChg>
        <pc:spChg chg="add del mod ord">
          <ac:chgData name="Le Duc Nhuan" userId="63daef82-74d6-4839-91e9-3093f7a96db5" providerId="ADAL" clId="{44C472FF-3F5A-4C5E-85C9-BAC515F0A90B}" dt="2023-12-18T18:54:22.340" v="292" actId="478"/>
          <ac:spMkLst>
            <pc:docMk/>
            <pc:sldMk cId="2215488376" sldId="288"/>
            <ac:spMk id="5" creationId="{63DE44BF-F121-4A4E-3F22-545024D26688}"/>
          </ac:spMkLst>
        </pc:spChg>
        <pc:spChg chg="add mod ord">
          <ac:chgData name="Le Duc Nhuan" userId="63daef82-74d6-4839-91e9-3093f7a96db5" providerId="ADAL" clId="{44C472FF-3F5A-4C5E-85C9-BAC515F0A90B}" dt="2023-12-18T18:52:45.507" v="291" actId="700"/>
          <ac:spMkLst>
            <pc:docMk/>
            <pc:sldMk cId="2215488376" sldId="288"/>
            <ac:spMk id="6" creationId="{DB46BA40-E1D5-C9AE-4E04-921779E8965C}"/>
          </ac:spMkLst>
        </pc:spChg>
        <pc:spChg chg="add del mod">
          <ac:chgData name="Le Duc Nhuan" userId="63daef82-74d6-4839-91e9-3093f7a96db5" providerId="ADAL" clId="{44C472FF-3F5A-4C5E-85C9-BAC515F0A90B}" dt="2023-12-18T18:54:26.778" v="294"/>
          <ac:spMkLst>
            <pc:docMk/>
            <pc:sldMk cId="2215488376" sldId="288"/>
            <ac:spMk id="7" creationId="{B1E1145A-4E96-EED2-91DE-A95F9BBF73EC}"/>
          </ac:spMkLst>
        </pc:spChg>
        <pc:spChg chg="add del mod">
          <ac:chgData name="Le Duc Nhuan" userId="63daef82-74d6-4839-91e9-3093f7a96db5" providerId="ADAL" clId="{44C472FF-3F5A-4C5E-85C9-BAC515F0A90B}" dt="2023-12-18T18:54:39.264" v="296" actId="478"/>
          <ac:spMkLst>
            <pc:docMk/>
            <pc:sldMk cId="2215488376" sldId="288"/>
            <ac:spMk id="8" creationId="{1872F031-6913-EF26-E2EF-59BF04B0ECCE}"/>
          </ac:spMkLst>
        </pc:spChg>
      </pc:sldChg>
      <pc:sldChg chg="del">
        <pc:chgData name="Le Duc Nhuan" userId="63daef82-74d6-4839-91e9-3093f7a96db5" providerId="ADAL" clId="{44C472FF-3F5A-4C5E-85C9-BAC515F0A90B}" dt="2023-12-18T18:38:44.340" v="14" actId="47"/>
        <pc:sldMkLst>
          <pc:docMk/>
          <pc:sldMk cId="3062246528" sldId="288"/>
        </pc:sldMkLst>
        <pc:spChg chg="del mod ord">
          <ac:chgData name="Le Duc Nhuan" userId="63daef82-74d6-4839-91e9-3093f7a96db5" providerId="ADAL" clId="{44C472FF-3F5A-4C5E-85C9-BAC515F0A90B}" dt="2023-12-18T18:55:36.396" v="300" actId="700"/>
          <ac:spMkLst>
            <pc:docMk/>
            <pc:sldMk cId="3062246528" sldId="288"/>
            <ac:spMk id="2" creationId="{F84CE77C-1EB1-83B3-B945-3A4951AFBEFA}"/>
          </ac:spMkLst>
        </pc:spChg>
        <pc:spChg chg="del mod ord">
          <ac:chgData name="Le Duc Nhuan" userId="63daef82-74d6-4839-91e9-3093f7a96db5" providerId="ADAL" clId="{44C472FF-3F5A-4C5E-85C9-BAC515F0A90B}" dt="2023-12-18T18:55:36.396" v="300" actId="700"/>
          <ac:spMkLst>
            <pc:docMk/>
            <pc:sldMk cId="3062246528" sldId="288"/>
            <ac:spMk id="3" creationId="{B80667CE-881F-49A1-726E-F175ED3EB623}"/>
          </ac:spMkLst>
        </pc:spChg>
        <pc:spChg chg="del">
          <ac:chgData name="Le Duc Nhuan" userId="63daef82-74d6-4839-91e9-3093f7a96db5" providerId="ADAL" clId="{44C472FF-3F5A-4C5E-85C9-BAC515F0A90B}" dt="2023-12-18T18:55:36.396" v="300" actId="700"/>
          <ac:spMkLst>
            <pc:docMk/>
            <pc:sldMk cId="3062246528" sldId="288"/>
            <ac:spMk id="4" creationId="{E6381A95-0DCF-4534-3C36-519148FD68CC}"/>
          </ac:spMkLst>
        </pc:spChg>
        <pc:spChg chg="del">
          <ac:chgData name="Le Duc Nhuan" userId="63daef82-74d6-4839-91e9-3093f7a96db5" providerId="ADAL" clId="{44C472FF-3F5A-4C5E-85C9-BAC515F0A90B}" dt="2023-12-18T18:55:36.396" v="300" actId="700"/>
          <ac:spMkLst>
            <pc:docMk/>
            <pc:sldMk cId="3062246528" sldId="288"/>
            <ac:spMk id="5" creationId="{A56355E6-8EB5-06E5-C90D-92CC23E47314}"/>
          </ac:spMkLst>
        </pc:spChg>
        <pc:spChg chg="del">
          <ac:chgData name="Le Duc Nhuan" userId="63daef82-74d6-4839-91e9-3093f7a96db5" providerId="ADAL" clId="{44C472FF-3F5A-4C5E-85C9-BAC515F0A90B}" dt="2023-12-18T18:55:36.396" v="300" actId="700"/>
          <ac:spMkLst>
            <pc:docMk/>
            <pc:sldMk cId="3062246528" sldId="288"/>
            <ac:spMk id="6" creationId="{D4E484FB-0078-CBCB-9238-99211AB3CEE3}"/>
          </ac:spMkLst>
        </pc:spChg>
        <pc:spChg chg="del">
          <ac:chgData name="Le Duc Nhuan" userId="63daef82-74d6-4839-91e9-3093f7a96db5" providerId="ADAL" clId="{44C472FF-3F5A-4C5E-85C9-BAC515F0A90B}" dt="2023-12-18T18:55:36.396" v="300" actId="700"/>
          <ac:spMkLst>
            <pc:docMk/>
            <pc:sldMk cId="3062246528" sldId="288"/>
            <ac:spMk id="7" creationId="{99AA61C2-8002-491A-BBAD-CE8113F70D36}"/>
          </ac:spMkLst>
        </pc:spChg>
        <pc:spChg chg="del">
          <ac:chgData name="Le Duc Nhuan" userId="63daef82-74d6-4839-91e9-3093f7a96db5" providerId="ADAL" clId="{44C472FF-3F5A-4C5E-85C9-BAC515F0A90B}" dt="2023-12-18T18:55:36.396" v="300" actId="700"/>
          <ac:spMkLst>
            <pc:docMk/>
            <pc:sldMk cId="3062246528" sldId="288"/>
            <ac:spMk id="8" creationId="{7CF6920F-5884-B4D6-C14E-15FEF0D3C4FD}"/>
          </ac:spMkLst>
        </pc:spChg>
        <pc:spChg chg="del">
          <ac:chgData name="Le Duc Nhuan" userId="63daef82-74d6-4839-91e9-3093f7a96db5" providerId="ADAL" clId="{44C472FF-3F5A-4C5E-85C9-BAC515F0A90B}" dt="2023-12-18T18:55:36.396" v="300" actId="700"/>
          <ac:spMkLst>
            <pc:docMk/>
            <pc:sldMk cId="3062246528" sldId="288"/>
            <ac:spMk id="9" creationId="{51DFC021-7AFA-EC27-5992-C1FB54CE000D}"/>
          </ac:spMkLst>
        </pc:spChg>
        <pc:spChg chg="del">
          <ac:chgData name="Le Duc Nhuan" userId="63daef82-74d6-4839-91e9-3093f7a96db5" providerId="ADAL" clId="{44C472FF-3F5A-4C5E-85C9-BAC515F0A90B}" dt="2023-12-18T18:55:36.396" v="300" actId="700"/>
          <ac:spMkLst>
            <pc:docMk/>
            <pc:sldMk cId="3062246528" sldId="288"/>
            <ac:spMk id="10" creationId="{874EDF3E-62FA-3823-1A39-4827D349B02D}"/>
          </ac:spMkLst>
        </pc:spChg>
        <pc:spChg chg="del">
          <ac:chgData name="Le Duc Nhuan" userId="63daef82-74d6-4839-91e9-3093f7a96db5" providerId="ADAL" clId="{44C472FF-3F5A-4C5E-85C9-BAC515F0A90B}" dt="2023-12-18T18:55:36.396" v="300" actId="700"/>
          <ac:spMkLst>
            <pc:docMk/>
            <pc:sldMk cId="3062246528" sldId="288"/>
            <ac:spMk id="11" creationId="{FEA86620-BD64-9527-B28E-D92534D8C1A0}"/>
          </ac:spMkLst>
        </pc:spChg>
        <pc:spChg chg="del">
          <ac:chgData name="Le Duc Nhuan" userId="63daef82-74d6-4839-91e9-3093f7a96db5" providerId="ADAL" clId="{44C472FF-3F5A-4C5E-85C9-BAC515F0A90B}" dt="2023-12-18T18:55:36.396" v="300" actId="700"/>
          <ac:spMkLst>
            <pc:docMk/>
            <pc:sldMk cId="3062246528" sldId="288"/>
            <ac:spMk id="12" creationId="{7B34906F-32FB-6E65-990F-CADF65A16091}"/>
          </ac:spMkLst>
        </pc:spChg>
        <pc:spChg chg="del">
          <ac:chgData name="Le Duc Nhuan" userId="63daef82-74d6-4839-91e9-3093f7a96db5" providerId="ADAL" clId="{44C472FF-3F5A-4C5E-85C9-BAC515F0A90B}" dt="2023-12-18T18:55:36.396" v="300" actId="700"/>
          <ac:spMkLst>
            <pc:docMk/>
            <pc:sldMk cId="3062246528" sldId="288"/>
            <ac:spMk id="13" creationId="{27CDE562-5C08-9660-3D65-90B9D01CFCAF}"/>
          </ac:spMkLst>
        </pc:spChg>
        <pc:spChg chg="del">
          <ac:chgData name="Le Duc Nhuan" userId="63daef82-74d6-4839-91e9-3093f7a96db5" providerId="ADAL" clId="{44C472FF-3F5A-4C5E-85C9-BAC515F0A90B}" dt="2023-12-18T18:55:36.396" v="300" actId="700"/>
          <ac:spMkLst>
            <pc:docMk/>
            <pc:sldMk cId="3062246528" sldId="288"/>
            <ac:spMk id="14" creationId="{543A02F1-5935-1089-36F5-838541A3F31C}"/>
          </ac:spMkLst>
        </pc:spChg>
        <pc:spChg chg="add mod ord">
          <ac:chgData name="Le Duc Nhuan" userId="63daef82-74d6-4839-91e9-3093f7a96db5" providerId="ADAL" clId="{44C472FF-3F5A-4C5E-85C9-BAC515F0A90B}" dt="2023-12-18T19:05:11.294" v="391" actId="14100"/>
          <ac:spMkLst>
            <pc:docMk/>
            <pc:sldMk cId="3062246528" sldId="288"/>
            <ac:spMk id="15" creationId="{ECCF25EA-CFE3-3641-1360-4A8B78637A79}"/>
          </ac:spMkLst>
        </pc:spChg>
        <pc:spChg chg="add mod ord">
          <ac:chgData name="Le Duc Nhuan" userId="63daef82-74d6-4839-91e9-3093f7a96db5" providerId="ADAL" clId="{44C472FF-3F5A-4C5E-85C9-BAC515F0A90B}" dt="2023-12-18T19:15:54.147" v="548" actId="20577"/>
          <ac:spMkLst>
            <pc:docMk/>
            <pc:sldMk cId="3062246528" sldId="288"/>
            <ac:spMk id="16" creationId="{F12FBB89-9BDB-B8D9-BA9C-8B46B52DAE88}"/>
          </ac:spMkLst>
        </pc:spChg>
        <pc:spChg chg="add del mod">
          <ac:chgData name="Le Duc Nhuan" userId="63daef82-74d6-4839-91e9-3093f7a96db5" providerId="ADAL" clId="{44C472FF-3F5A-4C5E-85C9-BAC515F0A90B}" dt="2023-12-18T19:00:11.657" v="356" actId="478"/>
          <ac:spMkLst>
            <pc:docMk/>
            <pc:sldMk cId="3062246528" sldId="288"/>
            <ac:spMk id="17" creationId="{7806BC6B-5A0F-4594-040E-806533884813}"/>
          </ac:spMkLst>
        </pc:spChg>
        <pc:spChg chg="add mod">
          <ac:chgData name="Le Duc Nhuan" userId="63daef82-74d6-4839-91e9-3093f7a96db5" providerId="ADAL" clId="{44C472FF-3F5A-4C5E-85C9-BAC515F0A90B}" dt="2023-12-18T19:05:14.699" v="392" actId="1076"/>
          <ac:spMkLst>
            <pc:docMk/>
            <pc:sldMk cId="3062246528" sldId="288"/>
            <ac:spMk id="18" creationId="{4CE2489D-3544-0EB4-D651-A26C59998FE0}"/>
          </ac:spMkLst>
        </pc:spChg>
        <pc:spChg chg="add mod">
          <ac:chgData name="Le Duc Nhuan" userId="63daef82-74d6-4839-91e9-3093f7a96db5" providerId="ADAL" clId="{44C472FF-3F5A-4C5E-85C9-BAC515F0A90B}" dt="2023-12-18T19:15:57.316" v="550" actId="20577"/>
          <ac:spMkLst>
            <pc:docMk/>
            <pc:sldMk cId="3062246528" sldId="288"/>
            <ac:spMk id="19" creationId="{067BCB5F-DB24-C247-0F2A-9C84F0CCF129}"/>
          </ac:spMkLst>
        </pc:spChg>
        <pc:spChg chg="add mod">
          <ac:chgData name="Le Duc Nhuan" userId="63daef82-74d6-4839-91e9-3093f7a96db5" providerId="ADAL" clId="{44C472FF-3F5A-4C5E-85C9-BAC515F0A90B}" dt="2023-12-18T19:16:05.421" v="552" actId="20577"/>
          <ac:spMkLst>
            <pc:docMk/>
            <pc:sldMk cId="3062246528" sldId="288"/>
            <ac:spMk id="22" creationId="{39F60712-411E-1B24-9CF6-FD47A71BF35A}"/>
          </ac:spMkLst>
        </pc:spChg>
        <pc:picChg chg="add del mod">
          <ac:chgData name="Le Duc Nhuan" userId="63daef82-74d6-4839-91e9-3093f7a96db5" providerId="ADAL" clId="{44C472FF-3F5A-4C5E-85C9-BAC515F0A90B}" dt="2023-12-18T19:06:49.663" v="406" actId="478"/>
          <ac:picMkLst>
            <pc:docMk/>
            <pc:sldMk cId="3062246528" sldId="288"/>
            <ac:picMk id="21" creationId="{43CBC4D5-8741-76C6-5965-D49D59DACEEB}"/>
          </ac:picMkLst>
        </pc:picChg>
      </pc:sldChg>
      <pc:sldChg chg="delSp modSp add mod">
        <pc:chgData name="Le Duc Nhuan" userId="63daef82-74d6-4839-91e9-3093f7a96db5" providerId="ADAL" clId="{44C472FF-3F5A-4C5E-85C9-BAC515F0A90B}" dt="2023-12-18T19:16:26.470" v="556" actId="20577"/>
        <pc:sldMkLst>
          <pc:docMk/>
          <pc:sldMk cId="1401901214" sldId="289"/>
        </pc:sldMkLst>
        <pc:spChg chg="mod">
          <ac:chgData name="Le Duc Nhuan" userId="63daef82-74d6-4839-91e9-3093f7a96db5" providerId="ADAL" clId="{44C472FF-3F5A-4C5E-85C9-BAC515F0A90B}" dt="2023-12-18T19:16:23.157" v="554" actId="20577"/>
          <ac:spMkLst>
            <pc:docMk/>
            <pc:sldMk cId="1401901214" sldId="289"/>
            <ac:spMk id="16" creationId="{F12FBB89-9BDB-B8D9-BA9C-8B46B52DAE88}"/>
          </ac:spMkLst>
        </pc:spChg>
        <pc:spChg chg="mod">
          <ac:chgData name="Le Duc Nhuan" userId="63daef82-74d6-4839-91e9-3093f7a96db5" providerId="ADAL" clId="{44C472FF-3F5A-4C5E-85C9-BAC515F0A90B}" dt="2023-12-18T19:07:39.788" v="421" actId="20577"/>
          <ac:spMkLst>
            <pc:docMk/>
            <pc:sldMk cId="1401901214" sldId="289"/>
            <ac:spMk id="18" creationId="{4CE2489D-3544-0EB4-D651-A26C59998FE0}"/>
          </ac:spMkLst>
        </pc:spChg>
        <pc:spChg chg="mod">
          <ac:chgData name="Le Duc Nhuan" userId="63daef82-74d6-4839-91e9-3093f7a96db5" providerId="ADAL" clId="{44C472FF-3F5A-4C5E-85C9-BAC515F0A90B}" dt="2023-12-18T19:16:26.470" v="556" actId="20577"/>
          <ac:spMkLst>
            <pc:docMk/>
            <pc:sldMk cId="1401901214" sldId="289"/>
            <ac:spMk id="19" creationId="{067BCB5F-DB24-C247-0F2A-9C84F0CCF129}"/>
          </ac:spMkLst>
        </pc:spChg>
        <pc:spChg chg="del">
          <ac:chgData name="Le Duc Nhuan" userId="63daef82-74d6-4839-91e9-3093f7a96db5" providerId="ADAL" clId="{44C472FF-3F5A-4C5E-85C9-BAC515F0A90B}" dt="2023-12-18T19:12:18.491" v="436" actId="478"/>
          <ac:spMkLst>
            <pc:docMk/>
            <pc:sldMk cId="1401901214" sldId="289"/>
            <ac:spMk id="22" creationId="{39F60712-411E-1B24-9CF6-FD47A71BF35A}"/>
          </ac:spMkLst>
        </pc:spChg>
      </pc:sldChg>
      <pc:sldChg chg="delSp modSp add mod">
        <pc:chgData name="Le Duc Nhuan" userId="63daef82-74d6-4839-91e9-3093f7a96db5" providerId="ADAL" clId="{44C472FF-3F5A-4C5E-85C9-BAC515F0A90B}" dt="2023-12-18T19:19:40.221" v="596" actId="403"/>
        <pc:sldMkLst>
          <pc:docMk/>
          <pc:sldMk cId="2060844416" sldId="290"/>
        </pc:sldMkLst>
        <pc:spChg chg="mod">
          <ac:chgData name="Le Duc Nhuan" userId="63daef82-74d6-4839-91e9-3093f7a96db5" providerId="ADAL" clId="{44C472FF-3F5A-4C5E-85C9-BAC515F0A90B}" dt="2023-12-18T19:16:30.215" v="558" actId="20577"/>
          <ac:spMkLst>
            <pc:docMk/>
            <pc:sldMk cId="2060844416" sldId="290"/>
            <ac:spMk id="16" creationId="{F12FBB89-9BDB-B8D9-BA9C-8B46B52DAE88}"/>
          </ac:spMkLst>
        </pc:spChg>
        <pc:spChg chg="mod">
          <ac:chgData name="Le Duc Nhuan" userId="63daef82-74d6-4839-91e9-3093f7a96db5" providerId="ADAL" clId="{44C472FF-3F5A-4C5E-85C9-BAC515F0A90B}" dt="2023-12-18T19:09:30.604" v="428" actId="20577"/>
          <ac:spMkLst>
            <pc:docMk/>
            <pc:sldMk cId="2060844416" sldId="290"/>
            <ac:spMk id="18" creationId="{4CE2489D-3544-0EB4-D651-A26C59998FE0}"/>
          </ac:spMkLst>
        </pc:spChg>
        <pc:spChg chg="mod">
          <ac:chgData name="Le Duc Nhuan" userId="63daef82-74d6-4839-91e9-3093f7a96db5" providerId="ADAL" clId="{44C472FF-3F5A-4C5E-85C9-BAC515F0A90B}" dt="2023-12-18T19:19:40.221" v="596" actId="403"/>
          <ac:spMkLst>
            <pc:docMk/>
            <pc:sldMk cId="2060844416" sldId="290"/>
            <ac:spMk id="19" creationId="{067BCB5F-DB24-C247-0F2A-9C84F0CCF129}"/>
          </ac:spMkLst>
        </pc:spChg>
        <pc:spChg chg="del mod">
          <ac:chgData name="Le Duc Nhuan" userId="63daef82-74d6-4839-91e9-3093f7a96db5" providerId="ADAL" clId="{44C472FF-3F5A-4C5E-85C9-BAC515F0A90B}" dt="2023-12-18T19:10:21.237" v="432" actId="478"/>
          <ac:spMkLst>
            <pc:docMk/>
            <pc:sldMk cId="2060844416" sldId="290"/>
            <ac:spMk id="22" creationId="{39F60712-411E-1B24-9CF6-FD47A71BF35A}"/>
          </ac:spMkLst>
        </pc:spChg>
      </pc:sldChg>
      <pc:sldChg chg="del">
        <pc:chgData name="Le Duc Nhuan" userId="63daef82-74d6-4839-91e9-3093f7a96db5" providerId="ADAL" clId="{44C472FF-3F5A-4C5E-85C9-BAC515F0A90B}" dt="2023-12-18T18:38:43.376" v="11" actId="47"/>
        <pc:sldMkLst>
          <pc:docMk/>
          <pc:sldMk cId="328983515" sldId="291"/>
        </pc:sldMkLst>
        <pc:spChg chg="add del mod">
          <ac:chgData name="Le Duc Nhuan" userId="63daef82-74d6-4839-91e9-3093f7a96db5" providerId="ADAL" clId="{44C472FF-3F5A-4C5E-85C9-BAC515F0A90B}" dt="2023-12-18T19:17:10.719" v="570"/>
          <ac:spMkLst>
            <pc:docMk/>
            <pc:sldMk cId="328983515" sldId="291"/>
            <ac:spMk id="2" creationId="{3DF5BE4E-3E47-CD41-F372-C0BD10393C09}"/>
          </ac:spMkLst>
        </pc:spChg>
        <pc:spChg chg="add del mod">
          <ac:chgData name="Le Duc Nhuan" userId="63daef82-74d6-4839-91e9-3093f7a96db5" providerId="ADAL" clId="{44C472FF-3F5A-4C5E-85C9-BAC515F0A90B}" dt="2023-12-18T19:18:07.491" v="581"/>
          <ac:spMkLst>
            <pc:docMk/>
            <pc:sldMk cId="328983515" sldId="291"/>
            <ac:spMk id="3" creationId="{495EE916-C1C0-9EEF-A5CB-513FE0FE9F3A}"/>
          </ac:spMkLst>
        </pc:spChg>
        <pc:spChg chg="mod">
          <ac:chgData name="Le Duc Nhuan" userId="63daef82-74d6-4839-91e9-3093f7a96db5" providerId="ADAL" clId="{44C472FF-3F5A-4C5E-85C9-BAC515F0A90B}" dt="2023-12-18T19:29:18.606" v="708"/>
          <ac:spMkLst>
            <pc:docMk/>
            <pc:sldMk cId="328983515" sldId="291"/>
            <ac:spMk id="5" creationId="{7CD3038E-BD3F-B70C-B146-A1E182E53E32}"/>
          </ac:spMkLst>
        </pc:spChg>
        <pc:spChg chg="mod">
          <ac:chgData name="Le Duc Nhuan" userId="63daef82-74d6-4839-91e9-3093f7a96db5" providerId="ADAL" clId="{44C472FF-3F5A-4C5E-85C9-BAC515F0A90B}" dt="2023-12-18T19:29:18.606" v="708"/>
          <ac:spMkLst>
            <pc:docMk/>
            <pc:sldMk cId="328983515" sldId="291"/>
            <ac:spMk id="6" creationId="{2CDE39FF-95BA-CD19-E32A-B08897CDE3A8}"/>
          </ac:spMkLst>
        </pc:spChg>
        <pc:spChg chg="mod">
          <ac:chgData name="Le Duc Nhuan" userId="63daef82-74d6-4839-91e9-3093f7a96db5" providerId="ADAL" clId="{44C472FF-3F5A-4C5E-85C9-BAC515F0A90B}" dt="2023-12-18T19:29:18.606" v="708"/>
          <ac:spMkLst>
            <pc:docMk/>
            <pc:sldMk cId="328983515" sldId="291"/>
            <ac:spMk id="7" creationId="{615A02FB-C3CF-9757-0B30-9ECF3712A1AE}"/>
          </ac:spMkLst>
        </pc:spChg>
        <pc:spChg chg="mod">
          <ac:chgData name="Le Duc Nhuan" userId="63daef82-74d6-4839-91e9-3093f7a96db5" providerId="ADAL" clId="{44C472FF-3F5A-4C5E-85C9-BAC515F0A90B}" dt="2023-12-18T19:29:18.606" v="708"/>
          <ac:spMkLst>
            <pc:docMk/>
            <pc:sldMk cId="328983515" sldId="291"/>
            <ac:spMk id="8" creationId="{36270EAD-9528-3534-8C35-E0FB8B766F39}"/>
          </ac:spMkLst>
        </pc:spChg>
        <pc:spChg chg="mod">
          <ac:chgData name="Le Duc Nhuan" userId="63daef82-74d6-4839-91e9-3093f7a96db5" providerId="ADAL" clId="{44C472FF-3F5A-4C5E-85C9-BAC515F0A90B}" dt="2023-12-18T19:29:18.606" v="708"/>
          <ac:spMkLst>
            <pc:docMk/>
            <pc:sldMk cId="328983515" sldId="291"/>
            <ac:spMk id="9" creationId="{8AD5FE64-4BF5-2888-2701-18A86E14893F}"/>
          </ac:spMkLst>
        </pc:spChg>
        <pc:spChg chg="mod">
          <ac:chgData name="Le Duc Nhuan" userId="63daef82-74d6-4839-91e9-3093f7a96db5" providerId="ADAL" clId="{44C472FF-3F5A-4C5E-85C9-BAC515F0A90B}" dt="2023-12-18T19:29:18.606" v="708"/>
          <ac:spMkLst>
            <pc:docMk/>
            <pc:sldMk cId="328983515" sldId="291"/>
            <ac:spMk id="10" creationId="{6B97137B-5FC0-9596-37CD-E9C8E27EC39E}"/>
          </ac:spMkLst>
        </pc:spChg>
        <pc:spChg chg="mod">
          <ac:chgData name="Le Duc Nhuan" userId="63daef82-74d6-4839-91e9-3093f7a96db5" providerId="ADAL" clId="{44C472FF-3F5A-4C5E-85C9-BAC515F0A90B}" dt="2023-12-18T19:29:18.606" v="708"/>
          <ac:spMkLst>
            <pc:docMk/>
            <pc:sldMk cId="328983515" sldId="291"/>
            <ac:spMk id="11" creationId="{ADFBB661-2968-B950-E555-54D1645AAF0A}"/>
          </ac:spMkLst>
        </pc:spChg>
        <pc:spChg chg="mod">
          <ac:chgData name="Le Duc Nhuan" userId="63daef82-74d6-4839-91e9-3093f7a96db5" providerId="ADAL" clId="{44C472FF-3F5A-4C5E-85C9-BAC515F0A90B}" dt="2023-12-18T19:29:18.606" v="708"/>
          <ac:spMkLst>
            <pc:docMk/>
            <pc:sldMk cId="328983515" sldId="291"/>
            <ac:spMk id="12" creationId="{A9DAA740-E4CF-6E4E-E0BB-1A1F04FDEA29}"/>
          </ac:spMkLst>
        </pc:spChg>
        <pc:spChg chg="mod">
          <ac:chgData name="Le Duc Nhuan" userId="63daef82-74d6-4839-91e9-3093f7a96db5" providerId="ADAL" clId="{44C472FF-3F5A-4C5E-85C9-BAC515F0A90B}" dt="2023-12-18T19:29:18.606" v="708"/>
          <ac:spMkLst>
            <pc:docMk/>
            <pc:sldMk cId="328983515" sldId="291"/>
            <ac:spMk id="13" creationId="{083C4975-D82B-6E48-12FC-B1046A4C8287}"/>
          </ac:spMkLst>
        </pc:spChg>
        <pc:spChg chg="mod">
          <ac:chgData name="Le Duc Nhuan" userId="63daef82-74d6-4839-91e9-3093f7a96db5" providerId="ADAL" clId="{44C472FF-3F5A-4C5E-85C9-BAC515F0A90B}" dt="2023-12-18T19:29:18.606" v="708"/>
          <ac:spMkLst>
            <pc:docMk/>
            <pc:sldMk cId="328983515" sldId="291"/>
            <ac:spMk id="14" creationId="{40A4593A-8EEA-9823-3876-E76DCB38848A}"/>
          </ac:spMkLst>
        </pc:spChg>
        <pc:spChg chg="mod">
          <ac:chgData name="Le Duc Nhuan" userId="63daef82-74d6-4839-91e9-3093f7a96db5" providerId="ADAL" clId="{44C472FF-3F5A-4C5E-85C9-BAC515F0A90B}" dt="2023-12-18T19:14:56.234" v="503" actId="1076"/>
          <ac:spMkLst>
            <pc:docMk/>
            <pc:sldMk cId="328983515" sldId="291"/>
            <ac:spMk id="15" creationId="{ECCF25EA-CFE3-3641-1360-4A8B78637A79}"/>
          </ac:spMkLst>
        </pc:spChg>
        <pc:spChg chg="mod">
          <ac:chgData name="Le Duc Nhuan" userId="63daef82-74d6-4839-91e9-3093f7a96db5" providerId="ADAL" clId="{44C472FF-3F5A-4C5E-85C9-BAC515F0A90B}" dt="2023-12-18T19:17:52.378" v="579" actId="1076"/>
          <ac:spMkLst>
            <pc:docMk/>
            <pc:sldMk cId="328983515" sldId="291"/>
            <ac:spMk id="16" creationId="{F12FBB89-9BDB-B8D9-BA9C-8B46B52DAE88}"/>
          </ac:spMkLst>
        </pc:spChg>
        <pc:spChg chg="mod">
          <ac:chgData name="Le Duc Nhuan" userId="63daef82-74d6-4839-91e9-3093f7a96db5" providerId="ADAL" clId="{44C472FF-3F5A-4C5E-85C9-BAC515F0A90B}" dt="2023-12-18T19:17:47.587" v="578" actId="1076"/>
          <ac:spMkLst>
            <pc:docMk/>
            <pc:sldMk cId="328983515" sldId="291"/>
            <ac:spMk id="18" creationId="{4CE2489D-3544-0EB4-D651-A26C59998FE0}"/>
          </ac:spMkLst>
        </pc:spChg>
        <pc:spChg chg="del mod">
          <ac:chgData name="Le Duc Nhuan" userId="63daef82-74d6-4839-91e9-3093f7a96db5" providerId="ADAL" clId="{44C472FF-3F5A-4C5E-85C9-BAC515F0A90B}" dt="2023-12-18T19:17:24.104" v="571" actId="21"/>
          <ac:spMkLst>
            <pc:docMk/>
            <pc:sldMk cId="328983515" sldId="291"/>
            <ac:spMk id="19" creationId="{067BCB5F-DB24-C247-0F2A-9C84F0CCF129}"/>
          </ac:spMkLst>
        </pc:spChg>
        <pc:grpChg chg="add mod">
          <ac:chgData name="Le Duc Nhuan" userId="63daef82-74d6-4839-91e9-3093f7a96db5" providerId="ADAL" clId="{44C472FF-3F5A-4C5E-85C9-BAC515F0A90B}" dt="2023-12-18T19:29:31.579" v="709" actId="1076"/>
          <ac:grpSpMkLst>
            <pc:docMk/>
            <pc:sldMk cId="328983515" sldId="291"/>
            <ac:grpSpMk id="4" creationId="{CA62EA6A-CFF2-F667-4D81-A08A4257F740}"/>
          </ac:grpSpMkLst>
        </pc:grpChg>
      </pc:sldChg>
      <pc:sldChg chg="addSp delSp modSp add mod">
        <pc:chgData name="Le Duc Nhuan" userId="63daef82-74d6-4839-91e9-3093f7a96db5" providerId="ADAL" clId="{44C472FF-3F5A-4C5E-85C9-BAC515F0A90B}" dt="2023-12-18T19:30:17.762" v="715" actId="1076"/>
        <pc:sldMkLst>
          <pc:docMk/>
          <pc:sldMk cId="808442696" sldId="292"/>
        </pc:sldMkLst>
        <pc:spChg chg="add mod">
          <ac:chgData name="Le Duc Nhuan" userId="63daef82-74d6-4839-91e9-3093f7a96db5" providerId="ADAL" clId="{44C472FF-3F5A-4C5E-85C9-BAC515F0A90B}" dt="2023-12-18T19:19:25.319" v="594"/>
          <ac:spMkLst>
            <pc:docMk/>
            <pc:sldMk cId="808442696" sldId="292"/>
            <ac:spMk id="6" creationId="{39BE8991-A6A6-A400-8D6A-3810B6761E8E}"/>
          </ac:spMkLst>
        </pc:spChg>
        <pc:spChg chg="mod">
          <ac:chgData name="Le Duc Nhuan" userId="63daef82-74d6-4839-91e9-3093f7a96db5" providerId="ADAL" clId="{44C472FF-3F5A-4C5E-85C9-BAC515F0A90B}" dt="2023-12-18T19:29:57.573" v="710"/>
          <ac:spMkLst>
            <pc:docMk/>
            <pc:sldMk cId="808442696" sldId="292"/>
            <ac:spMk id="8" creationId="{C1E051A4-9429-0DA1-42ED-749764936C0A}"/>
          </ac:spMkLst>
        </pc:spChg>
        <pc:spChg chg="mod">
          <ac:chgData name="Le Duc Nhuan" userId="63daef82-74d6-4839-91e9-3093f7a96db5" providerId="ADAL" clId="{44C472FF-3F5A-4C5E-85C9-BAC515F0A90B}" dt="2023-12-18T19:29:57.573" v="710"/>
          <ac:spMkLst>
            <pc:docMk/>
            <pc:sldMk cId="808442696" sldId="292"/>
            <ac:spMk id="9" creationId="{5080838F-3640-C274-33C0-DC9F24B32AE1}"/>
          </ac:spMkLst>
        </pc:spChg>
        <pc:spChg chg="mod">
          <ac:chgData name="Le Duc Nhuan" userId="63daef82-74d6-4839-91e9-3093f7a96db5" providerId="ADAL" clId="{44C472FF-3F5A-4C5E-85C9-BAC515F0A90B}" dt="2023-12-18T19:29:57.573" v="710"/>
          <ac:spMkLst>
            <pc:docMk/>
            <pc:sldMk cId="808442696" sldId="292"/>
            <ac:spMk id="10" creationId="{426CC316-912F-66CF-BFD4-B5A01088A021}"/>
          </ac:spMkLst>
        </pc:spChg>
        <pc:spChg chg="mod">
          <ac:chgData name="Le Duc Nhuan" userId="63daef82-74d6-4839-91e9-3093f7a96db5" providerId="ADAL" clId="{44C472FF-3F5A-4C5E-85C9-BAC515F0A90B}" dt="2023-12-18T19:29:57.573" v="710"/>
          <ac:spMkLst>
            <pc:docMk/>
            <pc:sldMk cId="808442696" sldId="292"/>
            <ac:spMk id="11" creationId="{9822661C-7538-82B7-6CB7-A211393A9682}"/>
          </ac:spMkLst>
        </pc:spChg>
        <pc:spChg chg="mod">
          <ac:chgData name="Le Duc Nhuan" userId="63daef82-74d6-4839-91e9-3093f7a96db5" providerId="ADAL" clId="{44C472FF-3F5A-4C5E-85C9-BAC515F0A90B}" dt="2023-12-18T19:29:57.573" v="710"/>
          <ac:spMkLst>
            <pc:docMk/>
            <pc:sldMk cId="808442696" sldId="292"/>
            <ac:spMk id="12" creationId="{36145FA7-2BE6-EBE8-9F73-B4A7BC6C51C2}"/>
          </ac:spMkLst>
        </pc:spChg>
        <pc:spChg chg="mod">
          <ac:chgData name="Le Duc Nhuan" userId="63daef82-74d6-4839-91e9-3093f7a96db5" providerId="ADAL" clId="{44C472FF-3F5A-4C5E-85C9-BAC515F0A90B}" dt="2023-12-18T19:29:57.573" v="710"/>
          <ac:spMkLst>
            <pc:docMk/>
            <pc:sldMk cId="808442696" sldId="292"/>
            <ac:spMk id="13" creationId="{6C7E1921-4008-D7E6-30D9-7BB89DE3BEEB}"/>
          </ac:spMkLst>
        </pc:spChg>
        <pc:spChg chg="mod">
          <ac:chgData name="Le Duc Nhuan" userId="63daef82-74d6-4839-91e9-3093f7a96db5" providerId="ADAL" clId="{44C472FF-3F5A-4C5E-85C9-BAC515F0A90B}" dt="2023-12-18T19:29:57.573" v="710"/>
          <ac:spMkLst>
            <pc:docMk/>
            <pc:sldMk cId="808442696" sldId="292"/>
            <ac:spMk id="14" creationId="{6C42A02B-47B2-5E19-20A2-684A5FDFC5BF}"/>
          </ac:spMkLst>
        </pc:spChg>
        <pc:spChg chg="mod">
          <ac:chgData name="Le Duc Nhuan" userId="63daef82-74d6-4839-91e9-3093f7a96db5" providerId="ADAL" clId="{44C472FF-3F5A-4C5E-85C9-BAC515F0A90B}" dt="2023-12-18T19:18:45.371" v="585" actId="1076"/>
          <ac:spMkLst>
            <pc:docMk/>
            <pc:sldMk cId="808442696" sldId="292"/>
            <ac:spMk id="16" creationId="{F12FBB89-9BDB-B8D9-BA9C-8B46B52DAE88}"/>
          </ac:spMkLst>
        </pc:spChg>
        <pc:spChg chg="mod">
          <ac:chgData name="Le Duc Nhuan" userId="63daef82-74d6-4839-91e9-3093f7a96db5" providerId="ADAL" clId="{44C472FF-3F5A-4C5E-85C9-BAC515F0A90B}" dt="2023-12-18T19:29:57.573" v="710"/>
          <ac:spMkLst>
            <pc:docMk/>
            <pc:sldMk cId="808442696" sldId="292"/>
            <ac:spMk id="17" creationId="{F313F79C-A902-A1D4-9BD0-58D3CA10C6CE}"/>
          </ac:spMkLst>
        </pc:spChg>
        <pc:spChg chg="mod">
          <ac:chgData name="Le Duc Nhuan" userId="63daef82-74d6-4839-91e9-3093f7a96db5" providerId="ADAL" clId="{44C472FF-3F5A-4C5E-85C9-BAC515F0A90B}" dt="2023-12-18T19:29:57.573" v="710"/>
          <ac:spMkLst>
            <pc:docMk/>
            <pc:sldMk cId="808442696" sldId="292"/>
            <ac:spMk id="19" creationId="{5E893511-7E54-F821-CD6C-1293FB949B2C}"/>
          </ac:spMkLst>
        </pc:spChg>
        <pc:spChg chg="mod">
          <ac:chgData name="Le Duc Nhuan" userId="63daef82-74d6-4839-91e9-3093f7a96db5" providerId="ADAL" clId="{44C472FF-3F5A-4C5E-85C9-BAC515F0A90B}" dt="2023-12-18T19:29:57.573" v="710"/>
          <ac:spMkLst>
            <pc:docMk/>
            <pc:sldMk cId="808442696" sldId="292"/>
            <ac:spMk id="20" creationId="{A37647A6-847C-1805-37FC-57AA3C4FCE0C}"/>
          </ac:spMkLst>
        </pc:spChg>
        <pc:grpChg chg="add mod">
          <ac:chgData name="Le Duc Nhuan" userId="63daef82-74d6-4839-91e9-3093f7a96db5" providerId="ADAL" clId="{44C472FF-3F5A-4C5E-85C9-BAC515F0A90B}" dt="2023-12-18T19:30:17.762" v="715" actId="1076"/>
          <ac:grpSpMkLst>
            <pc:docMk/>
            <pc:sldMk cId="808442696" sldId="292"/>
            <ac:grpSpMk id="7" creationId="{57FD5E41-20F9-FFAB-705C-F92ACC30CB86}"/>
          </ac:grpSpMkLst>
        </pc:grpChg>
        <pc:picChg chg="add del">
          <ac:chgData name="Le Duc Nhuan" userId="63daef82-74d6-4839-91e9-3093f7a96db5" providerId="ADAL" clId="{44C472FF-3F5A-4C5E-85C9-BAC515F0A90B}" dt="2023-12-18T19:18:52.760" v="587" actId="22"/>
          <ac:picMkLst>
            <pc:docMk/>
            <pc:sldMk cId="808442696" sldId="292"/>
            <ac:picMk id="3" creationId="{E9E84B6D-6773-3A71-FC87-BB80BFD99EFE}"/>
          </ac:picMkLst>
        </pc:picChg>
        <pc:picChg chg="add del mod">
          <ac:chgData name="Le Duc Nhuan" userId="63daef82-74d6-4839-91e9-3093f7a96db5" providerId="ADAL" clId="{44C472FF-3F5A-4C5E-85C9-BAC515F0A90B}" dt="2023-12-18T19:19:04.308" v="591" actId="22"/>
          <ac:picMkLst>
            <pc:docMk/>
            <pc:sldMk cId="808442696" sldId="292"/>
            <ac:picMk id="5" creationId="{8131A6D0-899B-DB16-5413-F318D2B706D0}"/>
          </ac:picMkLst>
        </pc:picChg>
      </pc:sldChg>
      <pc:sldChg chg="addSp delSp modSp add mod">
        <pc:chgData name="Le Duc Nhuan" userId="63daef82-74d6-4839-91e9-3093f7a96db5" providerId="ADAL" clId="{44C472FF-3F5A-4C5E-85C9-BAC515F0A90B}" dt="2023-12-18T19:30:36.980" v="718" actId="1076"/>
        <pc:sldMkLst>
          <pc:docMk/>
          <pc:sldMk cId="636055801" sldId="293"/>
        </pc:sldMkLst>
        <pc:spChg chg="add del">
          <ac:chgData name="Le Duc Nhuan" userId="63daef82-74d6-4839-91e9-3093f7a96db5" providerId="ADAL" clId="{44C472FF-3F5A-4C5E-85C9-BAC515F0A90B}" dt="2023-12-18T19:21:22.386" v="606" actId="22"/>
          <ac:spMkLst>
            <pc:docMk/>
            <pc:sldMk cId="636055801" sldId="293"/>
            <ac:spMk id="3" creationId="{C10E6E9F-2DEB-2A9D-134D-CF8A5ED8FEC0}"/>
          </ac:spMkLst>
        </pc:spChg>
        <pc:spChg chg="mod">
          <ac:chgData name="Le Duc Nhuan" userId="63daef82-74d6-4839-91e9-3093f7a96db5" providerId="ADAL" clId="{44C472FF-3F5A-4C5E-85C9-BAC515F0A90B}" dt="2023-12-18T19:30:21.754" v="716"/>
          <ac:spMkLst>
            <pc:docMk/>
            <pc:sldMk cId="636055801" sldId="293"/>
            <ac:spMk id="5" creationId="{8E4C83E4-D922-F586-AA1A-6835093CF331}"/>
          </ac:spMkLst>
        </pc:spChg>
        <pc:spChg chg="mod">
          <ac:chgData name="Le Duc Nhuan" userId="63daef82-74d6-4839-91e9-3093f7a96db5" providerId="ADAL" clId="{44C472FF-3F5A-4C5E-85C9-BAC515F0A90B}" dt="2023-12-18T19:20:21.769" v="603" actId="1076"/>
          <ac:spMkLst>
            <pc:docMk/>
            <pc:sldMk cId="636055801" sldId="293"/>
            <ac:spMk id="6" creationId="{39BE8991-A6A6-A400-8D6A-3810B6761E8E}"/>
          </ac:spMkLst>
        </pc:spChg>
        <pc:spChg chg="mod">
          <ac:chgData name="Le Duc Nhuan" userId="63daef82-74d6-4839-91e9-3093f7a96db5" providerId="ADAL" clId="{44C472FF-3F5A-4C5E-85C9-BAC515F0A90B}" dt="2023-12-18T19:30:21.754" v="716"/>
          <ac:spMkLst>
            <pc:docMk/>
            <pc:sldMk cId="636055801" sldId="293"/>
            <ac:spMk id="7" creationId="{24305345-970B-7F1E-00CD-9FDD354160CF}"/>
          </ac:spMkLst>
        </pc:spChg>
        <pc:spChg chg="mod">
          <ac:chgData name="Le Duc Nhuan" userId="63daef82-74d6-4839-91e9-3093f7a96db5" providerId="ADAL" clId="{44C472FF-3F5A-4C5E-85C9-BAC515F0A90B}" dt="2023-12-18T19:30:21.754" v="716"/>
          <ac:spMkLst>
            <pc:docMk/>
            <pc:sldMk cId="636055801" sldId="293"/>
            <ac:spMk id="8" creationId="{6E05BD7B-15CD-DB2F-62A5-7EAC14F8608E}"/>
          </ac:spMkLst>
        </pc:spChg>
        <pc:spChg chg="mod">
          <ac:chgData name="Le Duc Nhuan" userId="63daef82-74d6-4839-91e9-3093f7a96db5" providerId="ADAL" clId="{44C472FF-3F5A-4C5E-85C9-BAC515F0A90B}" dt="2023-12-18T19:30:21.754" v="716"/>
          <ac:spMkLst>
            <pc:docMk/>
            <pc:sldMk cId="636055801" sldId="293"/>
            <ac:spMk id="9" creationId="{1EFC5FE5-4008-8ED2-489B-2F5F7A86B084}"/>
          </ac:spMkLst>
        </pc:spChg>
        <pc:spChg chg="mod">
          <ac:chgData name="Le Duc Nhuan" userId="63daef82-74d6-4839-91e9-3093f7a96db5" providerId="ADAL" clId="{44C472FF-3F5A-4C5E-85C9-BAC515F0A90B}" dt="2023-12-18T19:30:21.754" v="716"/>
          <ac:spMkLst>
            <pc:docMk/>
            <pc:sldMk cId="636055801" sldId="293"/>
            <ac:spMk id="10" creationId="{1CF9760B-CE5A-E04A-73D1-EC35AED4218E}"/>
          </ac:spMkLst>
        </pc:spChg>
        <pc:spChg chg="mod">
          <ac:chgData name="Le Duc Nhuan" userId="63daef82-74d6-4839-91e9-3093f7a96db5" providerId="ADAL" clId="{44C472FF-3F5A-4C5E-85C9-BAC515F0A90B}" dt="2023-12-18T19:30:21.754" v="716"/>
          <ac:spMkLst>
            <pc:docMk/>
            <pc:sldMk cId="636055801" sldId="293"/>
            <ac:spMk id="11" creationId="{9A7153FD-BE2E-23BF-7363-E4AE501BBCC3}"/>
          </ac:spMkLst>
        </pc:spChg>
        <pc:spChg chg="mod">
          <ac:chgData name="Le Duc Nhuan" userId="63daef82-74d6-4839-91e9-3093f7a96db5" providerId="ADAL" clId="{44C472FF-3F5A-4C5E-85C9-BAC515F0A90B}" dt="2023-12-18T19:30:21.754" v="716"/>
          <ac:spMkLst>
            <pc:docMk/>
            <pc:sldMk cId="636055801" sldId="293"/>
            <ac:spMk id="12" creationId="{DF3C8622-6319-8E6F-A575-5E2143DD63DF}"/>
          </ac:spMkLst>
        </pc:spChg>
        <pc:spChg chg="mod">
          <ac:chgData name="Le Duc Nhuan" userId="63daef82-74d6-4839-91e9-3093f7a96db5" providerId="ADAL" clId="{44C472FF-3F5A-4C5E-85C9-BAC515F0A90B}" dt="2023-12-18T19:30:21.754" v="716"/>
          <ac:spMkLst>
            <pc:docMk/>
            <pc:sldMk cId="636055801" sldId="293"/>
            <ac:spMk id="13" creationId="{AD36CF44-4736-9F23-405A-4F5ED8743B2A}"/>
          </ac:spMkLst>
        </pc:spChg>
        <pc:spChg chg="mod">
          <ac:chgData name="Le Duc Nhuan" userId="63daef82-74d6-4839-91e9-3093f7a96db5" providerId="ADAL" clId="{44C472FF-3F5A-4C5E-85C9-BAC515F0A90B}" dt="2023-12-18T19:30:21.754" v="716"/>
          <ac:spMkLst>
            <pc:docMk/>
            <pc:sldMk cId="636055801" sldId="293"/>
            <ac:spMk id="14" creationId="{A250622F-FA13-9412-0DDA-4699BFFB983F}"/>
          </ac:spMkLst>
        </pc:spChg>
        <pc:spChg chg="mod">
          <ac:chgData name="Le Duc Nhuan" userId="63daef82-74d6-4839-91e9-3093f7a96db5" providerId="ADAL" clId="{44C472FF-3F5A-4C5E-85C9-BAC515F0A90B}" dt="2023-12-18T19:20:27.406" v="604"/>
          <ac:spMkLst>
            <pc:docMk/>
            <pc:sldMk cId="636055801" sldId="293"/>
            <ac:spMk id="16" creationId="{F12FBB89-9BDB-B8D9-BA9C-8B46B52DAE88}"/>
          </ac:spMkLst>
        </pc:spChg>
        <pc:spChg chg="mod">
          <ac:chgData name="Le Duc Nhuan" userId="63daef82-74d6-4839-91e9-3093f7a96db5" providerId="ADAL" clId="{44C472FF-3F5A-4C5E-85C9-BAC515F0A90B}" dt="2023-12-18T19:30:21.754" v="716"/>
          <ac:spMkLst>
            <pc:docMk/>
            <pc:sldMk cId="636055801" sldId="293"/>
            <ac:spMk id="17" creationId="{9A9A4FF3-4DA6-E7F6-2C18-0ED722778231}"/>
          </ac:spMkLst>
        </pc:spChg>
        <pc:grpChg chg="add mod">
          <ac:chgData name="Le Duc Nhuan" userId="63daef82-74d6-4839-91e9-3093f7a96db5" providerId="ADAL" clId="{44C472FF-3F5A-4C5E-85C9-BAC515F0A90B}" dt="2023-12-18T19:30:36.980" v="718" actId="1076"/>
          <ac:grpSpMkLst>
            <pc:docMk/>
            <pc:sldMk cId="636055801" sldId="293"/>
            <ac:grpSpMk id="4" creationId="{EA821DD2-F99C-260D-50A4-7D20443A1B0D}"/>
          </ac:grpSpMkLst>
        </pc:grpChg>
      </pc:sldChg>
      <pc:sldChg chg="add del">
        <pc:chgData name="Le Duc Nhuan" userId="63daef82-74d6-4839-91e9-3093f7a96db5" providerId="ADAL" clId="{44C472FF-3F5A-4C5E-85C9-BAC515F0A90B}" dt="2023-12-18T19:19:52.775" v="597" actId="47"/>
        <pc:sldMkLst>
          <pc:docMk/>
          <pc:sldMk cId="2812845035" sldId="293"/>
        </pc:sldMkLst>
      </pc:sldChg>
      <pc:sldChg chg="del">
        <pc:chgData name="Le Duc Nhuan" userId="63daef82-74d6-4839-91e9-3093f7a96db5" providerId="ADAL" clId="{44C472FF-3F5A-4C5E-85C9-BAC515F0A90B}" dt="2023-12-18T18:38:42.732" v="8" actId="47"/>
        <pc:sldMkLst>
          <pc:docMk/>
          <pc:sldMk cId="2254560655" sldId="294"/>
        </pc:sldMkLst>
        <pc:spChg chg="add del mod">
          <ac:chgData name="Le Duc Nhuan" userId="63daef82-74d6-4839-91e9-3093f7a96db5" providerId="ADAL" clId="{44C472FF-3F5A-4C5E-85C9-BAC515F0A90B}" dt="2023-12-18T19:22:31.700" v="670" actId="478"/>
          <ac:spMkLst>
            <pc:docMk/>
            <pc:sldMk cId="2254560655" sldId="294"/>
            <ac:spMk id="3" creationId="{41D3FCE2-DB5D-3550-01F0-3F313B033B26}"/>
          </ac:spMkLst>
        </pc:spChg>
        <pc:spChg chg="del">
          <ac:chgData name="Le Duc Nhuan" userId="63daef82-74d6-4839-91e9-3093f7a96db5" providerId="ADAL" clId="{44C472FF-3F5A-4C5E-85C9-BAC515F0A90B}" dt="2023-12-18T19:22:26.540" v="668" actId="478"/>
          <ac:spMkLst>
            <pc:docMk/>
            <pc:sldMk cId="2254560655" sldId="294"/>
            <ac:spMk id="6" creationId="{39BE8991-A6A6-A400-8D6A-3810B6761E8E}"/>
          </ac:spMkLst>
        </pc:spChg>
        <pc:spChg chg="del">
          <ac:chgData name="Le Duc Nhuan" userId="63daef82-74d6-4839-91e9-3093f7a96db5" providerId="ADAL" clId="{44C472FF-3F5A-4C5E-85C9-BAC515F0A90B}" dt="2023-12-18T19:22:29.096" v="669" actId="478"/>
          <ac:spMkLst>
            <pc:docMk/>
            <pc:sldMk cId="2254560655" sldId="294"/>
            <ac:spMk id="16" creationId="{F12FBB89-9BDB-B8D9-BA9C-8B46B52DAE88}"/>
          </ac:spMkLst>
        </pc:spChg>
        <pc:spChg chg="mod">
          <ac:chgData name="Le Duc Nhuan" userId="63daef82-74d6-4839-91e9-3093f7a96db5" providerId="ADAL" clId="{44C472FF-3F5A-4C5E-85C9-BAC515F0A90B}" dt="2023-12-18T19:23:08.915" v="676" actId="1076"/>
          <ac:spMkLst>
            <pc:docMk/>
            <pc:sldMk cId="2254560655" sldId="294"/>
            <ac:spMk id="18" creationId="{4CE2489D-3544-0EB4-D651-A26C59998FE0}"/>
          </ac:spMkLst>
        </pc:spChg>
        <pc:picChg chg="add mod">
          <ac:chgData name="Le Duc Nhuan" userId="63daef82-74d6-4839-91e9-3093f7a96db5" providerId="ADAL" clId="{44C472FF-3F5A-4C5E-85C9-BAC515F0A90B}" dt="2023-12-18T19:23:10.651" v="677" actId="1076"/>
          <ac:picMkLst>
            <pc:docMk/>
            <pc:sldMk cId="2254560655" sldId="294"/>
            <ac:picMk id="4" creationId="{963F3B5D-120A-C98B-288A-B1D3330C1ACC}"/>
          </ac:picMkLst>
        </pc:picChg>
      </pc:sldChg>
      <pc:sldChg chg="del">
        <pc:chgData name="Le Duc Nhuan" userId="63daef82-74d6-4839-91e9-3093f7a96db5" providerId="ADAL" clId="{44C472FF-3F5A-4C5E-85C9-BAC515F0A90B}" dt="2023-12-18T18:38:42.559" v="7" actId="47"/>
        <pc:sldMkLst>
          <pc:docMk/>
          <pc:sldMk cId="1229089119" sldId="295"/>
        </pc:sldMkLst>
        <pc:spChg chg="mod">
          <ac:chgData name="Le Duc Nhuan" userId="63daef82-74d6-4839-91e9-3093f7a96db5" providerId="ADAL" clId="{44C472FF-3F5A-4C5E-85C9-BAC515F0A90B}" dt="2023-12-18T19:23:33.210" v="684" actId="20577"/>
          <ac:spMkLst>
            <pc:docMk/>
            <pc:sldMk cId="1229089119" sldId="295"/>
            <ac:spMk id="18" creationId="{4CE2489D-3544-0EB4-D651-A26C59998FE0}"/>
          </ac:spMkLst>
        </pc:spChg>
        <pc:picChg chg="add mod">
          <ac:chgData name="Le Duc Nhuan" userId="63daef82-74d6-4839-91e9-3093f7a96db5" providerId="ADAL" clId="{44C472FF-3F5A-4C5E-85C9-BAC515F0A90B}" dt="2023-12-18T19:23:51.827" v="687" actId="1076"/>
          <ac:picMkLst>
            <pc:docMk/>
            <pc:sldMk cId="1229089119" sldId="295"/>
            <ac:picMk id="2" creationId="{D8F706E0-7E10-B34E-1936-57419C286DC6}"/>
          </ac:picMkLst>
        </pc:picChg>
        <pc:picChg chg="del">
          <ac:chgData name="Le Duc Nhuan" userId="63daef82-74d6-4839-91e9-3093f7a96db5" providerId="ADAL" clId="{44C472FF-3F5A-4C5E-85C9-BAC515F0A90B}" dt="2023-12-18T19:23:45.123" v="685" actId="478"/>
          <ac:picMkLst>
            <pc:docMk/>
            <pc:sldMk cId="1229089119" sldId="295"/>
            <ac:picMk id="4" creationId="{963F3B5D-120A-C98B-288A-B1D3330C1ACC}"/>
          </ac:picMkLst>
        </pc:picChg>
      </pc:sldChg>
      <pc:sldChg chg="modSp add mod">
        <pc:chgData name="Le Duc Nhuan" userId="63daef82-74d6-4839-91e9-3093f7a96db5" providerId="ADAL" clId="{44C472FF-3F5A-4C5E-85C9-BAC515F0A90B}" dt="2023-12-18T19:26:12.731" v="702" actId="14826"/>
        <pc:sldMkLst>
          <pc:docMk/>
          <pc:sldMk cId="902851228" sldId="296"/>
        </pc:sldMkLst>
        <pc:spChg chg="mod">
          <ac:chgData name="Le Duc Nhuan" userId="63daef82-74d6-4839-91e9-3093f7a96db5" providerId="ADAL" clId="{44C472FF-3F5A-4C5E-85C9-BAC515F0A90B}" dt="2023-12-18T19:24:04.672" v="701" actId="20577"/>
          <ac:spMkLst>
            <pc:docMk/>
            <pc:sldMk cId="902851228" sldId="296"/>
            <ac:spMk id="18" creationId="{4CE2489D-3544-0EB4-D651-A26C59998FE0}"/>
          </ac:spMkLst>
        </pc:spChg>
        <pc:picChg chg="mod">
          <ac:chgData name="Le Duc Nhuan" userId="63daef82-74d6-4839-91e9-3093f7a96db5" providerId="ADAL" clId="{44C472FF-3F5A-4C5E-85C9-BAC515F0A90B}" dt="2023-12-18T19:26:12.731" v="702" actId="14826"/>
          <ac:picMkLst>
            <pc:docMk/>
            <pc:sldMk cId="902851228" sldId="296"/>
            <ac:picMk id="4" creationId="{963F3B5D-120A-C98B-288A-B1D3330C1ACC}"/>
          </ac:picMkLst>
        </pc:picChg>
      </pc:sldChg>
      <pc:sldChg chg="del">
        <pc:chgData name="Le Duc Nhuan" userId="63daef82-74d6-4839-91e9-3093f7a96db5" providerId="ADAL" clId="{44C472FF-3F5A-4C5E-85C9-BAC515F0A90B}" dt="2023-12-18T18:38:42.274" v="5" actId="47"/>
        <pc:sldMkLst>
          <pc:docMk/>
          <pc:sldMk cId="0" sldId="297"/>
        </pc:sldMkLst>
      </pc:sldChg>
      <pc:sldChg chg="add del">
        <pc:chgData name="Le Duc Nhuan" userId="63daef82-74d6-4839-91e9-3093f7a96db5" providerId="ADAL" clId="{44C472FF-3F5A-4C5E-85C9-BAC515F0A90B}" dt="2023-12-18T19:34:44.655" v="815" actId="47"/>
        <pc:sldMkLst>
          <pc:docMk/>
          <pc:sldMk cId="1451854472" sldId="297"/>
        </pc:sldMkLst>
      </pc:sldChg>
      <pc:sldChg chg="del">
        <pc:chgData name="Le Duc Nhuan" userId="63daef82-74d6-4839-91e9-3093f7a96db5" providerId="ADAL" clId="{44C472FF-3F5A-4C5E-85C9-BAC515F0A90B}" dt="2023-12-18T18:38:42.100" v="4" actId="47"/>
        <pc:sldMkLst>
          <pc:docMk/>
          <pc:sldMk cId="470029258" sldId="298"/>
        </pc:sldMkLst>
        <pc:spChg chg="add mod">
          <ac:chgData name="Le Duc Nhuan" userId="63daef82-74d6-4839-91e9-3093f7a96db5" providerId="ADAL" clId="{44C472FF-3F5A-4C5E-85C9-BAC515F0A90B}" dt="2023-12-18T19:38:42.580" v="873" actId="1076"/>
          <ac:spMkLst>
            <pc:docMk/>
            <pc:sldMk cId="470029258" sldId="298"/>
            <ac:spMk id="2" creationId="{C3EF7746-9082-295C-ABE5-EF5DA3D93C16}"/>
          </ac:spMkLst>
        </pc:spChg>
        <pc:spChg chg="add mod">
          <ac:chgData name="Le Duc Nhuan" userId="63daef82-74d6-4839-91e9-3093f7a96db5" providerId="ADAL" clId="{44C472FF-3F5A-4C5E-85C9-BAC515F0A90B}" dt="2023-12-18T19:38:31.903" v="871" actId="1076"/>
          <ac:spMkLst>
            <pc:docMk/>
            <pc:sldMk cId="470029258" sldId="298"/>
            <ac:spMk id="3" creationId="{AD740991-F7ED-CCFE-D379-38BF77DD0C31}"/>
          </ac:spMkLst>
        </pc:spChg>
        <pc:spChg chg="del">
          <ac:chgData name="Le Duc Nhuan" userId="63daef82-74d6-4839-91e9-3093f7a96db5" providerId="ADAL" clId="{44C472FF-3F5A-4C5E-85C9-BAC515F0A90B}" dt="2023-12-18T19:35:18.748" v="817" actId="478"/>
          <ac:spMkLst>
            <pc:docMk/>
            <pc:sldMk cId="470029258" sldId="298"/>
            <ac:spMk id="4" creationId="{FC99E5FD-C52D-BB95-284B-17881184D3FB}"/>
          </ac:spMkLst>
        </pc:spChg>
        <pc:spChg chg="add mod">
          <ac:chgData name="Le Duc Nhuan" userId="63daef82-74d6-4839-91e9-3093f7a96db5" providerId="ADAL" clId="{44C472FF-3F5A-4C5E-85C9-BAC515F0A90B}" dt="2023-12-18T19:39:05.538" v="891" actId="14100"/>
          <ac:spMkLst>
            <pc:docMk/>
            <pc:sldMk cId="470029258" sldId="298"/>
            <ac:spMk id="5" creationId="{1EF17BB0-7964-3351-D91F-C91130A06F4C}"/>
          </ac:spMkLst>
        </pc:spChg>
        <pc:spChg chg="mod">
          <ac:chgData name="Le Duc Nhuan" userId="63daef82-74d6-4839-91e9-3093f7a96db5" providerId="ADAL" clId="{44C472FF-3F5A-4C5E-85C9-BAC515F0A90B}" dt="2023-12-18T19:38:27.951" v="870" actId="1076"/>
          <ac:spMkLst>
            <pc:docMk/>
            <pc:sldMk cId="470029258" sldId="298"/>
            <ac:spMk id="5046" creationId="{00000000-0000-0000-0000-000000000000}"/>
          </ac:spMkLst>
        </pc:spChg>
        <pc:spChg chg="mod">
          <ac:chgData name="Le Duc Nhuan" userId="63daef82-74d6-4839-91e9-3093f7a96db5" providerId="ADAL" clId="{44C472FF-3F5A-4C5E-85C9-BAC515F0A90B}" dt="2023-12-18T19:43:02.478" v="924" actId="122"/>
          <ac:spMkLst>
            <pc:docMk/>
            <pc:sldMk cId="470029258" sldId="298"/>
            <ac:spMk id="5047" creationId="{00000000-0000-0000-0000-000000000000}"/>
          </ac:spMkLst>
        </pc:spChg>
        <pc:grpChg chg="del">
          <ac:chgData name="Le Duc Nhuan" userId="63daef82-74d6-4839-91e9-3093f7a96db5" providerId="ADAL" clId="{44C472FF-3F5A-4C5E-85C9-BAC515F0A90B}" dt="2023-12-18T19:36:27.686" v="831" actId="478"/>
          <ac:grpSpMkLst>
            <pc:docMk/>
            <pc:sldMk cId="470029258" sldId="298"/>
            <ac:grpSpMk id="5049" creationId="{00000000-0000-0000-0000-000000000000}"/>
          </ac:grpSpMkLst>
        </pc:grpChg>
      </pc:sldChg>
      <pc:sldChg chg="addSp delSp modSp add mod modAnim">
        <pc:chgData name="Le Duc Nhuan" userId="63daef82-74d6-4839-91e9-3093f7a96db5" providerId="ADAL" clId="{44C472FF-3F5A-4C5E-85C9-BAC515F0A90B}" dt="2023-12-18T19:51:43.474" v="1093"/>
        <pc:sldMkLst>
          <pc:docMk/>
          <pc:sldMk cId="3599814631" sldId="299"/>
        </pc:sldMkLst>
        <pc:spChg chg="add mod">
          <ac:chgData name="Le Duc Nhuan" userId="63daef82-74d6-4839-91e9-3093f7a96db5" providerId="ADAL" clId="{44C472FF-3F5A-4C5E-85C9-BAC515F0A90B}" dt="2023-12-18T19:44:47.122" v="941" actId="1076"/>
          <ac:spMkLst>
            <pc:docMk/>
            <pc:sldMk cId="3599814631" sldId="299"/>
            <ac:spMk id="2" creationId="{9FFCD1DB-2144-D437-9234-80D154E273B1}"/>
          </ac:spMkLst>
        </pc:spChg>
        <pc:spChg chg="mod">
          <ac:chgData name="Le Duc Nhuan" userId="63daef82-74d6-4839-91e9-3093f7a96db5" providerId="ADAL" clId="{44C472FF-3F5A-4C5E-85C9-BAC515F0A90B}" dt="2023-12-18T19:44:41.061" v="940" actId="1076"/>
          <ac:spMkLst>
            <pc:docMk/>
            <pc:sldMk cId="3599814631" sldId="299"/>
            <ac:spMk id="4" creationId="{FC99E5FD-C52D-BB95-284B-17881184D3FB}"/>
          </ac:spMkLst>
        </pc:spChg>
        <pc:spChg chg="mod">
          <ac:chgData name="Le Duc Nhuan" userId="63daef82-74d6-4839-91e9-3093f7a96db5" providerId="ADAL" clId="{44C472FF-3F5A-4C5E-85C9-BAC515F0A90B}" dt="2023-12-18T19:44:34.405" v="939" actId="1076"/>
          <ac:spMkLst>
            <pc:docMk/>
            <pc:sldMk cId="3599814631" sldId="299"/>
            <ac:spMk id="5046" creationId="{00000000-0000-0000-0000-000000000000}"/>
          </ac:spMkLst>
        </pc:spChg>
        <pc:spChg chg="mod">
          <ac:chgData name="Le Duc Nhuan" userId="63daef82-74d6-4839-91e9-3093f7a96db5" providerId="ADAL" clId="{44C472FF-3F5A-4C5E-85C9-BAC515F0A90B}" dt="2023-12-18T19:43:11.495" v="926" actId="122"/>
          <ac:spMkLst>
            <pc:docMk/>
            <pc:sldMk cId="3599814631" sldId="299"/>
            <ac:spMk id="5047" creationId="{00000000-0000-0000-0000-000000000000}"/>
          </ac:spMkLst>
        </pc:spChg>
        <pc:grpChg chg="del">
          <ac:chgData name="Le Duc Nhuan" userId="63daef82-74d6-4839-91e9-3093f7a96db5" providerId="ADAL" clId="{44C472FF-3F5A-4C5E-85C9-BAC515F0A90B}" dt="2023-12-18T19:44:09.776" v="934" actId="478"/>
          <ac:grpSpMkLst>
            <pc:docMk/>
            <pc:sldMk cId="3599814631" sldId="299"/>
            <ac:grpSpMk id="5049" creationId="{00000000-0000-0000-0000-000000000000}"/>
          </ac:grpSpMkLst>
        </pc:grpChg>
      </pc:sldChg>
      <pc:sldChg chg="addSp delSp modSp new mod ord modClrScheme chgLayout">
        <pc:chgData name="Le Duc Nhuan" userId="63daef82-74d6-4839-91e9-3093f7a96db5" providerId="ADAL" clId="{44C472FF-3F5A-4C5E-85C9-BAC515F0A90B}" dt="2023-12-18T19:46:50.258" v="1069" actId="1076"/>
        <pc:sldMkLst>
          <pc:docMk/>
          <pc:sldMk cId="901079858" sldId="300"/>
        </pc:sldMkLst>
        <pc:spChg chg="del mod ord">
          <ac:chgData name="Le Duc Nhuan" userId="63daef82-74d6-4839-91e9-3093f7a96db5" providerId="ADAL" clId="{44C472FF-3F5A-4C5E-85C9-BAC515F0A90B}" dt="2023-12-18T19:45:18.641" v="945" actId="700"/>
          <ac:spMkLst>
            <pc:docMk/>
            <pc:sldMk cId="901079858" sldId="300"/>
            <ac:spMk id="2" creationId="{AC982943-F305-D455-E842-1E1CFAF996AE}"/>
          </ac:spMkLst>
        </pc:spChg>
        <pc:spChg chg="del mod ord">
          <ac:chgData name="Le Duc Nhuan" userId="63daef82-74d6-4839-91e9-3093f7a96db5" providerId="ADAL" clId="{44C472FF-3F5A-4C5E-85C9-BAC515F0A90B}" dt="2023-12-18T19:45:18.641" v="945" actId="700"/>
          <ac:spMkLst>
            <pc:docMk/>
            <pc:sldMk cId="901079858" sldId="300"/>
            <ac:spMk id="3" creationId="{80AAFF80-29D7-3126-CBF6-3D0127603563}"/>
          </ac:spMkLst>
        </pc:spChg>
        <pc:spChg chg="del">
          <ac:chgData name="Le Duc Nhuan" userId="63daef82-74d6-4839-91e9-3093f7a96db5" providerId="ADAL" clId="{44C472FF-3F5A-4C5E-85C9-BAC515F0A90B}" dt="2023-12-18T19:45:18.641" v="945" actId="700"/>
          <ac:spMkLst>
            <pc:docMk/>
            <pc:sldMk cId="901079858" sldId="300"/>
            <ac:spMk id="4" creationId="{E163CF8F-6029-54FB-C1A1-A316B0AD95D8}"/>
          </ac:spMkLst>
        </pc:spChg>
        <pc:spChg chg="add mod ord">
          <ac:chgData name="Le Duc Nhuan" userId="63daef82-74d6-4839-91e9-3093f7a96db5" providerId="ADAL" clId="{44C472FF-3F5A-4C5E-85C9-BAC515F0A90B}" dt="2023-12-18T19:46:15.192" v="1063" actId="1076"/>
          <ac:spMkLst>
            <pc:docMk/>
            <pc:sldMk cId="901079858" sldId="300"/>
            <ac:spMk id="5" creationId="{3786E249-0CDA-B0B4-2025-2D66BD857D1A}"/>
          </ac:spMkLst>
        </pc:spChg>
        <pc:spChg chg="add del mod ord">
          <ac:chgData name="Le Duc Nhuan" userId="63daef82-74d6-4839-91e9-3093f7a96db5" providerId="ADAL" clId="{44C472FF-3F5A-4C5E-85C9-BAC515F0A90B}" dt="2023-12-18T19:45:59.302" v="1060" actId="478"/>
          <ac:spMkLst>
            <pc:docMk/>
            <pc:sldMk cId="901079858" sldId="300"/>
            <ac:spMk id="6" creationId="{B3528289-61E4-4AE3-CB7E-A1AECFB84784}"/>
          </ac:spMkLst>
        </pc:spChg>
        <pc:spChg chg="add del mod ord">
          <ac:chgData name="Le Duc Nhuan" userId="63daef82-74d6-4839-91e9-3093f7a96db5" providerId="ADAL" clId="{44C472FF-3F5A-4C5E-85C9-BAC515F0A90B}" dt="2023-12-18T19:45:55.073" v="1059" actId="478"/>
          <ac:spMkLst>
            <pc:docMk/>
            <pc:sldMk cId="901079858" sldId="300"/>
            <ac:spMk id="7" creationId="{588469FB-34AC-22C4-F183-268C380F61F7}"/>
          </ac:spMkLst>
        </pc:spChg>
        <pc:spChg chg="mod">
          <ac:chgData name="Le Duc Nhuan" userId="63daef82-74d6-4839-91e9-3093f7a96db5" providerId="ADAL" clId="{44C472FF-3F5A-4C5E-85C9-BAC515F0A90B}" dt="2023-12-18T19:46:22.980" v="1064"/>
          <ac:spMkLst>
            <pc:docMk/>
            <pc:sldMk cId="901079858" sldId="300"/>
            <ac:spMk id="9" creationId="{7A4FA617-448F-C305-61B1-22A6460DF5C9}"/>
          </ac:spMkLst>
        </pc:spChg>
        <pc:spChg chg="mod">
          <ac:chgData name="Le Duc Nhuan" userId="63daef82-74d6-4839-91e9-3093f7a96db5" providerId="ADAL" clId="{44C472FF-3F5A-4C5E-85C9-BAC515F0A90B}" dt="2023-12-18T19:46:22.980" v="1064"/>
          <ac:spMkLst>
            <pc:docMk/>
            <pc:sldMk cId="901079858" sldId="300"/>
            <ac:spMk id="10" creationId="{02C73EB8-0577-51EF-D46A-892B9B5E2B1D}"/>
          </ac:spMkLst>
        </pc:spChg>
        <pc:spChg chg="mod">
          <ac:chgData name="Le Duc Nhuan" userId="63daef82-74d6-4839-91e9-3093f7a96db5" providerId="ADAL" clId="{44C472FF-3F5A-4C5E-85C9-BAC515F0A90B}" dt="2023-12-18T19:46:22.980" v="1064"/>
          <ac:spMkLst>
            <pc:docMk/>
            <pc:sldMk cId="901079858" sldId="300"/>
            <ac:spMk id="11" creationId="{0AC7B0CE-7110-682B-7616-095E77FECC5B}"/>
          </ac:spMkLst>
        </pc:spChg>
        <pc:spChg chg="mod">
          <ac:chgData name="Le Duc Nhuan" userId="63daef82-74d6-4839-91e9-3093f7a96db5" providerId="ADAL" clId="{44C472FF-3F5A-4C5E-85C9-BAC515F0A90B}" dt="2023-12-18T19:46:22.980" v="1064"/>
          <ac:spMkLst>
            <pc:docMk/>
            <pc:sldMk cId="901079858" sldId="300"/>
            <ac:spMk id="12" creationId="{DBEC9870-F0BE-2062-D9FB-72B169A9E570}"/>
          </ac:spMkLst>
        </pc:spChg>
        <pc:spChg chg="mod">
          <ac:chgData name="Le Duc Nhuan" userId="63daef82-74d6-4839-91e9-3093f7a96db5" providerId="ADAL" clId="{44C472FF-3F5A-4C5E-85C9-BAC515F0A90B}" dt="2023-12-18T19:46:22.980" v="1064"/>
          <ac:spMkLst>
            <pc:docMk/>
            <pc:sldMk cId="901079858" sldId="300"/>
            <ac:spMk id="13" creationId="{1877FB6A-9B2D-B027-5776-A6C22950C5A8}"/>
          </ac:spMkLst>
        </pc:spChg>
        <pc:spChg chg="mod">
          <ac:chgData name="Le Duc Nhuan" userId="63daef82-74d6-4839-91e9-3093f7a96db5" providerId="ADAL" clId="{44C472FF-3F5A-4C5E-85C9-BAC515F0A90B}" dt="2023-12-18T19:46:22.980" v="1064"/>
          <ac:spMkLst>
            <pc:docMk/>
            <pc:sldMk cId="901079858" sldId="300"/>
            <ac:spMk id="14" creationId="{73BBCD87-A549-3761-E46E-C1C553E5F4EB}"/>
          </ac:spMkLst>
        </pc:spChg>
        <pc:spChg chg="mod">
          <ac:chgData name="Le Duc Nhuan" userId="63daef82-74d6-4839-91e9-3093f7a96db5" providerId="ADAL" clId="{44C472FF-3F5A-4C5E-85C9-BAC515F0A90B}" dt="2023-12-18T19:46:22.980" v="1064"/>
          <ac:spMkLst>
            <pc:docMk/>
            <pc:sldMk cId="901079858" sldId="300"/>
            <ac:spMk id="15" creationId="{B981B41C-5523-1243-8C19-697519AFA8E8}"/>
          </ac:spMkLst>
        </pc:spChg>
        <pc:spChg chg="mod">
          <ac:chgData name="Le Duc Nhuan" userId="63daef82-74d6-4839-91e9-3093f7a96db5" providerId="ADAL" clId="{44C472FF-3F5A-4C5E-85C9-BAC515F0A90B}" dt="2023-12-18T19:46:22.980" v="1064"/>
          <ac:spMkLst>
            <pc:docMk/>
            <pc:sldMk cId="901079858" sldId="300"/>
            <ac:spMk id="16" creationId="{90711B99-5B61-5082-2678-A47BACDDA4E5}"/>
          </ac:spMkLst>
        </pc:spChg>
        <pc:spChg chg="mod">
          <ac:chgData name="Le Duc Nhuan" userId="63daef82-74d6-4839-91e9-3093f7a96db5" providerId="ADAL" clId="{44C472FF-3F5A-4C5E-85C9-BAC515F0A90B}" dt="2023-12-18T19:46:22.980" v="1064"/>
          <ac:spMkLst>
            <pc:docMk/>
            <pc:sldMk cId="901079858" sldId="300"/>
            <ac:spMk id="17" creationId="{FEC97A6D-4C1A-C26E-D0BA-14683F165A5D}"/>
          </ac:spMkLst>
        </pc:spChg>
        <pc:spChg chg="mod">
          <ac:chgData name="Le Duc Nhuan" userId="63daef82-74d6-4839-91e9-3093f7a96db5" providerId="ADAL" clId="{44C472FF-3F5A-4C5E-85C9-BAC515F0A90B}" dt="2023-12-18T19:46:22.980" v="1064"/>
          <ac:spMkLst>
            <pc:docMk/>
            <pc:sldMk cId="901079858" sldId="300"/>
            <ac:spMk id="18" creationId="{7694C7DB-5106-7BBB-1AF8-39944771968B}"/>
          </ac:spMkLst>
        </pc:spChg>
        <pc:grpChg chg="add mod">
          <ac:chgData name="Le Duc Nhuan" userId="63daef82-74d6-4839-91e9-3093f7a96db5" providerId="ADAL" clId="{44C472FF-3F5A-4C5E-85C9-BAC515F0A90B}" dt="2023-12-18T19:46:50.258" v="1069" actId="1076"/>
          <ac:grpSpMkLst>
            <pc:docMk/>
            <pc:sldMk cId="901079858" sldId="300"/>
            <ac:grpSpMk id="8" creationId="{690824E1-F9B7-C35A-6129-40E8DE74616C}"/>
          </ac:grpSpMkLst>
        </pc:grpChg>
      </pc:sldChg>
      <pc:sldChg chg="del">
        <pc:chgData name="Le Duc Nhuan" userId="63daef82-74d6-4839-91e9-3093f7a96db5" providerId="ADAL" clId="{44C472FF-3F5A-4C5E-85C9-BAC515F0A90B}" dt="2023-12-18T18:38:41.344" v="1" actId="47"/>
        <pc:sldMkLst>
          <pc:docMk/>
          <pc:sldMk cId="0" sldId="301"/>
        </pc:sldMkLst>
      </pc:sldChg>
      <pc:sldChg chg="del">
        <pc:chgData name="Le Duc Nhuan" userId="63daef82-74d6-4839-91e9-3093f7a96db5" providerId="ADAL" clId="{44C472FF-3F5A-4C5E-85C9-BAC515F0A90B}" dt="2023-12-18T18:38:40.931" v="0" actId="47"/>
        <pc:sldMkLst>
          <pc:docMk/>
          <pc:sldMk cId="0" sldId="302"/>
        </pc:sldMkLst>
      </pc:sldChg>
      <pc:sldMasterChg chg="addSldLayout delSldLayout">
        <pc:chgData name="Le Duc Nhuan" userId="63daef82-74d6-4839-91e9-3093f7a96db5" providerId="ADAL" clId="{44C472FF-3F5A-4C5E-85C9-BAC515F0A90B}" dt="2023-12-18T19:39:49.941" v="917" actId="47"/>
        <pc:sldMasterMkLst>
          <pc:docMk/>
          <pc:sldMasterMk cId="0" sldId="2147483678"/>
        </pc:sldMasterMkLst>
        <pc:sldLayoutChg chg="del">
          <pc:chgData name="Le Duc Nhuan" userId="63daef82-74d6-4839-91e9-3093f7a96db5" providerId="ADAL" clId="{44C472FF-3F5A-4C5E-85C9-BAC515F0A90B}" dt="2023-12-18T19:39:44.797" v="902" actId="47"/>
          <pc:sldLayoutMkLst>
            <pc:docMk/>
            <pc:sldMasterMk cId="0" sldId="2147483678"/>
            <pc:sldLayoutMk cId="0" sldId="2147483651"/>
          </pc:sldLayoutMkLst>
        </pc:sldLayoutChg>
        <pc:sldLayoutChg chg="del">
          <pc:chgData name="Le Duc Nhuan" userId="63daef82-74d6-4839-91e9-3093f7a96db5" providerId="ADAL" clId="{44C472FF-3F5A-4C5E-85C9-BAC515F0A90B}" dt="2023-12-18T19:39:44.572" v="901" actId="47"/>
          <pc:sldLayoutMkLst>
            <pc:docMk/>
            <pc:sldMasterMk cId="0" sldId="2147483678"/>
            <pc:sldLayoutMk cId="0" sldId="2147483653"/>
          </pc:sldLayoutMkLst>
        </pc:sldLayoutChg>
        <pc:sldLayoutChg chg="del">
          <pc:chgData name="Le Duc Nhuan" userId="63daef82-74d6-4839-91e9-3093f7a96db5" providerId="ADAL" clId="{44C472FF-3F5A-4C5E-85C9-BAC515F0A90B}" dt="2023-12-18T19:28:38.068" v="703" actId="47"/>
          <pc:sldLayoutMkLst>
            <pc:docMk/>
            <pc:sldMasterMk cId="0" sldId="2147483678"/>
            <pc:sldLayoutMk cId="0" sldId="2147483654"/>
          </pc:sldLayoutMkLst>
        </pc:sldLayoutChg>
        <pc:sldLayoutChg chg="del">
          <pc:chgData name="Le Duc Nhuan" userId="63daef82-74d6-4839-91e9-3093f7a96db5" providerId="ADAL" clId="{44C472FF-3F5A-4C5E-85C9-BAC515F0A90B}" dt="2023-12-18T18:55:20.675" v="298" actId="47"/>
          <pc:sldLayoutMkLst>
            <pc:docMk/>
            <pc:sldMasterMk cId="0" sldId="2147483678"/>
            <pc:sldLayoutMk cId="0" sldId="2147483655"/>
          </pc:sldLayoutMkLst>
        </pc:sldLayoutChg>
        <pc:sldLayoutChg chg="del">
          <pc:chgData name="Le Duc Nhuan" userId="63daef82-74d6-4839-91e9-3093f7a96db5" providerId="ADAL" clId="{44C472FF-3F5A-4C5E-85C9-BAC515F0A90B}" dt="2023-12-18T19:39:47.633" v="913" actId="47"/>
          <pc:sldLayoutMkLst>
            <pc:docMk/>
            <pc:sldMasterMk cId="0" sldId="2147483678"/>
            <pc:sldLayoutMk cId="0" sldId="2147483656"/>
          </pc:sldLayoutMkLst>
        </pc:sldLayoutChg>
        <pc:sldLayoutChg chg="del">
          <pc:chgData name="Le Duc Nhuan" userId="63daef82-74d6-4839-91e9-3093f7a96db5" providerId="ADAL" clId="{44C472FF-3F5A-4C5E-85C9-BAC515F0A90B}" dt="2023-12-18T19:39:45.901" v="906" actId="47"/>
          <pc:sldLayoutMkLst>
            <pc:docMk/>
            <pc:sldMasterMk cId="0" sldId="2147483678"/>
            <pc:sldLayoutMk cId="0" sldId="2147483657"/>
          </pc:sldLayoutMkLst>
        </pc:sldLayoutChg>
        <pc:sldLayoutChg chg="del">
          <pc:chgData name="Le Duc Nhuan" userId="63daef82-74d6-4839-91e9-3093f7a96db5" providerId="ADAL" clId="{44C472FF-3F5A-4C5E-85C9-BAC515F0A90B}" dt="2023-12-18T19:39:48.276" v="915" actId="47"/>
          <pc:sldLayoutMkLst>
            <pc:docMk/>
            <pc:sldMasterMk cId="0" sldId="2147483678"/>
            <pc:sldLayoutMk cId="0" sldId="2147483660"/>
          </pc:sldLayoutMkLst>
        </pc:sldLayoutChg>
        <pc:sldLayoutChg chg="del">
          <pc:chgData name="Le Duc Nhuan" userId="63daef82-74d6-4839-91e9-3093f7a96db5" providerId="ADAL" clId="{44C472FF-3F5A-4C5E-85C9-BAC515F0A90B}" dt="2023-12-18T19:39:47.247" v="912" actId="47"/>
          <pc:sldLayoutMkLst>
            <pc:docMk/>
            <pc:sldMasterMk cId="0" sldId="2147483678"/>
            <pc:sldLayoutMk cId="0" sldId="2147483661"/>
          </pc:sldLayoutMkLst>
        </pc:sldLayoutChg>
        <pc:sldLayoutChg chg="del">
          <pc:chgData name="Le Duc Nhuan" userId="63daef82-74d6-4839-91e9-3093f7a96db5" providerId="ADAL" clId="{44C472FF-3F5A-4C5E-85C9-BAC515F0A90B}" dt="2023-12-18T19:39:44.090" v="899" actId="47"/>
          <pc:sldLayoutMkLst>
            <pc:docMk/>
            <pc:sldMasterMk cId="0" sldId="2147483678"/>
            <pc:sldLayoutMk cId="0" sldId="2147483662"/>
          </pc:sldLayoutMkLst>
        </pc:sldLayoutChg>
        <pc:sldLayoutChg chg="del">
          <pc:chgData name="Le Duc Nhuan" userId="63daef82-74d6-4839-91e9-3093f7a96db5" providerId="ADAL" clId="{44C472FF-3F5A-4C5E-85C9-BAC515F0A90B}" dt="2023-12-18T19:39:44.320" v="900" actId="47"/>
          <pc:sldLayoutMkLst>
            <pc:docMk/>
            <pc:sldMasterMk cId="0" sldId="2147483678"/>
            <pc:sldLayoutMk cId="0" sldId="2147483663"/>
          </pc:sldLayoutMkLst>
        </pc:sldLayoutChg>
        <pc:sldLayoutChg chg="add del">
          <pc:chgData name="Le Duc Nhuan" userId="63daef82-74d6-4839-91e9-3093f7a96db5" providerId="ADAL" clId="{44C472FF-3F5A-4C5E-85C9-BAC515F0A90B}" dt="2023-12-18T18:38:47.322" v="19" actId="47"/>
          <pc:sldLayoutMkLst>
            <pc:docMk/>
            <pc:sldMasterMk cId="0" sldId="2147483678"/>
            <pc:sldLayoutMk cId="0" sldId="2147483664"/>
          </pc:sldLayoutMkLst>
        </pc:sldLayoutChg>
        <pc:sldLayoutChg chg="del">
          <pc:chgData name="Le Duc Nhuan" userId="63daef82-74d6-4839-91e9-3093f7a96db5" providerId="ADAL" clId="{44C472FF-3F5A-4C5E-85C9-BAC515F0A90B}" dt="2023-12-18T19:39:48.744" v="916" actId="47"/>
          <pc:sldLayoutMkLst>
            <pc:docMk/>
            <pc:sldMasterMk cId="0" sldId="2147483678"/>
            <pc:sldLayoutMk cId="0" sldId="2147483665"/>
          </pc:sldLayoutMkLst>
        </pc:sldLayoutChg>
        <pc:sldLayoutChg chg="del">
          <pc:chgData name="Le Duc Nhuan" userId="63daef82-74d6-4839-91e9-3093f7a96db5" providerId="ADAL" clId="{44C472FF-3F5A-4C5E-85C9-BAC515F0A90B}" dt="2023-12-18T19:39:46.569" v="909" actId="47"/>
          <pc:sldLayoutMkLst>
            <pc:docMk/>
            <pc:sldMasterMk cId="0" sldId="2147483678"/>
            <pc:sldLayoutMk cId="0" sldId="2147483666"/>
          </pc:sldLayoutMkLst>
        </pc:sldLayoutChg>
        <pc:sldLayoutChg chg="del">
          <pc:chgData name="Le Duc Nhuan" userId="63daef82-74d6-4839-91e9-3093f7a96db5" providerId="ADAL" clId="{44C472FF-3F5A-4C5E-85C9-BAC515F0A90B}" dt="2023-12-18T19:39:46.997" v="911" actId="47"/>
          <pc:sldLayoutMkLst>
            <pc:docMk/>
            <pc:sldMasterMk cId="0" sldId="2147483678"/>
            <pc:sldLayoutMk cId="0" sldId="2147483667"/>
          </pc:sldLayoutMkLst>
        </pc:sldLayoutChg>
        <pc:sldLayoutChg chg="del">
          <pc:chgData name="Le Duc Nhuan" userId="63daef82-74d6-4839-91e9-3093f7a96db5" providerId="ADAL" clId="{44C472FF-3F5A-4C5E-85C9-BAC515F0A90B}" dt="2023-12-18T19:39:45.609" v="905" actId="47"/>
          <pc:sldLayoutMkLst>
            <pc:docMk/>
            <pc:sldMasterMk cId="0" sldId="2147483678"/>
            <pc:sldLayoutMk cId="0" sldId="2147483668"/>
          </pc:sldLayoutMkLst>
        </pc:sldLayoutChg>
        <pc:sldLayoutChg chg="del">
          <pc:chgData name="Le Duc Nhuan" userId="63daef82-74d6-4839-91e9-3093f7a96db5" providerId="ADAL" clId="{44C472FF-3F5A-4C5E-85C9-BAC515F0A90B}" dt="2023-12-18T19:39:49.941" v="917" actId="47"/>
          <pc:sldLayoutMkLst>
            <pc:docMk/>
            <pc:sldMasterMk cId="0" sldId="2147483678"/>
            <pc:sldLayoutMk cId="0" sldId="2147483669"/>
          </pc:sldLayoutMkLst>
        </pc:sldLayoutChg>
        <pc:sldLayoutChg chg="del">
          <pc:chgData name="Le Duc Nhuan" userId="63daef82-74d6-4839-91e9-3093f7a96db5" providerId="ADAL" clId="{44C472FF-3F5A-4C5E-85C9-BAC515F0A90B}" dt="2023-12-18T19:39:46.832" v="910" actId="47"/>
          <pc:sldLayoutMkLst>
            <pc:docMk/>
            <pc:sldMasterMk cId="0" sldId="2147483678"/>
            <pc:sldLayoutMk cId="0" sldId="2147483670"/>
          </pc:sldLayoutMkLst>
        </pc:sldLayoutChg>
        <pc:sldLayoutChg chg="del">
          <pc:chgData name="Le Duc Nhuan" userId="63daef82-74d6-4839-91e9-3093f7a96db5" providerId="ADAL" clId="{44C472FF-3F5A-4C5E-85C9-BAC515F0A90B}" dt="2023-12-18T19:39:46.122" v="907" actId="47"/>
          <pc:sldLayoutMkLst>
            <pc:docMk/>
            <pc:sldMasterMk cId="0" sldId="2147483678"/>
            <pc:sldLayoutMk cId="0" sldId="2147483671"/>
          </pc:sldLayoutMkLst>
        </pc:sldLayoutChg>
        <pc:sldLayoutChg chg="del">
          <pc:chgData name="Le Duc Nhuan" userId="63daef82-74d6-4839-91e9-3093f7a96db5" providerId="ADAL" clId="{44C472FF-3F5A-4C5E-85C9-BAC515F0A90B}" dt="2023-12-18T19:39:44.991" v="903" actId="47"/>
          <pc:sldLayoutMkLst>
            <pc:docMk/>
            <pc:sldMasterMk cId="0" sldId="2147483678"/>
            <pc:sldLayoutMk cId="0" sldId="2147483672"/>
          </pc:sldLayoutMkLst>
        </pc:sldLayoutChg>
        <pc:sldLayoutChg chg="del">
          <pc:chgData name="Le Duc Nhuan" userId="63daef82-74d6-4839-91e9-3093f7a96db5" providerId="ADAL" clId="{44C472FF-3F5A-4C5E-85C9-BAC515F0A90B}" dt="2023-12-18T19:39:43.871" v="898" actId="47"/>
          <pc:sldLayoutMkLst>
            <pc:docMk/>
            <pc:sldMasterMk cId="0" sldId="2147483678"/>
            <pc:sldLayoutMk cId="0" sldId="2147483673"/>
          </pc:sldLayoutMkLst>
        </pc:sldLayoutChg>
      </pc:sldMasterChg>
      <pc:sldMasterChg chg="add del addSldLayout delSldLayout">
        <pc:chgData name="Le Duc Nhuan" userId="63daef82-74d6-4839-91e9-3093f7a96db5" providerId="ADAL" clId="{44C472FF-3F5A-4C5E-85C9-BAC515F0A90B}" dt="2023-12-18T18:38:48.955" v="21" actId="47"/>
        <pc:sldMasterMkLst>
          <pc:docMk/>
          <pc:sldMasterMk cId="0" sldId="2147483679"/>
        </pc:sldMasterMkLst>
        <pc:sldLayoutChg chg="del">
          <pc:chgData name="Le Duc Nhuan" userId="63daef82-74d6-4839-91e9-3093f7a96db5" providerId="ADAL" clId="{44C472FF-3F5A-4C5E-85C9-BAC515F0A90B}" dt="2023-12-18T18:38:43.732" v="12" actId="47"/>
          <pc:sldLayoutMkLst>
            <pc:docMk/>
            <pc:sldMasterMk cId="0" sldId="2147483679"/>
            <pc:sldLayoutMk cId="0" sldId="2147483676"/>
          </pc:sldLayoutMkLst>
        </pc:sldLayoutChg>
        <pc:sldLayoutChg chg="add del">
          <pc:chgData name="Le Duc Nhuan" userId="63daef82-74d6-4839-91e9-3093f7a96db5" providerId="ADAL" clId="{44C472FF-3F5A-4C5E-85C9-BAC515F0A90B}" dt="2023-12-18T18:38:48.955" v="21"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85a77a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1485a77ac1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285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474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8"/>
        <p:cNvGrpSpPr/>
        <p:nvPr/>
      </p:nvGrpSpPr>
      <p:grpSpPr>
        <a:xfrm>
          <a:off x="0" y="0"/>
          <a:ext cx="0" cy="0"/>
          <a:chOff x="0" y="0"/>
          <a:chExt cx="0" cy="0"/>
        </a:xfrm>
      </p:grpSpPr>
      <p:sp>
        <p:nvSpPr>
          <p:cNvPr id="1039" name="Google Shape;1039;g1485a77ac1f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1485a77ac1f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11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40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2"/>
        <p:cNvGrpSpPr/>
        <p:nvPr/>
      </p:nvGrpSpPr>
      <p:grpSpPr>
        <a:xfrm>
          <a:off x="0" y="0"/>
          <a:ext cx="0" cy="0"/>
          <a:chOff x="0" y="0"/>
          <a:chExt cx="0" cy="0"/>
        </a:xfrm>
      </p:grpSpPr>
      <p:sp>
        <p:nvSpPr>
          <p:cNvPr id="5043" name="Google Shape;5043;g11e151b4c5e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4" name="Google Shape;5044;g11e151b4c5e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9187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5046625" y="2111200"/>
            <a:ext cx="3382200" cy="1284000"/>
          </a:xfrm>
          <a:prstGeom prst="rect">
            <a:avLst/>
          </a:prstGeom>
          <a:solidFill>
            <a:srgbClr val="FF9933">
              <a:alpha val="38480"/>
            </a:srgbClr>
          </a:solid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6272275" y="1152475"/>
            <a:ext cx="93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5046625" y="3512125"/>
            <a:ext cx="3382200" cy="53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5" name="Google Shape;15;p3"/>
          <p:cNvGrpSpPr/>
          <p:nvPr/>
        </p:nvGrpSpPr>
        <p:grpSpPr>
          <a:xfrm>
            <a:off x="6365129" y="4154157"/>
            <a:ext cx="5053091" cy="435777"/>
            <a:chOff x="5896679" y="4472082"/>
            <a:chExt cx="5053091" cy="435777"/>
          </a:xfrm>
        </p:grpSpPr>
        <p:grpSp>
          <p:nvGrpSpPr>
            <p:cNvPr id="16" name="Google Shape;16;p3"/>
            <p:cNvGrpSpPr/>
            <p:nvPr/>
          </p:nvGrpSpPr>
          <p:grpSpPr>
            <a:xfrm rot="-5400000" flipH="1">
              <a:off x="7373411" y="2995351"/>
              <a:ext cx="435777" cy="3389240"/>
              <a:chOff x="4566275" y="2563884"/>
              <a:chExt cx="61675" cy="479675"/>
            </a:xfrm>
          </p:grpSpPr>
          <p:sp>
            <p:nvSpPr>
              <p:cNvPr id="17" name="Google Shape;17;p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3"/>
            <p:cNvGrpSpPr/>
            <p:nvPr/>
          </p:nvGrpSpPr>
          <p:grpSpPr>
            <a:xfrm rot="-5400000">
              <a:off x="8886321" y="3688564"/>
              <a:ext cx="109695" cy="2328855"/>
              <a:chOff x="4541850" y="2791375"/>
              <a:chExt cx="15525" cy="329600"/>
            </a:xfrm>
          </p:grpSpPr>
          <p:sp>
            <p:nvSpPr>
              <p:cNvPr id="20" name="Google Shape;20;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3"/>
            <p:cNvGrpSpPr/>
            <p:nvPr/>
          </p:nvGrpSpPr>
          <p:grpSpPr>
            <a:xfrm rot="-5400000">
              <a:off x="9730496" y="3525526"/>
              <a:ext cx="109695" cy="2328855"/>
              <a:chOff x="4541850" y="2791375"/>
              <a:chExt cx="15525" cy="329600"/>
            </a:xfrm>
          </p:grpSpPr>
          <p:sp>
            <p:nvSpPr>
              <p:cNvPr id="23" name="Google Shape;23;p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720000" y="1207625"/>
            <a:ext cx="7704000" cy="1424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25"/>
        <p:cNvGrpSpPr/>
        <p:nvPr/>
      </p:nvGrpSpPr>
      <p:grpSpPr>
        <a:xfrm>
          <a:off x="0" y="0"/>
          <a:ext cx="0" cy="0"/>
          <a:chOff x="0" y="0"/>
          <a:chExt cx="0" cy="0"/>
        </a:xfrm>
      </p:grpSpPr>
      <p:sp>
        <p:nvSpPr>
          <p:cNvPr id="126" name="Google Shape;126;p13"/>
          <p:cNvSpPr txBox="1">
            <a:spLocks noGrp="1"/>
          </p:cNvSpPr>
          <p:nvPr>
            <p:ph type="title" hasCustomPrompt="1"/>
          </p:nvPr>
        </p:nvSpPr>
        <p:spPr>
          <a:xfrm>
            <a:off x="709929" y="164339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7" name="Google Shape;127;p13"/>
          <p:cNvSpPr txBox="1">
            <a:spLocks noGrp="1"/>
          </p:cNvSpPr>
          <p:nvPr>
            <p:ph type="subTitle" idx="1"/>
          </p:nvPr>
        </p:nvSpPr>
        <p:spPr>
          <a:xfrm>
            <a:off x="1304529"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title" idx="2" hasCustomPrompt="1"/>
          </p:nvPr>
        </p:nvSpPr>
        <p:spPr>
          <a:xfrm>
            <a:off x="4571440" y="1640946"/>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29" name="Google Shape;129;p13"/>
          <p:cNvSpPr txBox="1">
            <a:spLocks noGrp="1"/>
          </p:cNvSpPr>
          <p:nvPr>
            <p:ph type="subTitle" idx="3"/>
          </p:nvPr>
        </p:nvSpPr>
        <p:spPr>
          <a:xfrm>
            <a:off x="5166040" y="213439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title" idx="4" hasCustomPrompt="1"/>
          </p:nvPr>
        </p:nvSpPr>
        <p:spPr>
          <a:xfrm>
            <a:off x="709929"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1" name="Google Shape;131;p13"/>
          <p:cNvSpPr txBox="1">
            <a:spLocks noGrp="1"/>
          </p:cNvSpPr>
          <p:nvPr>
            <p:ph type="subTitle" idx="5"/>
          </p:nvPr>
        </p:nvSpPr>
        <p:spPr>
          <a:xfrm>
            <a:off x="1304529" y="3543232"/>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6" hasCustomPrompt="1"/>
          </p:nvPr>
        </p:nvSpPr>
        <p:spPr>
          <a:xfrm>
            <a:off x="4571440" y="3056321"/>
            <a:ext cx="5946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33" name="Google Shape;133;p13"/>
          <p:cNvSpPr txBox="1">
            <a:spLocks noGrp="1"/>
          </p:cNvSpPr>
          <p:nvPr>
            <p:ph type="subTitle" idx="7"/>
          </p:nvPr>
        </p:nvSpPr>
        <p:spPr>
          <a:xfrm>
            <a:off x="5166040" y="3543221"/>
            <a:ext cx="2715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34" name="Google Shape;134;p13"/>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5" name="Google Shape;135;p13"/>
          <p:cNvSpPr txBox="1">
            <a:spLocks noGrp="1"/>
          </p:cNvSpPr>
          <p:nvPr>
            <p:ph type="subTitle" idx="9"/>
          </p:nvPr>
        </p:nvSpPr>
        <p:spPr>
          <a:xfrm>
            <a:off x="1304529" y="1643396"/>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6" name="Google Shape;136;p13"/>
          <p:cNvSpPr txBox="1">
            <a:spLocks noGrp="1"/>
          </p:cNvSpPr>
          <p:nvPr>
            <p:ph type="subTitle" idx="13"/>
          </p:nvPr>
        </p:nvSpPr>
        <p:spPr>
          <a:xfrm>
            <a:off x="5166040" y="1643392"/>
            <a:ext cx="2715000" cy="484800"/>
          </a:xfrm>
          <a:prstGeom prst="rect">
            <a:avLst/>
          </a:prstGeom>
          <a:solidFill>
            <a:srgbClr val="FF9933">
              <a:alpha val="3848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7" name="Google Shape;137;p13"/>
          <p:cNvSpPr txBox="1">
            <a:spLocks noGrp="1"/>
          </p:cNvSpPr>
          <p:nvPr>
            <p:ph type="subTitle" idx="14"/>
          </p:nvPr>
        </p:nvSpPr>
        <p:spPr>
          <a:xfrm>
            <a:off x="1304529" y="305633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38" name="Google Shape;138;p13"/>
          <p:cNvSpPr txBox="1">
            <a:spLocks noGrp="1"/>
          </p:cNvSpPr>
          <p:nvPr>
            <p:ph type="subTitle" idx="15"/>
          </p:nvPr>
        </p:nvSpPr>
        <p:spPr>
          <a:xfrm>
            <a:off x="5166040" y="3056321"/>
            <a:ext cx="2715000" cy="484800"/>
          </a:xfrm>
          <a:prstGeom prst="rect">
            <a:avLst/>
          </a:prstGeom>
          <a:solidFill>
            <a:srgbClr val="138808">
              <a:alpha val="24400"/>
            </a:srgbClr>
          </a:solid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500">
                <a:solidFill>
                  <a:schemeClr val="dk1"/>
                </a:solidFill>
                <a:latin typeface="Teko"/>
                <a:ea typeface="Teko"/>
                <a:cs typeface="Teko"/>
                <a:sym typeface="Teko"/>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grpSp>
        <p:nvGrpSpPr>
          <p:cNvPr id="139" name="Google Shape;139;p13"/>
          <p:cNvGrpSpPr/>
          <p:nvPr/>
        </p:nvGrpSpPr>
        <p:grpSpPr>
          <a:xfrm rot="10800000">
            <a:off x="-1701321" y="4553905"/>
            <a:ext cx="5053091" cy="435777"/>
            <a:chOff x="5896679" y="4472082"/>
            <a:chExt cx="5053091" cy="435777"/>
          </a:xfrm>
        </p:grpSpPr>
        <p:grpSp>
          <p:nvGrpSpPr>
            <p:cNvPr id="140" name="Google Shape;140;p13"/>
            <p:cNvGrpSpPr/>
            <p:nvPr/>
          </p:nvGrpSpPr>
          <p:grpSpPr>
            <a:xfrm rot="-5400000" flipH="1">
              <a:off x="7373411" y="2995351"/>
              <a:ext cx="435777" cy="3389240"/>
              <a:chOff x="4566275" y="2563884"/>
              <a:chExt cx="61675" cy="479675"/>
            </a:xfrm>
          </p:grpSpPr>
          <p:sp>
            <p:nvSpPr>
              <p:cNvPr id="141" name="Google Shape;141;p13"/>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13"/>
            <p:cNvGrpSpPr/>
            <p:nvPr/>
          </p:nvGrpSpPr>
          <p:grpSpPr>
            <a:xfrm rot="-5400000">
              <a:off x="8886321" y="3688564"/>
              <a:ext cx="109695" cy="2328855"/>
              <a:chOff x="4541850" y="2791375"/>
              <a:chExt cx="15525" cy="329600"/>
            </a:xfrm>
          </p:grpSpPr>
          <p:sp>
            <p:nvSpPr>
              <p:cNvPr id="144" name="Google Shape;144;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 name="Google Shape;146;p13"/>
            <p:cNvGrpSpPr/>
            <p:nvPr/>
          </p:nvGrpSpPr>
          <p:grpSpPr>
            <a:xfrm rot="-5400000">
              <a:off x="9730496" y="3525526"/>
              <a:ext cx="109695" cy="2328855"/>
              <a:chOff x="4541850" y="2791375"/>
              <a:chExt cx="15525" cy="329600"/>
            </a:xfrm>
          </p:grpSpPr>
          <p:sp>
            <p:nvSpPr>
              <p:cNvPr id="147" name="Google Shape;147;p13"/>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 name="Google Shape;149;p13"/>
          <p:cNvGrpSpPr/>
          <p:nvPr/>
        </p:nvGrpSpPr>
        <p:grpSpPr>
          <a:xfrm>
            <a:off x="4421623" y="4581142"/>
            <a:ext cx="300770" cy="54726"/>
            <a:chOff x="4770650" y="685575"/>
            <a:chExt cx="158250" cy="28800"/>
          </a:xfrm>
        </p:grpSpPr>
        <p:sp>
          <p:nvSpPr>
            <p:cNvPr id="150" name="Google Shape;150;p13"/>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1" name="Google Shape;191;p18"/>
          <p:cNvSpPr txBox="1">
            <a:spLocks noGrp="1"/>
          </p:cNvSpPr>
          <p:nvPr>
            <p:ph type="body" idx="1"/>
          </p:nvPr>
        </p:nvSpPr>
        <p:spPr>
          <a:xfrm>
            <a:off x="720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hlink"/>
              </a:buClr>
              <a:buSzPts val="1400"/>
              <a:buChar char="●"/>
              <a:defRPr sz="1400">
                <a:solidFill>
                  <a:srgbClr val="000000"/>
                </a:solidFill>
              </a:defRPr>
            </a:lvl1pPr>
            <a:lvl2pPr marL="914400" lvl="1" indent="-317500" rtl="0">
              <a:lnSpc>
                <a:spcPct val="100000"/>
              </a:lnSpc>
              <a:spcBef>
                <a:spcPts val="0"/>
              </a:spcBef>
              <a:spcAft>
                <a:spcPts val="0"/>
              </a:spcAft>
              <a:buClr>
                <a:schemeClr val="hlink"/>
              </a:buClr>
              <a:buSzPts val="1400"/>
              <a:buChar char="○"/>
              <a:defRPr>
                <a:solidFill>
                  <a:srgbClr val="000000"/>
                </a:solidFill>
              </a:defRPr>
            </a:lvl2pPr>
            <a:lvl3pPr marL="1371600" lvl="2" indent="-317500" rtl="0">
              <a:lnSpc>
                <a:spcPct val="100000"/>
              </a:lnSpc>
              <a:spcBef>
                <a:spcPts val="0"/>
              </a:spcBef>
              <a:spcAft>
                <a:spcPts val="0"/>
              </a:spcAft>
              <a:buClr>
                <a:schemeClr val="hlink"/>
              </a:buClr>
              <a:buSzPts val="1400"/>
              <a:buChar char="■"/>
              <a:defRPr>
                <a:solidFill>
                  <a:srgbClr val="000000"/>
                </a:solidFill>
              </a:defRPr>
            </a:lvl3pPr>
            <a:lvl4pPr marL="1828800" lvl="3" indent="-317500" rtl="0">
              <a:lnSpc>
                <a:spcPct val="100000"/>
              </a:lnSpc>
              <a:spcBef>
                <a:spcPts val="0"/>
              </a:spcBef>
              <a:spcAft>
                <a:spcPts val="0"/>
              </a:spcAft>
              <a:buClr>
                <a:schemeClr val="hlink"/>
              </a:buClr>
              <a:buSzPts val="1400"/>
              <a:buChar char="●"/>
              <a:defRPr>
                <a:solidFill>
                  <a:srgbClr val="000000"/>
                </a:solidFill>
              </a:defRPr>
            </a:lvl4pPr>
            <a:lvl5pPr marL="2286000" lvl="4" indent="-317500" rtl="0">
              <a:lnSpc>
                <a:spcPct val="100000"/>
              </a:lnSpc>
              <a:spcBef>
                <a:spcPts val="0"/>
              </a:spcBef>
              <a:spcAft>
                <a:spcPts val="0"/>
              </a:spcAft>
              <a:buClr>
                <a:schemeClr val="hlink"/>
              </a:buClr>
              <a:buSzPts val="1400"/>
              <a:buChar char="○"/>
              <a:defRPr>
                <a:solidFill>
                  <a:srgbClr val="000000"/>
                </a:solidFill>
              </a:defRPr>
            </a:lvl5pPr>
            <a:lvl6pPr marL="2743200" lvl="5" indent="-317500" rtl="0">
              <a:lnSpc>
                <a:spcPct val="100000"/>
              </a:lnSpc>
              <a:spcBef>
                <a:spcPts val="0"/>
              </a:spcBef>
              <a:spcAft>
                <a:spcPts val="0"/>
              </a:spcAft>
              <a:buClr>
                <a:schemeClr val="hlink"/>
              </a:buClr>
              <a:buSzPts val="1400"/>
              <a:buChar char="■"/>
              <a:defRPr>
                <a:solidFill>
                  <a:srgbClr val="000000"/>
                </a:solidFill>
              </a:defRPr>
            </a:lvl6pPr>
            <a:lvl7pPr marL="3200400" lvl="6" indent="-317500" rtl="0">
              <a:lnSpc>
                <a:spcPct val="100000"/>
              </a:lnSpc>
              <a:spcBef>
                <a:spcPts val="0"/>
              </a:spcBef>
              <a:spcAft>
                <a:spcPts val="0"/>
              </a:spcAft>
              <a:buClr>
                <a:schemeClr val="hlink"/>
              </a:buClr>
              <a:buSzPts val="1400"/>
              <a:buChar char="●"/>
              <a:defRPr>
                <a:solidFill>
                  <a:srgbClr val="000000"/>
                </a:solidFill>
              </a:defRPr>
            </a:lvl7pPr>
            <a:lvl8pPr marL="3657600" lvl="7" indent="-317500" rtl="0">
              <a:lnSpc>
                <a:spcPct val="100000"/>
              </a:lnSpc>
              <a:spcBef>
                <a:spcPts val="0"/>
              </a:spcBef>
              <a:spcAft>
                <a:spcPts val="0"/>
              </a:spcAft>
              <a:buClr>
                <a:schemeClr val="hlink"/>
              </a:buClr>
              <a:buSzPts val="1400"/>
              <a:buChar char="○"/>
              <a:defRPr>
                <a:solidFill>
                  <a:srgbClr val="000000"/>
                </a:solidFill>
              </a:defRPr>
            </a:lvl8pPr>
            <a:lvl9pPr marL="4114800" lvl="8" indent="-317500" rtl="0">
              <a:lnSpc>
                <a:spcPct val="100000"/>
              </a:lnSpc>
              <a:spcBef>
                <a:spcPts val="0"/>
              </a:spcBef>
              <a:spcAft>
                <a:spcPts val="0"/>
              </a:spcAft>
              <a:buClr>
                <a:schemeClr val="hlink"/>
              </a:buClr>
              <a:buSzPts val="1400"/>
              <a:buChar char="■"/>
              <a:defRPr>
                <a:solidFill>
                  <a:srgbClr val="000000"/>
                </a:solidFill>
              </a:defRPr>
            </a:lvl9pPr>
          </a:lstStyle>
          <a:p>
            <a:endParaRPr/>
          </a:p>
        </p:txBody>
      </p:sp>
      <p:sp>
        <p:nvSpPr>
          <p:cNvPr id="192" name="Google Shape;192;p18"/>
          <p:cNvSpPr txBox="1">
            <a:spLocks noGrp="1"/>
          </p:cNvSpPr>
          <p:nvPr>
            <p:ph type="body" idx="2"/>
          </p:nvPr>
        </p:nvSpPr>
        <p:spPr>
          <a:xfrm>
            <a:off x="4572000" y="1207625"/>
            <a:ext cx="3852000" cy="3310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00000"/>
              </a:buClr>
              <a:buSzPts val="1400"/>
              <a:buChar char="●"/>
              <a:defRPr sz="1400">
                <a:solidFill>
                  <a:srgbClr val="000000"/>
                </a:solidFill>
              </a:defRPr>
            </a:lvl1pPr>
            <a:lvl2pPr marL="914400" lvl="1" indent="-317500" rtl="0">
              <a:lnSpc>
                <a:spcPct val="100000"/>
              </a:lnSpc>
              <a:spcBef>
                <a:spcPts val="0"/>
              </a:spcBef>
              <a:spcAft>
                <a:spcPts val="0"/>
              </a:spcAft>
              <a:buClr>
                <a:srgbClr val="000000"/>
              </a:buClr>
              <a:buSzPts val="1400"/>
              <a:buChar char="○"/>
              <a:defRPr>
                <a:solidFill>
                  <a:srgbClr val="000000"/>
                </a:solidFill>
              </a:defRPr>
            </a:lvl2pPr>
            <a:lvl3pPr marL="1371600" lvl="2" indent="-317500" rtl="0">
              <a:lnSpc>
                <a:spcPct val="100000"/>
              </a:lnSpc>
              <a:spcBef>
                <a:spcPts val="0"/>
              </a:spcBef>
              <a:spcAft>
                <a:spcPts val="0"/>
              </a:spcAft>
              <a:buClr>
                <a:srgbClr val="000000"/>
              </a:buClr>
              <a:buSzPts val="1400"/>
              <a:buChar char="■"/>
              <a:defRPr>
                <a:solidFill>
                  <a:srgbClr val="000000"/>
                </a:solidFill>
              </a:defRPr>
            </a:lvl3pPr>
            <a:lvl4pPr marL="1828800" lvl="3" indent="-317500" rtl="0">
              <a:lnSpc>
                <a:spcPct val="100000"/>
              </a:lnSpc>
              <a:spcBef>
                <a:spcPts val="0"/>
              </a:spcBef>
              <a:spcAft>
                <a:spcPts val="0"/>
              </a:spcAft>
              <a:buClr>
                <a:srgbClr val="000000"/>
              </a:buClr>
              <a:buSzPts val="1400"/>
              <a:buChar char="●"/>
              <a:defRPr>
                <a:solidFill>
                  <a:srgbClr val="000000"/>
                </a:solidFill>
              </a:defRPr>
            </a:lvl4pPr>
            <a:lvl5pPr marL="2286000" lvl="4" indent="-317500" rtl="0">
              <a:lnSpc>
                <a:spcPct val="100000"/>
              </a:lnSpc>
              <a:spcBef>
                <a:spcPts val="0"/>
              </a:spcBef>
              <a:spcAft>
                <a:spcPts val="0"/>
              </a:spcAft>
              <a:buClr>
                <a:srgbClr val="000000"/>
              </a:buClr>
              <a:buSzPts val="1400"/>
              <a:buChar char="○"/>
              <a:defRPr>
                <a:solidFill>
                  <a:srgbClr val="000000"/>
                </a:solidFill>
              </a:defRPr>
            </a:lvl5pPr>
            <a:lvl6pPr marL="2743200" lvl="5" indent="-317500" rtl="0">
              <a:lnSpc>
                <a:spcPct val="100000"/>
              </a:lnSpc>
              <a:spcBef>
                <a:spcPts val="0"/>
              </a:spcBef>
              <a:spcAft>
                <a:spcPts val="0"/>
              </a:spcAft>
              <a:buClr>
                <a:srgbClr val="000000"/>
              </a:buClr>
              <a:buSzPts val="1400"/>
              <a:buChar char="■"/>
              <a:defRPr>
                <a:solidFill>
                  <a:srgbClr val="000000"/>
                </a:solidFill>
              </a:defRPr>
            </a:lvl6pPr>
            <a:lvl7pPr marL="3200400" lvl="6" indent="-317500" rtl="0">
              <a:lnSpc>
                <a:spcPct val="100000"/>
              </a:lnSpc>
              <a:spcBef>
                <a:spcPts val="0"/>
              </a:spcBef>
              <a:spcAft>
                <a:spcPts val="0"/>
              </a:spcAft>
              <a:buClr>
                <a:srgbClr val="000000"/>
              </a:buClr>
              <a:buSzPts val="1400"/>
              <a:buChar char="●"/>
              <a:defRPr>
                <a:solidFill>
                  <a:srgbClr val="000000"/>
                </a:solidFill>
              </a:defRPr>
            </a:lvl7pPr>
            <a:lvl8pPr marL="3657600" lvl="7" indent="-317500" rtl="0">
              <a:lnSpc>
                <a:spcPct val="100000"/>
              </a:lnSpc>
              <a:spcBef>
                <a:spcPts val="0"/>
              </a:spcBef>
              <a:spcAft>
                <a:spcPts val="0"/>
              </a:spcAft>
              <a:buClr>
                <a:srgbClr val="000000"/>
              </a:buClr>
              <a:buSzPts val="1400"/>
              <a:buChar char="○"/>
              <a:defRPr>
                <a:solidFill>
                  <a:srgbClr val="000000"/>
                </a:solidFill>
              </a:defRPr>
            </a:lvl8pPr>
            <a:lvl9pPr marL="4114800" lvl="8" indent="-317500" rtl="0">
              <a:lnSpc>
                <a:spcPct val="100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87"/>
        <p:cNvGrpSpPr/>
        <p:nvPr/>
      </p:nvGrpSpPr>
      <p:grpSpPr>
        <a:xfrm>
          <a:off x="0" y="0"/>
          <a:ext cx="0" cy="0"/>
          <a:chOff x="0" y="0"/>
          <a:chExt cx="0" cy="0"/>
        </a:xfrm>
      </p:grpSpPr>
      <p:grpSp>
        <p:nvGrpSpPr>
          <p:cNvPr id="288" name="Google Shape;288;p28"/>
          <p:cNvGrpSpPr/>
          <p:nvPr/>
        </p:nvGrpSpPr>
        <p:grpSpPr>
          <a:xfrm>
            <a:off x="5092229" y="-180802"/>
            <a:ext cx="5253816" cy="1622108"/>
            <a:chOff x="5092229" y="-180802"/>
            <a:chExt cx="5253816" cy="1622108"/>
          </a:xfrm>
        </p:grpSpPr>
        <p:sp>
          <p:nvSpPr>
            <p:cNvPr id="289" name="Google Shape;289;p28"/>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28"/>
          <p:cNvGrpSpPr/>
          <p:nvPr/>
        </p:nvGrpSpPr>
        <p:grpSpPr>
          <a:xfrm>
            <a:off x="5896679" y="4154157"/>
            <a:ext cx="5053091" cy="435777"/>
            <a:chOff x="5896679" y="4472082"/>
            <a:chExt cx="5053091" cy="435777"/>
          </a:xfrm>
        </p:grpSpPr>
        <p:grpSp>
          <p:nvGrpSpPr>
            <p:cNvPr id="300" name="Google Shape;300;p28"/>
            <p:cNvGrpSpPr/>
            <p:nvPr/>
          </p:nvGrpSpPr>
          <p:grpSpPr>
            <a:xfrm rot="-5400000" flipH="1">
              <a:off x="7373411" y="2995351"/>
              <a:ext cx="435777" cy="3389240"/>
              <a:chOff x="4566275" y="2563884"/>
              <a:chExt cx="61675" cy="479675"/>
            </a:xfrm>
          </p:grpSpPr>
          <p:sp>
            <p:nvSpPr>
              <p:cNvPr id="301" name="Google Shape;301;p28"/>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 name="Google Shape;303;p28"/>
            <p:cNvGrpSpPr/>
            <p:nvPr/>
          </p:nvGrpSpPr>
          <p:grpSpPr>
            <a:xfrm rot="-5400000">
              <a:off x="8886321" y="3688564"/>
              <a:ext cx="109695" cy="2328855"/>
              <a:chOff x="4541850" y="2791375"/>
              <a:chExt cx="15525" cy="329600"/>
            </a:xfrm>
          </p:grpSpPr>
          <p:sp>
            <p:nvSpPr>
              <p:cNvPr id="304" name="Google Shape;304;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28"/>
            <p:cNvGrpSpPr/>
            <p:nvPr/>
          </p:nvGrpSpPr>
          <p:grpSpPr>
            <a:xfrm rot="-5400000">
              <a:off x="9730496" y="3525526"/>
              <a:ext cx="109695" cy="2328855"/>
              <a:chOff x="4541850" y="2791375"/>
              <a:chExt cx="15525" cy="329600"/>
            </a:xfrm>
          </p:grpSpPr>
          <p:sp>
            <p:nvSpPr>
              <p:cNvPr id="307" name="Google Shape;307;p28"/>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09"/>
        <p:cNvGrpSpPr/>
        <p:nvPr/>
      </p:nvGrpSpPr>
      <p:grpSpPr>
        <a:xfrm>
          <a:off x="0" y="0"/>
          <a:ext cx="0" cy="0"/>
          <a:chOff x="0" y="0"/>
          <a:chExt cx="0" cy="0"/>
        </a:xfrm>
      </p:grpSpPr>
      <p:grpSp>
        <p:nvGrpSpPr>
          <p:cNvPr id="310" name="Google Shape;310;p29"/>
          <p:cNvGrpSpPr/>
          <p:nvPr/>
        </p:nvGrpSpPr>
        <p:grpSpPr>
          <a:xfrm rot="10800000">
            <a:off x="-1701321" y="4553905"/>
            <a:ext cx="5053091" cy="435777"/>
            <a:chOff x="5896679" y="4472082"/>
            <a:chExt cx="5053091" cy="435777"/>
          </a:xfrm>
        </p:grpSpPr>
        <p:grpSp>
          <p:nvGrpSpPr>
            <p:cNvPr id="311" name="Google Shape;311;p29"/>
            <p:cNvGrpSpPr/>
            <p:nvPr/>
          </p:nvGrpSpPr>
          <p:grpSpPr>
            <a:xfrm rot="-5400000" flipH="1">
              <a:off x="7373411" y="2995351"/>
              <a:ext cx="435777" cy="3389240"/>
              <a:chOff x="4566275" y="2563884"/>
              <a:chExt cx="61675" cy="479675"/>
            </a:xfrm>
          </p:grpSpPr>
          <p:sp>
            <p:nvSpPr>
              <p:cNvPr id="312" name="Google Shape;312;p29"/>
              <p:cNvSpPr/>
              <p:nvPr/>
            </p:nvSpPr>
            <p:spPr>
              <a:xfrm>
                <a:off x="4566275" y="2578634"/>
                <a:ext cx="55075" cy="464925"/>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p:nvPr/>
            </p:nvSpPr>
            <p:spPr>
              <a:xfrm>
                <a:off x="4611650" y="2563884"/>
                <a:ext cx="16300" cy="16325"/>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29"/>
            <p:cNvGrpSpPr/>
            <p:nvPr/>
          </p:nvGrpSpPr>
          <p:grpSpPr>
            <a:xfrm rot="-5400000">
              <a:off x="8886321" y="3688564"/>
              <a:ext cx="109695" cy="2328855"/>
              <a:chOff x="4541850" y="2791375"/>
              <a:chExt cx="15525" cy="329600"/>
            </a:xfrm>
          </p:grpSpPr>
          <p:sp>
            <p:nvSpPr>
              <p:cNvPr id="315" name="Google Shape;315;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29"/>
            <p:cNvGrpSpPr/>
            <p:nvPr/>
          </p:nvGrpSpPr>
          <p:grpSpPr>
            <a:xfrm rot="-5400000">
              <a:off x="9730496" y="3525526"/>
              <a:ext cx="109695" cy="2328855"/>
              <a:chOff x="4541850" y="2791375"/>
              <a:chExt cx="15525" cy="329600"/>
            </a:xfrm>
          </p:grpSpPr>
          <p:sp>
            <p:nvSpPr>
              <p:cNvPr id="318" name="Google Shape;318;p29"/>
              <p:cNvSpPr/>
              <p:nvPr/>
            </p:nvSpPr>
            <p:spPr>
              <a:xfrm>
                <a:off x="4548050" y="2805725"/>
                <a:ext cx="2350" cy="315250"/>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9"/>
              <p:cNvSpPr/>
              <p:nvPr/>
            </p:nvSpPr>
            <p:spPr>
              <a:xfrm>
                <a:off x="4541850" y="2791375"/>
                <a:ext cx="15525" cy="1552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0" name="Google Shape;320;p29"/>
          <p:cNvGrpSpPr/>
          <p:nvPr/>
        </p:nvGrpSpPr>
        <p:grpSpPr>
          <a:xfrm rot="10800000" flipH="1">
            <a:off x="5909368" y="275305"/>
            <a:ext cx="4210803" cy="931613"/>
            <a:chOff x="6135243" y="509694"/>
            <a:chExt cx="4210803" cy="931613"/>
          </a:xfrm>
        </p:grpSpPr>
        <p:sp>
          <p:nvSpPr>
            <p:cNvPr id="321" name="Google Shape;321;p29"/>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9"/>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9"/>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29"/>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8" name="Google Shape;328;p29"/>
          <p:cNvGrpSpPr/>
          <p:nvPr/>
        </p:nvGrpSpPr>
        <p:grpSpPr>
          <a:xfrm rot="-899960">
            <a:off x="8218214" y="3614536"/>
            <a:ext cx="454765" cy="457446"/>
            <a:chOff x="3137370" y="-570001"/>
            <a:chExt cx="454778" cy="457459"/>
          </a:xfrm>
        </p:grpSpPr>
        <p:sp>
          <p:nvSpPr>
            <p:cNvPr id="329" name="Google Shape;329;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 name="Google Shape;338;p29"/>
          <p:cNvGrpSpPr/>
          <p:nvPr/>
        </p:nvGrpSpPr>
        <p:grpSpPr>
          <a:xfrm>
            <a:off x="7984623" y="4115930"/>
            <a:ext cx="888556" cy="888556"/>
            <a:chOff x="3601710" y="-660170"/>
            <a:chExt cx="888556" cy="888556"/>
          </a:xfrm>
        </p:grpSpPr>
        <p:sp>
          <p:nvSpPr>
            <p:cNvPr id="339" name="Google Shape;339;p29"/>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9"/>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9"/>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9"/>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9"/>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9"/>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9"/>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9"/>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29"/>
          <p:cNvGrpSpPr/>
          <p:nvPr/>
        </p:nvGrpSpPr>
        <p:grpSpPr>
          <a:xfrm rot="-899960">
            <a:off x="3703807" y="656452"/>
            <a:ext cx="454765" cy="457446"/>
            <a:chOff x="3137370" y="-570001"/>
            <a:chExt cx="454778" cy="457459"/>
          </a:xfrm>
        </p:grpSpPr>
        <p:sp>
          <p:nvSpPr>
            <p:cNvPr id="350" name="Google Shape;350;p29"/>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9"/>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9"/>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9"/>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9"/>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1pPr>
            <a:lvl2pPr lvl="1"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2pPr>
            <a:lvl3pPr lvl="2"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3pPr>
            <a:lvl4pPr lvl="3"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4pPr>
            <a:lvl5pPr lvl="4"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5pPr>
            <a:lvl6pPr lvl="5"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6pPr>
            <a:lvl7pPr lvl="6"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7pPr>
            <a:lvl8pPr lvl="7"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8pPr>
            <a:lvl9pPr lvl="8" rtl="0">
              <a:spcBef>
                <a:spcPts val="0"/>
              </a:spcBef>
              <a:spcAft>
                <a:spcPts val="0"/>
              </a:spcAft>
              <a:buClr>
                <a:schemeClr val="dk1"/>
              </a:buClr>
              <a:buSzPts val="3500"/>
              <a:buFont typeface="Teko"/>
              <a:buNone/>
              <a:defRPr sz="3500">
                <a:solidFill>
                  <a:schemeClr val="dk1"/>
                </a:solidFill>
                <a:latin typeface="Teko"/>
                <a:ea typeface="Teko"/>
                <a:cs typeface="Teko"/>
                <a:sym typeface="Teko"/>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1pPr>
            <a:lvl2pPr marL="914400" lvl="1"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2pPr>
            <a:lvl3pPr marL="1371600" lvl="2"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3pPr>
            <a:lvl4pPr marL="1828800" lvl="3"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4pPr>
            <a:lvl5pPr marL="2286000" lvl="4"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5pPr>
            <a:lvl6pPr marL="2743200" lvl="5"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6pPr>
            <a:lvl7pPr marL="3200400" lvl="6"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7pPr>
            <a:lvl8pPr marL="3657600" lvl="7"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8pPr>
            <a:lvl9pPr marL="4114800" lvl="8" indent="-317500">
              <a:lnSpc>
                <a:spcPct val="100000"/>
              </a:lnSpc>
              <a:spcBef>
                <a:spcPts val="0"/>
              </a:spcBef>
              <a:spcAft>
                <a:spcPts val="0"/>
              </a:spcAft>
              <a:buClr>
                <a:schemeClr val="dk1"/>
              </a:buClr>
              <a:buSzPts val="1400"/>
              <a:buFont typeface="Electrolize"/>
              <a:buChar char="■"/>
              <a:defRPr>
                <a:solidFill>
                  <a:schemeClr val="dk1"/>
                </a:solidFill>
                <a:latin typeface="Electrolize"/>
                <a:ea typeface="Electrolize"/>
                <a:cs typeface="Electrolize"/>
                <a:sym typeface="Electrolize"/>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8" r:id="rId3"/>
    <p:sldLayoutId id="2147483659" r:id="rId4"/>
    <p:sldLayoutId id="2147483664" r:id="rId5"/>
    <p:sldLayoutId id="2147483674" r:id="rId6"/>
    <p:sldLayoutId id="214748367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9"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174" y="760314"/>
            <a:ext cx="483652" cy="4735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 Box 8"/>
          <p:cNvSpPr txBox="1">
            <a:spLocks noChangeArrowheads="1"/>
          </p:cNvSpPr>
          <p:nvPr/>
        </p:nvSpPr>
        <p:spPr bwMode="auto">
          <a:xfrm>
            <a:off x="810273" y="3537893"/>
            <a:ext cx="2890358" cy="878259"/>
          </a:xfrm>
          <a:prstGeom prst="rect">
            <a:avLst/>
          </a:prstGeom>
          <a:noFill/>
          <a:ln>
            <a:noFill/>
          </a:ln>
        </p:spPr>
        <p:txBody>
          <a:bodyPr vert="horz" wrap="square" lIns="91440" tIns="45720" rIns="91440" bIns="45720" numCol="1" anchor="t" anchorCtr="0" compatLnSpc="1"/>
          <a:lstStyle/>
          <a:p>
            <a:pPr marL="0" marR="0" lvl="0" indent="0" algn="l" defTabSz="914400" rtl="0" eaLnBrk="0" fontAlgn="base" latinLnBrk="0" hangingPunct="0">
              <a:lnSpc>
                <a:spcPct val="150000"/>
              </a:lnSpc>
              <a:spcBef>
                <a:spcPct val="0"/>
              </a:spcBef>
              <a:spcAft>
                <a:spcPct val="0"/>
              </a:spcAft>
              <a:buClrTx/>
              <a:buSzTx/>
              <a:buFontTx/>
              <a:buNone/>
            </a:pPr>
            <a:r>
              <a:rPr lang="en-US" altLang="vi-VN" sz="1800" i="1" dirty="0">
                <a:solidFill>
                  <a:schemeClr val="tx1"/>
                </a:solidFill>
                <a:latin typeface="+mn-lt"/>
                <a:ea typeface="Times New Roman" panose="02020603050405020304" pitchFamily="18" charset="0"/>
                <a:cs typeface="+mn-lt"/>
              </a:rPr>
              <a:t>GVHD:</a:t>
            </a:r>
          </a:p>
          <a:p>
            <a:pPr marL="0" marR="0" lvl="0" indent="0" algn="l" defTabSz="914400" rtl="0" eaLnBrk="0" fontAlgn="base" latinLnBrk="0" hangingPunct="0">
              <a:lnSpc>
                <a:spcPct val="150000"/>
              </a:lnSpc>
              <a:spcBef>
                <a:spcPct val="0"/>
              </a:spcBef>
              <a:spcAft>
                <a:spcPct val="0"/>
              </a:spcAft>
              <a:buClrTx/>
              <a:buSzTx/>
              <a:buFontTx/>
              <a:buNone/>
            </a:pPr>
            <a:r>
              <a:rPr lang="en-US" altLang="vi-VN" sz="1800" dirty="0" err="1">
                <a:solidFill>
                  <a:schemeClr val="tx1"/>
                </a:solidFill>
                <a:latin typeface="+mn-lt"/>
                <a:ea typeface="Times New Roman" panose="02020603050405020304" pitchFamily="18" charset="0"/>
                <a:cs typeface="+mn-lt"/>
              </a:rPr>
              <a:t>Ths</a:t>
            </a:r>
            <a:r>
              <a:rPr lang="en-US" altLang="vi-VN" sz="1800" dirty="0">
                <a:solidFill>
                  <a:schemeClr val="tx1"/>
                </a:solidFill>
                <a:latin typeface="+mn-lt"/>
                <a:ea typeface="Times New Roman" panose="02020603050405020304" pitchFamily="18" charset="0"/>
                <a:cs typeface="+mn-lt"/>
              </a:rPr>
              <a:t>. </a:t>
            </a:r>
            <a:r>
              <a:rPr lang="en-US" altLang="vi-VN" sz="1800" dirty="0" err="1">
                <a:solidFill>
                  <a:schemeClr val="tx1"/>
                </a:solidFill>
                <a:latin typeface="+mn-lt"/>
                <a:ea typeface="Times New Roman" panose="02020603050405020304" pitchFamily="18" charset="0"/>
                <a:cs typeface="+mn-lt"/>
              </a:rPr>
              <a:t>Đoàn</a:t>
            </a:r>
            <a:r>
              <a:rPr lang="en-US" altLang="vi-VN" sz="1800" dirty="0">
                <a:solidFill>
                  <a:schemeClr val="tx1"/>
                </a:solidFill>
                <a:latin typeface="+mn-lt"/>
                <a:ea typeface="Times New Roman" panose="02020603050405020304" pitchFamily="18" charset="0"/>
                <a:cs typeface="+mn-lt"/>
              </a:rPr>
              <a:t> </a:t>
            </a:r>
            <a:r>
              <a:rPr lang="en-US" altLang="vi-VN" sz="1800" dirty="0" err="1">
                <a:solidFill>
                  <a:schemeClr val="tx1"/>
                </a:solidFill>
                <a:latin typeface="+mn-lt"/>
                <a:ea typeface="Times New Roman" panose="02020603050405020304" pitchFamily="18" charset="0"/>
                <a:cs typeface="+mn-lt"/>
              </a:rPr>
              <a:t>Phước</a:t>
            </a:r>
            <a:r>
              <a:rPr lang="en-US" altLang="vi-VN" sz="1800" dirty="0">
                <a:solidFill>
                  <a:schemeClr val="tx1"/>
                </a:solidFill>
                <a:latin typeface="+mn-lt"/>
                <a:ea typeface="Times New Roman" panose="02020603050405020304" pitchFamily="18" charset="0"/>
                <a:cs typeface="+mn-lt"/>
              </a:rPr>
              <a:t> </a:t>
            </a:r>
            <a:r>
              <a:rPr lang="en-US" altLang="vi-VN" sz="1800" dirty="0" err="1">
                <a:solidFill>
                  <a:schemeClr val="tx1"/>
                </a:solidFill>
                <a:latin typeface="+mn-lt"/>
                <a:ea typeface="Times New Roman" panose="02020603050405020304" pitchFamily="18" charset="0"/>
                <a:cs typeface="+mn-lt"/>
              </a:rPr>
              <a:t>Miền</a:t>
            </a:r>
            <a:endParaRPr kumimoji="0" lang="en-US" altLang="vi-VN" sz="18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0" name="Text Box 7"/>
          <p:cNvSpPr txBox="1">
            <a:spLocks noChangeArrowheads="1"/>
          </p:cNvSpPr>
          <p:nvPr/>
        </p:nvSpPr>
        <p:spPr bwMode="auto">
          <a:xfrm>
            <a:off x="5686121" y="3537893"/>
            <a:ext cx="3031456" cy="1605607"/>
          </a:xfrm>
          <a:prstGeom prst="rect">
            <a:avLst/>
          </a:prstGeom>
          <a:noFill/>
          <a:ln>
            <a:noFill/>
          </a:ln>
        </p:spPr>
        <p:txBody>
          <a:bodyPr vert="horz" wrap="square" lIns="91440" tIns="45720" rIns="91440" bIns="45720" numCol="1" anchor="t" anchorCtr="0" compatLnSpc="1"/>
          <a:lstStyle/>
          <a:p>
            <a:pPr eaLnBrk="0" fontAlgn="base" hangingPunct="0">
              <a:lnSpc>
                <a:spcPct val="150000"/>
              </a:lnSpc>
              <a:spcBef>
                <a:spcPct val="0"/>
              </a:spcBef>
              <a:spcAft>
                <a:spcPct val="0"/>
              </a:spcAft>
              <a:buClrTx/>
            </a:pPr>
            <a:r>
              <a:rPr lang="en-US" altLang="vi-VN" sz="1800" i="1" dirty="0" err="1">
                <a:solidFill>
                  <a:schemeClr val="tx1"/>
                </a:solidFill>
                <a:latin typeface="+mn-lt"/>
                <a:ea typeface="Times New Roman" panose="02020603050405020304" pitchFamily="18" charset="0"/>
                <a:cs typeface="+mn-lt"/>
              </a:rPr>
              <a:t>Sinh</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viên</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thực</a:t>
            </a:r>
            <a:r>
              <a:rPr lang="en-US" altLang="vi-VN" sz="1800" i="1" dirty="0">
                <a:solidFill>
                  <a:schemeClr val="tx1"/>
                </a:solidFill>
                <a:latin typeface="+mn-lt"/>
                <a:ea typeface="Times New Roman" panose="02020603050405020304" pitchFamily="18" charset="0"/>
                <a:cs typeface="+mn-lt"/>
              </a:rPr>
              <a:t> </a:t>
            </a:r>
            <a:r>
              <a:rPr lang="en-US" altLang="vi-VN" sz="1800" i="1" dirty="0" err="1">
                <a:solidFill>
                  <a:schemeClr val="tx1"/>
                </a:solidFill>
                <a:latin typeface="+mn-lt"/>
                <a:ea typeface="Times New Roman" panose="02020603050405020304" pitchFamily="18" charset="0"/>
                <a:cs typeface="+mn-lt"/>
              </a:rPr>
              <a:t>hiện</a:t>
            </a:r>
            <a:r>
              <a:rPr lang="en-US" altLang="vi-VN" sz="1800" i="1" dirty="0">
                <a:solidFill>
                  <a:schemeClr val="tx1"/>
                </a:solidFill>
                <a:latin typeface="+mn-lt"/>
                <a:ea typeface="Times New Roman" panose="02020603050405020304" pitchFamily="18" charset="0"/>
                <a:cs typeface="+mn-lt"/>
              </a:rPr>
              <a:t>:</a:t>
            </a:r>
          </a:p>
          <a:p>
            <a:pPr eaLnBrk="0" fontAlgn="base" hangingPunct="0">
              <a:lnSpc>
                <a:spcPct val="150000"/>
              </a:lnSpc>
              <a:spcBef>
                <a:spcPct val="0"/>
              </a:spcBef>
              <a:spcAft>
                <a:spcPct val="0"/>
              </a:spcAft>
              <a:buClrTx/>
            </a:pPr>
            <a:r>
              <a:rPr lang="en-US" altLang="vi-VN" sz="1600" dirty="0">
                <a:solidFill>
                  <a:schemeClr val="tx1"/>
                </a:solidFill>
                <a:latin typeface="+mn-lt"/>
                <a:ea typeface="Times New Roman" panose="02020603050405020304" pitchFamily="18" charset="0"/>
                <a:cs typeface="+mn-lt"/>
              </a:rPr>
              <a:t>110120010 – Hà Minh </a:t>
            </a:r>
            <a:r>
              <a:rPr lang="en-US" altLang="vi-VN" sz="1600" dirty="0" err="1">
                <a:solidFill>
                  <a:schemeClr val="tx1"/>
                </a:solidFill>
                <a:latin typeface="+mn-lt"/>
                <a:ea typeface="Times New Roman" panose="02020603050405020304" pitchFamily="18" charset="0"/>
                <a:cs typeface="+mn-lt"/>
              </a:rPr>
              <a:t>Chiến</a:t>
            </a:r>
            <a:endParaRPr kumimoji="0" lang="en-US" altLang="vi-VN" sz="1600" b="0" i="0" u="none" strike="noStrike" cap="none" normalizeH="0" baseline="0" dirty="0">
              <a:ln>
                <a:noFill/>
              </a:ln>
              <a:solidFill>
                <a:schemeClr val="tx1"/>
              </a:solidFill>
              <a:effectLst/>
              <a:latin typeface="+mn-lt"/>
              <a:ea typeface="Times New Roman" panose="02020603050405020304" pitchFamily="18" charset="0"/>
              <a:cs typeface="+mn-lt"/>
            </a:endParaRPr>
          </a:p>
        </p:txBody>
      </p:sp>
      <p:sp>
        <p:nvSpPr>
          <p:cNvPr id="21" name="Rectangle 20"/>
          <p:cNvSpPr>
            <a:spLocks noChangeArrowheads="1"/>
          </p:cNvSpPr>
          <p:nvPr/>
        </p:nvSpPr>
        <p:spPr bwMode="auto">
          <a:xfrm>
            <a:off x="0" y="-23818"/>
            <a:ext cx="91440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0" i="0" u="none" strike="noStrike" cap="none" normalizeH="0" baseline="0" dirty="0">
                <a:ln>
                  <a:noFill/>
                </a:ln>
                <a:solidFill>
                  <a:schemeClr val="tx1"/>
                </a:solidFill>
                <a:effectLst/>
                <a:latin typeface="+mn-lt"/>
                <a:ea typeface="Times New Roman" panose="02020603050405020304" pitchFamily="18" charset="0"/>
                <a:cs typeface="+mn-lt"/>
              </a:rPr>
              <a:t>KHOA KỸ THUẬT VÀ CÔNG NGHỆ</a:t>
            </a:r>
            <a:endParaRPr kumimoji="0" lang="vi-VN" altLang="vi-VN" b="0"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kumimoji="0" lang="en-US" altLang="vi-VN" b="1" i="0" u="none" strike="noStrike" cap="none" normalizeH="0" baseline="0" dirty="0">
                <a:ln>
                  <a:noFill/>
                </a:ln>
                <a:solidFill>
                  <a:schemeClr val="tx1"/>
                </a:solidFill>
                <a:effectLst/>
                <a:latin typeface="+mn-lt"/>
                <a:ea typeface="Times New Roman" panose="02020603050405020304" pitchFamily="18" charset="0"/>
                <a:cs typeface="+mn-lt"/>
              </a:rPr>
              <a:t>BỘ MÔN CÔNG NGHỆ THÔNG TIN</a:t>
            </a:r>
          </a:p>
        </p:txBody>
      </p:sp>
      <p:sp>
        <p:nvSpPr>
          <p:cNvPr id="22" name="Rectangle 21"/>
          <p:cNvSpPr>
            <a:spLocks noChangeArrowheads="1"/>
          </p:cNvSpPr>
          <p:nvPr/>
        </p:nvSpPr>
        <p:spPr bwMode="auto">
          <a:xfrm>
            <a:off x="0" y="1207506"/>
            <a:ext cx="9143999" cy="2055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ctr" eaLnBrk="0" fontAlgn="base" hangingPunct="0">
              <a:lnSpc>
                <a:spcPct val="150000"/>
              </a:lnSpc>
              <a:spcBef>
                <a:spcPct val="0"/>
              </a:spcBef>
              <a:spcAft>
                <a:spcPct val="0"/>
              </a:spcAft>
              <a:buClrTx/>
              <a:buFontTx/>
              <a:buNone/>
            </a:pPr>
            <a:r>
              <a:rPr lang="en-US" altLang="vi-VN" sz="2000" b="1" dirty="0" err="1">
                <a:solidFill>
                  <a:schemeClr val="tx1"/>
                </a:solidFill>
                <a:latin typeface="+mn-lt"/>
                <a:cs typeface="+mn-lt"/>
              </a:rPr>
              <a:t>BÁO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CÁO</a:t>
            </a:r>
            <a:r>
              <a:rPr lang="en-US" altLang="vi-VN" sz="2000" b="1" dirty="0">
                <a:solidFill>
                  <a:schemeClr val="tx1"/>
                </a:solidFill>
                <a:latin typeface="+mn-lt"/>
                <a:cs typeface="+mn-lt"/>
              </a:rPr>
              <a:t> </a:t>
            </a:r>
            <a:r>
              <a:rPr lang="en-US" altLang="vi-VN" sz="2000" b="1" dirty="0" err="1">
                <a:solidFill>
                  <a:schemeClr val="tx1"/>
                </a:solidFill>
                <a:latin typeface="+mn-lt"/>
                <a:cs typeface="+mn-lt"/>
              </a:rPr>
              <a:t>KHÓA</a:t>
            </a:r>
            <a:r>
              <a:rPr lang="en-US" altLang="vi-VN" sz="2000" b="1" dirty="0">
                <a:solidFill>
                  <a:schemeClr val="tx1"/>
                </a:solidFill>
                <a:latin typeface="+mn-lt"/>
                <a:cs typeface="+mn-lt"/>
              </a:rPr>
              <a:t> </a:t>
            </a:r>
            <a:r>
              <a:rPr lang="en-US" altLang="vi-VN" sz="2000" b="1" dirty="0" err="1">
                <a:solidFill>
                  <a:schemeClr val="tx1"/>
                </a:solidFill>
                <a:latin typeface="+mn-lt"/>
                <a:cs typeface="+mn-lt"/>
              </a:rPr>
              <a:t>LUẬN</a:t>
            </a:r>
            <a:r>
              <a:rPr lang="en-US" altLang="vi-VN" sz="2000" b="1" dirty="0">
                <a:solidFill>
                  <a:schemeClr val="tx1"/>
                </a:solidFill>
                <a:latin typeface="+mn-lt"/>
                <a:cs typeface="+mn-lt"/>
              </a:rPr>
              <a:t> </a:t>
            </a:r>
            <a:r>
              <a:rPr lang="en-US" altLang="vi-VN" sz="2000" b="1" dirty="0" err="1">
                <a:solidFill>
                  <a:schemeClr val="tx1"/>
                </a:solidFill>
                <a:latin typeface="+mn-lt"/>
                <a:cs typeface="+mn-lt"/>
              </a:rPr>
              <a:t>TỐT</a:t>
            </a:r>
            <a:r>
              <a:rPr lang="en-US" altLang="vi-VN" sz="2000" b="1" dirty="0">
                <a:solidFill>
                  <a:schemeClr val="tx1"/>
                </a:solidFill>
                <a:latin typeface="+mn-lt"/>
                <a:cs typeface="+mn-lt"/>
              </a:rPr>
              <a:t> </a:t>
            </a:r>
            <a:r>
              <a:rPr lang="en-US" altLang="vi-VN" sz="2000" b="1" dirty="0" err="1">
                <a:solidFill>
                  <a:schemeClr val="tx1"/>
                </a:solidFill>
                <a:latin typeface="+mn-lt"/>
                <a:cs typeface="+mn-lt"/>
              </a:rPr>
              <a:t>NGHIỆP</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000" b="1" dirty="0" err="1">
                <a:solidFill>
                  <a:schemeClr val="tx1"/>
                </a:solidFill>
                <a:latin typeface="+mn-lt"/>
                <a:cs typeface="+mn-lt"/>
              </a:rPr>
              <a:t>Đề</a:t>
            </a:r>
            <a:r>
              <a:rPr lang="en-US" altLang="vi-VN" sz="2000" b="1" dirty="0">
                <a:solidFill>
                  <a:schemeClr val="tx1"/>
                </a:solidFill>
                <a:latin typeface="+mn-lt"/>
                <a:cs typeface="+mn-lt"/>
              </a:rPr>
              <a:t> </a:t>
            </a:r>
            <a:r>
              <a:rPr lang="en-US" altLang="vi-VN" sz="2000" b="1" dirty="0" err="1">
                <a:solidFill>
                  <a:schemeClr val="tx1"/>
                </a:solidFill>
                <a:latin typeface="+mn-lt"/>
                <a:cs typeface="+mn-lt"/>
              </a:rPr>
              <a:t>tài</a:t>
            </a:r>
            <a:endParaRPr kumimoji="0" lang="vi-VN" altLang="vi-VN" sz="2000" b="1" i="0" u="none" strike="noStrike" cap="none" normalizeH="0" baseline="0" dirty="0">
              <a:ln>
                <a:noFill/>
              </a:ln>
              <a:solidFill>
                <a:schemeClr val="tx1"/>
              </a:solidFill>
              <a:effectLst/>
              <a:latin typeface="+mn-lt"/>
              <a:cs typeface="+mn-lt"/>
            </a:endParaRPr>
          </a:p>
          <a:p>
            <a:pPr marL="0" marR="0" lvl="0" indent="0" algn="ctr" defTabSz="914400" rtl="0" eaLnBrk="0" fontAlgn="base" latinLnBrk="0" hangingPunct="0">
              <a:lnSpc>
                <a:spcPct val="150000"/>
              </a:lnSpc>
              <a:spcBef>
                <a:spcPct val="0"/>
              </a:spcBef>
              <a:spcAft>
                <a:spcPct val="0"/>
              </a:spcAft>
              <a:buClrTx/>
              <a:buSzTx/>
              <a:buFontTx/>
              <a:buNone/>
            </a:pPr>
            <a:r>
              <a:rPr lang="en-US" altLang="vi-VN" sz="2400" b="1" dirty="0">
                <a:solidFill>
                  <a:schemeClr val="tx1"/>
                </a:solidFill>
                <a:latin typeface="+mn-lt"/>
                <a:ea typeface="Times New Roman" panose="02020603050405020304" pitchFamily="18" charset="0"/>
                <a:cs typeface="+mn-lt"/>
              </a:rPr>
              <a:t>“</a:t>
            </a:r>
            <a:r>
              <a:rPr lang="vi-VN" altLang="vi-VN" sz="2400" b="1" dirty="0">
                <a:solidFill>
                  <a:schemeClr val="tx1"/>
                </a:solidFill>
                <a:latin typeface="+mn-lt"/>
                <a:ea typeface="Times New Roman" panose="02020603050405020304" pitchFamily="18" charset="0"/>
                <a:cs typeface="+mn-lt"/>
              </a:rPr>
              <a:t>Xây Dựng Website Bán Linh Kiện Điện Tử </a:t>
            </a:r>
          </a:p>
          <a:p>
            <a:pPr marL="0" marR="0" lvl="0" indent="0" algn="ctr" defTabSz="914400" rtl="0" eaLnBrk="0" fontAlgn="base" latinLnBrk="0" hangingPunct="0">
              <a:lnSpc>
                <a:spcPct val="150000"/>
              </a:lnSpc>
              <a:spcBef>
                <a:spcPct val="0"/>
              </a:spcBef>
              <a:spcAft>
                <a:spcPct val="0"/>
              </a:spcAft>
              <a:buClrTx/>
              <a:buSzTx/>
              <a:buFontTx/>
              <a:buNone/>
            </a:pPr>
            <a:r>
              <a:rPr lang="vi-VN" altLang="vi-VN" sz="2400" b="1" dirty="0">
                <a:solidFill>
                  <a:schemeClr val="tx1"/>
                </a:solidFill>
                <a:latin typeface="+mn-lt"/>
                <a:ea typeface="Times New Roman" panose="02020603050405020304" pitchFamily="18" charset="0"/>
                <a:cs typeface="+mn-lt"/>
              </a:rPr>
              <a:t>và tối ưu hóa trải nghiệm người dùng</a:t>
            </a:r>
            <a:r>
              <a:rPr kumimoji="0" lang="en-US" altLang="vi-VN" sz="2400" b="1" i="0" u="none" strike="noStrike" cap="none" normalizeH="0" baseline="0" dirty="0">
                <a:ln>
                  <a:noFill/>
                </a:ln>
                <a:solidFill>
                  <a:schemeClr val="tx1"/>
                </a:solidFill>
                <a:effectLst/>
                <a:latin typeface="+mn-lt"/>
                <a:ea typeface="Times New Roman" panose="02020603050405020304" pitchFamily="18" charset="0"/>
                <a:cs typeface="+mn-lt"/>
              </a:rPr>
              <a:t>”</a:t>
            </a:r>
          </a:p>
        </p:txBody>
      </p:sp>
      <p:sp>
        <p:nvSpPr>
          <p:cNvPr id="23" name="Rectangle 22"/>
          <p:cNvSpPr>
            <a:spLocks noChangeArrowheads="1"/>
          </p:cNvSpPr>
          <p:nvPr/>
        </p:nvSpPr>
        <p:spPr bwMode="auto">
          <a:xfrm>
            <a:off x="2638418" y="4774060"/>
            <a:ext cx="3524250" cy="291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Trà</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Vinh,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tháng</a:t>
            </a:r>
            <a:r>
              <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rPr>
              <a:t> 1 </a:t>
            </a:r>
            <a:r>
              <a:rPr kumimoji="0" lang="en-US" altLang="vi-VN" sz="1300" b="0" i="1" u="none" strike="noStrike" cap="none" normalizeH="0" baseline="0" dirty="0" err="1">
                <a:ln>
                  <a:noFill/>
                </a:ln>
                <a:solidFill>
                  <a:schemeClr val="tx1"/>
                </a:solidFill>
                <a:effectLst/>
                <a:latin typeface="+mn-lt"/>
                <a:ea typeface="Times New Roman" panose="02020603050405020304" pitchFamily="18" charset="0"/>
                <a:cs typeface="+mn-lt"/>
              </a:rPr>
              <a:t>năm</a:t>
            </a:r>
            <a:r>
              <a:rPr kumimoji="0" lang="en-US" altLang="vi-VN" sz="1300" b="0" i="1" u="none" strike="noStrike" cap="none" normalizeH="0" baseline="0">
                <a:ln>
                  <a:noFill/>
                </a:ln>
                <a:solidFill>
                  <a:schemeClr val="tx1"/>
                </a:solidFill>
                <a:effectLst/>
                <a:latin typeface="+mn-lt"/>
                <a:ea typeface="Times New Roman" panose="02020603050405020304" pitchFamily="18" charset="0"/>
                <a:cs typeface="+mn-lt"/>
              </a:rPr>
              <a:t> 2024</a:t>
            </a:r>
            <a:endParaRPr kumimoji="0" lang="en-US" altLang="vi-VN" sz="1300" b="0" i="1" u="none" strike="noStrike" cap="none" normalizeH="0" baseline="0" dirty="0">
              <a:ln>
                <a:noFill/>
              </a:ln>
              <a:solidFill>
                <a:schemeClr val="tx1"/>
              </a:solidFill>
              <a:effectLst/>
              <a:latin typeface="+mn-lt"/>
              <a:ea typeface="Times New Roman" panose="02020603050405020304" pitchFamily="18"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1640500" y="763471"/>
            <a:ext cx="5863000" cy="633529"/>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200" dirty="0">
                <a:latin typeface="Bahnschrift SemiBold SemiConden" panose="020B0502040204020203" pitchFamily="34" charset="0"/>
              </a:rPr>
              <a:t>LƯỢC ĐỒ USECASE</a:t>
            </a:r>
          </a:p>
        </p:txBody>
      </p:sp>
      <p:pic>
        <p:nvPicPr>
          <p:cNvPr id="2" name="Picture 1">
            <a:extLst>
              <a:ext uri="{FF2B5EF4-FFF2-40B4-BE49-F238E27FC236}">
                <a16:creationId xmlns:a16="http://schemas.microsoft.com/office/drawing/2014/main" id="{6787A19A-36BE-3075-9049-8105E873631A}"/>
              </a:ext>
            </a:extLst>
          </p:cNvPr>
          <p:cNvPicPr>
            <a:picLocks noChangeAspect="1"/>
          </p:cNvPicPr>
          <p:nvPr/>
        </p:nvPicPr>
        <p:blipFill>
          <a:blip r:embed="rId2"/>
          <a:stretch>
            <a:fillRect/>
          </a:stretch>
        </p:blipFill>
        <p:spPr>
          <a:xfrm>
            <a:off x="2669200" y="1616483"/>
            <a:ext cx="3670085" cy="3111432"/>
          </a:xfrm>
          <a:prstGeom prst="rect">
            <a:avLst/>
          </a:prstGeom>
        </p:spPr>
      </p:pic>
    </p:spTree>
    <p:extLst>
      <p:ext uri="{BB962C8B-B14F-4D97-AF65-F5344CB8AC3E}">
        <p14:creationId xmlns:p14="http://schemas.microsoft.com/office/powerpoint/2010/main" val="225456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2600" y="2012266"/>
            <a:ext cx="3715511" cy="1284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latin typeface="Bahnschrift SemiBold SemiConden" panose="020B0502040204020203" pitchFamily="34" charset="0"/>
              </a:rPr>
              <a:t>KẾT QUẢ THỰC NGHIÊM VÀ DEMO</a:t>
            </a: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067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57800" y="2032203"/>
            <a:ext cx="3715511"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KẾT LUẬN VÀ HƯỚNG PHÁT TRIỂN</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437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19999" y="1152691"/>
            <a:ext cx="7703999" cy="144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Bahnschrift SemiBold SemiConden" panose="020B0502040204020203" pitchFamily="34" charset="0"/>
              </a:rPr>
              <a:t>- Qua đồ án này đã có cơ hội được học tập và tìm hiểu về ReactJS, NodeJS, MongoDB, hiểu rõ về cấu trúc của một trang web, cũng như là quy trình xử lý dữ liệu và tương tác với cơ sở dữ liệu.</a:t>
            </a: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49" name="Google Shape;5049;p61"/>
          <p:cNvGrpSpPr/>
          <p:nvPr/>
        </p:nvGrpSpPr>
        <p:grpSpPr>
          <a:xfrm>
            <a:off x="4637504" y="4027752"/>
            <a:ext cx="5253816" cy="1622108"/>
            <a:chOff x="5092229" y="-180802"/>
            <a:chExt cx="5253816" cy="1622108"/>
          </a:xfrm>
        </p:grpSpPr>
        <p:sp>
          <p:nvSpPr>
            <p:cNvPr id="5050" name="Google Shape;5050;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719999" y="3051876"/>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marR="0" indent="0" algn="just" rtl="0">
              <a:spcBef>
                <a:spcPts val="0"/>
              </a:spcBef>
              <a:spcAft>
                <a:spcPts val="0"/>
              </a:spcAft>
              <a:buNone/>
            </a:pPr>
            <a:r>
              <a:rPr lang="vi-VN" sz="2400" dirty="0">
                <a:latin typeface="Bahnschrift SemiBold SemiConden" panose="020B0502040204020203" pitchFamily="34" charset="0"/>
              </a:rPr>
              <a:t>- </a:t>
            </a:r>
            <a:r>
              <a:rPr lang="vi-VN" sz="2400" b="0" i="0" dirty="0">
                <a:solidFill>
                  <a:srgbClr val="000000"/>
                </a:solidFill>
                <a:effectLst/>
                <a:latin typeface="Bahnschrift SemiBold SemiConden" panose="020B0502040204020203" pitchFamily="34" charset="0"/>
                <a:ea typeface="Electrolize" panose="020B0604020202020204" charset="0"/>
                <a:cs typeface="Electrolize" panose="020B0604020202020204" charset="0"/>
              </a:rPr>
              <a:t>Bên cạnh đó đã biết cách ứng dụng những kiến thức đã học để thiết kế và triển khai thành công một website bán linh kiện điện tử.</a:t>
            </a:r>
            <a:endParaRPr lang="en-US" sz="2400" dirty="0">
              <a:effectLst/>
              <a:latin typeface="Bahnschrift SemiBold SemiConden" panose="020B0502040204020203" pitchFamily="34" charset="0"/>
            </a:endParaRPr>
          </a:p>
          <a:p>
            <a:pPr marL="0" indent="0">
              <a:buFont typeface="Electrolize"/>
              <a:buNone/>
            </a:pPr>
            <a:endParaRPr lang="vi-VN" sz="2400" dirty="0">
              <a:latin typeface="Bahnschrift SemiBold SemiConden" panose="020B0502040204020203"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516798" y="1596060"/>
            <a:ext cx="3852001" cy="313990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Website cung cấp giao diện thân thiện được thiết kế để đảm bảo trải nghiệm thuận lợi và dễ sử dụng.</a:t>
            </a:r>
            <a:endParaRPr lang="en-US" sz="2000" dirty="0">
              <a:latin typeface="Bahnschrift SemiBold SemiConden" panose="020B0502040204020203" pitchFamily="34" charset="0"/>
            </a:endParaRPr>
          </a:p>
          <a:p>
            <a:pPr marL="0" lvl="0" indent="0" algn="just" rtl="0">
              <a:spcBef>
                <a:spcPts val="120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Bên cạnh đó, cung cấp các chức năng như đăng nhập, đăng ký, xem sản phẩm, thêm sản phẩm vào giỏ hàng,…</a:t>
            </a: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KẾT LUẬN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046;p61">
            <a:extLst>
              <a:ext uri="{FF2B5EF4-FFF2-40B4-BE49-F238E27FC236}">
                <a16:creationId xmlns:a16="http://schemas.microsoft.com/office/drawing/2014/main" id="{C3EF7746-9082-295C-ABE5-EF5DA3D93C16}"/>
              </a:ext>
            </a:extLst>
          </p:cNvPr>
          <p:cNvSpPr txBox="1">
            <a:spLocks/>
          </p:cNvSpPr>
          <p:nvPr/>
        </p:nvSpPr>
        <p:spPr>
          <a:xfrm>
            <a:off x="4695178" y="1690355"/>
            <a:ext cx="3852001" cy="27945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indent="0">
              <a:buFont typeface="Electrolize"/>
              <a:buNone/>
            </a:pPr>
            <a:r>
              <a:rPr lang="vi-VN" sz="2000" dirty="0">
                <a:latin typeface="Bahnschrift SemiBold SemiConden" panose="020B0502040204020203" pitchFamily="34" charset="0"/>
              </a:rPr>
              <a:t>- Ngược lại, website cũng còn nhiều hạn chế như giao diện còn đơn điệu, chưa có hỗ trợ đầy đủ tính năng</a:t>
            </a:r>
            <a:endParaRPr lang="vi-VN" sz="2400" dirty="0">
              <a:latin typeface="Bahnschrift SemiBold SemiConden" panose="020B0502040204020203" pitchFamily="34" charset="0"/>
            </a:endParaRPr>
          </a:p>
        </p:txBody>
      </p:sp>
      <p:sp>
        <p:nvSpPr>
          <p:cNvPr id="3" name="Title 14">
            <a:extLst>
              <a:ext uri="{FF2B5EF4-FFF2-40B4-BE49-F238E27FC236}">
                <a16:creationId xmlns:a16="http://schemas.microsoft.com/office/drawing/2014/main" id="{AD740991-F7ED-CCFE-D379-38BF77DD0C31}"/>
              </a:ext>
            </a:extLst>
          </p:cNvPr>
          <p:cNvSpPr txBox="1">
            <a:spLocks/>
          </p:cNvSpPr>
          <p:nvPr/>
        </p:nvSpPr>
        <p:spPr>
          <a:xfrm>
            <a:off x="1701780" y="1036986"/>
            <a:ext cx="1482036" cy="559074"/>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400" dirty="0">
                <a:latin typeface="Bahnschrift SemiBold SemiConden" panose="020B0502040204020203" pitchFamily="34" charset="0"/>
              </a:rPr>
              <a:t>ƯU ĐIỂM</a:t>
            </a:r>
          </a:p>
        </p:txBody>
      </p:sp>
      <p:sp>
        <p:nvSpPr>
          <p:cNvPr id="5" name="Title 14">
            <a:extLst>
              <a:ext uri="{FF2B5EF4-FFF2-40B4-BE49-F238E27FC236}">
                <a16:creationId xmlns:a16="http://schemas.microsoft.com/office/drawing/2014/main" id="{1EF17BB0-7964-3351-D91F-C91130A06F4C}"/>
              </a:ext>
            </a:extLst>
          </p:cNvPr>
          <p:cNvSpPr txBox="1">
            <a:spLocks/>
          </p:cNvSpPr>
          <p:nvPr/>
        </p:nvSpPr>
        <p:spPr>
          <a:xfrm>
            <a:off x="6006142" y="1036986"/>
            <a:ext cx="1728158" cy="559074"/>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400" dirty="0">
                <a:latin typeface="Bahnschrift SemiBold SemiConden" panose="020B0502040204020203" pitchFamily="34" charset="0"/>
              </a:rPr>
              <a:t>NHƯỢC ĐIỂM</a:t>
            </a:r>
          </a:p>
        </p:txBody>
      </p:sp>
    </p:spTree>
    <p:extLst>
      <p:ext uri="{BB962C8B-B14F-4D97-AF65-F5344CB8AC3E}">
        <p14:creationId xmlns:p14="http://schemas.microsoft.com/office/powerpoint/2010/main" val="47002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046">
                                            <p:txEl>
                                              <p:pRg st="0" end="0"/>
                                            </p:txEl>
                                          </p:spTgt>
                                        </p:tgtEl>
                                        <p:attrNameLst>
                                          <p:attrName>style.visibility</p:attrName>
                                        </p:attrNameLst>
                                      </p:cBhvr>
                                      <p:to>
                                        <p:strVal val="visible"/>
                                      </p:to>
                                    </p:set>
                                    <p:anim calcmode="lin" valueType="num">
                                      <p:cBhvr additive="base">
                                        <p:cTn id="12" dur="500" fill="hold"/>
                                        <p:tgtEl>
                                          <p:spTgt spid="504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0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046">
                                            <p:txEl>
                                              <p:pRg st="1" end="1"/>
                                            </p:txEl>
                                          </p:spTgt>
                                        </p:tgtEl>
                                        <p:attrNameLst>
                                          <p:attrName>style.visibility</p:attrName>
                                        </p:attrNameLst>
                                      </p:cBhvr>
                                      <p:to>
                                        <p:strVal val="visible"/>
                                      </p:to>
                                    </p:set>
                                    <p:anim calcmode="lin" valueType="num">
                                      <p:cBhvr additive="base">
                                        <p:cTn id="18" dur="500" fill="hold"/>
                                        <p:tgtEl>
                                          <p:spTgt spid="5046">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0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 grpId="0" build="p"/>
      <p:bldP spid="2" grpId="0"/>
      <p:bldP spid="3"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45"/>
        <p:cNvGrpSpPr/>
        <p:nvPr/>
      </p:nvGrpSpPr>
      <p:grpSpPr>
        <a:xfrm>
          <a:off x="0" y="0"/>
          <a:ext cx="0" cy="0"/>
          <a:chOff x="0" y="0"/>
          <a:chExt cx="0" cy="0"/>
        </a:xfrm>
      </p:grpSpPr>
      <p:sp>
        <p:nvSpPr>
          <p:cNvPr id="5046" name="Google Shape;5046;p61"/>
          <p:cNvSpPr txBox="1">
            <a:spLocks noGrp="1"/>
          </p:cNvSpPr>
          <p:nvPr>
            <p:ph type="body" idx="1"/>
          </p:nvPr>
        </p:nvSpPr>
        <p:spPr>
          <a:xfrm>
            <a:off x="719999" y="934386"/>
            <a:ext cx="7703999" cy="14476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Cải thiện giao diện người dùng, tối ưu hóa trải nghiệm mua sắm và thêm các tính năng mới để làm cho trang web trở nên hấp dẫn hơn.</a:t>
            </a:r>
            <a:endParaRPr sz="2000" dirty="0">
              <a:latin typeface="Bahnschrift SemiBold SemiConden" panose="020B0502040204020203" pitchFamily="34" charset="0"/>
            </a:endParaRPr>
          </a:p>
        </p:txBody>
      </p:sp>
      <p:sp>
        <p:nvSpPr>
          <p:cNvPr id="5047" name="Google Shape;5047;p61"/>
          <p:cNvSpPr txBox="1">
            <a:spLocks noGrp="1"/>
          </p:cNvSpPr>
          <p:nvPr>
            <p:ph type="title"/>
          </p:nvPr>
        </p:nvSpPr>
        <p:spPr>
          <a:xfrm>
            <a:off x="669073" y="117191"/>
            <a:ext cx="5744427" cy="682198"/>
          </a:xfrm>
          <a:prstGeom prst="rect">
            <a:avLst/>
          </a:prstGeom>
          <a:solidFill>
            <a:schemeClr val="tx2">
              <a:lumMod val="40000"/>
              <a:lumOff val="6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Bahnschrift SemiBold SemiConden" panose="020B0502040204020203" pitchFamily="34" charset="0"/>
              </a:rPr>
              <a:t>HƯỚNG PHÁT TRIỂN</a:t>
            </a:r>
            <a:endParaRPr dirty="0">
              <a:latin typeface="Bahnschrift SemiBold SemiConden" panose="020B0502040204020203" pitchFamily="34" charset="0"/>
            </a:endParaRPr>
          </a:p>
        </p:txBody>
      </p:sp>
      <p:grpSp>
        <p:nvGrpSpPr>
          <p:cNvPr id="5060" name="Google Shape;5060;p61"/>
          <p:cNvGrpSpPr/>
          <p:nvPr/>
        </p:nvGrpSpPr>
        <p:grpSpPr>
          <a:xfrm>
            <a:off x="4637504" y="-630136"/>
            <a:ext cx="5253816" cy="1622108"/>
            <a:chOff x="5092229" y="-180802"/>
            <a:chExt cx="5253816" cy="1622108"/>
          </a:xfrm>
        </p:grpSpPr>
        <p:sp>
          <p:nvSpPr>
            <p:cNvPr id="5061" name="Google Shape;5061;p61"/>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61"/>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61"/>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61"/>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61"/>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61"/>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61"/>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61"/>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9" name="Google Shape;5069;p61"/>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0" name="Google Shape;5070;p61"/>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5046;p61">
            <a:extLst>
              <a:ext uri="{FF2B5EF4-FFF2-40B4-BE49-F238E27FC236}">
                <a16:creationId xmlns:a16="http://schemas.microsoft.com/office/drawing/2014/main" id="{FC99E5FD-C52D-BB95-284B-17881184D3FB}"/>
              </a:ext>
            </a:extLst>
          </p:cNvPr>
          <p:cNvSpPr txBox="1">
            <a:spLocks/>
          </p:cNvSpPr>
          <p:nvPr/>
        </p:nvSpPr>
        <p:spPr>
          <a:xfrm>
            <a:off x="676283" y="1792439"/>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marR="0" indent="0" algn="just" rtl="0">
              <a:spcBef>
                <a:spcPts val="0"/>
              </a:spcBef>
              <a:spcAft>
                <a:spcPts val="0"/>
              </a:spcAf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Mở rộng thêm nhiều sản phẩm hơn. Bên cạnh đó, bổ sung thêm nhiều thông tin chi tiết cho từng sản phẩm để đa dạng hơn về sản phẩm và giúp người mua hiểu rõ hơn về sản phẩm trước khi quyết định mua.</a:t>
            </a:r>
          </a:p>
        </p:txBody>
      </p:sp>
      <p:sp>
        <p:nvSpPr>
          <p:cNvPr id="2" name="Google Shape;5046;p61">
            <a:extLst>
              <a:ext uri="{FF2B5EF4-FFF2-40B4-BE49-F238E27FC236}">
                <a16:creationId xmlns:a16="http://schemas.microsoft.com/office/drawing/2014/main" id="{9FFCD1DB-2144-D437-9234-80D154E273B1}"/>
              </a:ext>
            </a:extLst>
          </p:cNvPr>
          <p:cNvSpPr txBox="1">
            <a:spLocks/>
          </p:cNvSpPr>
          <p:nvPr/>
        </p:nvSpPr>
        <p:spPr>
          <a:xfrm>
            <a:off x="665171" y="2958809"/>
            <a:ext cx="7703999" cy="14476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chemeClr val="hlink"/>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0" indent="0" algn="just">
              <a:buNone/>
            </a:pPr>
            <a:r>
              <a:rPr lang="en-US" sz="2000" dirty="0">
                <a:latin typeface="Bahnschrift SemiBold SemiConden" panose="020B0502040204020203" pitchFamily="34" charset="0"/>
              </a:rPr>
              <a:t>- </a:t>
            </a:r>
            <a:r>
              <a:rPr lang="vi-VN" sz="2000" dirty="0">
                <a:latin typeface="Bahnschrift SemiBold SemiConden" panose="020B0502040204020203" pitchFamily="34" charset="0"/>
              </a:rPr>
              <a:t>Đưa sản phẩm vào thực tế tiếp cận người dùng để có những đánh giá thực tế về trải nghiệm và đưa ra những ý kiến để sản phẩm có thể được cải thiện toàn diện hơn về giao diện và chức năng trong tương lai.</a:t>
            </a:r>
          </a:p>
        </p:txBody>
      </p:sp>
    </p:spTree>
    <p:extLst>
      <p:ext uri="{BB962C8B-B14F-4D97-AF65-F5344CB8AC3E}">
        <p14:creationId xmlns:p14="http://schemas.microsoft.com/office/powerpoint/2010/main" val="3599814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6">
                                            <p:txEl>
                                              <p:pRg st="0" end="0"/>
                                            </p:txEl>
                                          </p:spTgt>
                                        </p:tgtEl>
                                        <p:attrNameLst>
                                          <p:attrName>style.visibility</p:attrName>
                                        </p:attrNameLst>
                                      </p:cBhvr>
                                      <p:to>
                                        <p:strVal val="visible"/>
                                      </p:to>
                                    </p:set>
                                    <p:animEffect transition="in" filter="fade">
                                      <p:cBhvr>
                                        <p:cTn id="7" dur="1000"/>
                                        <p:tgtEl>
                                          <p:spTgt spid="5046">
                                            <p:txEl>
                                              <p:pRg st="0" end="0"/>
                                            </p:txEl>
                                          </p:spTgt>
                                        </p:tgtEl>
                                      </p:cBhvr>
                                    </p:animEffect>
                                    <p:anim calcmode="lin" valueType="num">
                                      <p:cBhvr>
                                        <p:cTn id="8" dur="1000" fill="hold"/>
                                        <p:tgtEl>
                                          <p:spTgt spid="504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5046">
                                            <p:txEl>
                                              <p:pRg st="0" end="0"/>
                                            </p:txEl>
                                          </p:spTgt>
                                        </p:tgtEl>
                                      </p:cBhvr>
                                    </p:animEffect>
                                    <p:anim calcmode="lin" valueType="num">
                                      <p:cBhvr>
                                        <p:cTn id="14" dur="1000"/>
                                        <p:tgtEl>
                                          <p:spTgt spid="5046">
                                            <p:txEl>
                                              <p:pRg st="0" end="0"/>
                                            </p:txEl>
                                          </p:spTgt>
                                        </p:tgtEl>
                                        <p:attrNameLst>
                                          <p:attrName>ppt_x</p:attrName>
                                        </p:attrNameLst>
                                      </p:cBhvr>
                                      <p:tavLst>
                                        <p:tav tm="0">
                                          <p:val>
                                            <p:strVal val="ppt_x"/>
                                          </p:val>
                                        </p:tav>
                                        <p:tav tm="100000">
                                          <p:val>
                                            <p:strVal val="ppt_x"/>
                                          </p:val>
                                        </p:tav>
                                      </p:tavLst>
                                    </p:anim>
                                    <p:anim calcmode="lin" valueType="num">
                                      <p:cBhvr>
                                        <p:cTn id="15" dur="1000"/>
                                        <p:tgtEl>
                                          <p:spTgt spid="5046">
                                            <p:txEl>
                                              <p:pRg st="0" end="0"/>
                                            </p:txEl>
                                          </p:spTgt>
                                        </p:tgtEl>
                                        <p:attrNameLst>
                                          <p:attrName>ppt_y</p:attrName>
                                        </p:attrNameLst>
                                      </p:cBhvr>
                                      <p:tavLst>
                                        <p:tav tm="0">
                                          <p:val>
                                            <p:strVal val="ppt_y"/>
                                          </p:val>
                                        </p:tav>
                                        <p:tav tm="100000">
                                          <p:val>
                                            <p:strVal val="ppt_y+.1"/>
                                          </p:val>
                                        </p:tav>
                                      </p:tavLst>
                                    </p:anim>
                                    <p:set>
                                      <p:cBhvr>
                                        <p:cTn id="16" dur="1" fill="hold">
                                          <p:stCondLst>
                                            <p:cond delay="999"/>
                                          </p:stCondLst>
                                        </p:cTn>
                                        <p:tgtEl>
                                          <p:spTgt spid="5046">
                                            <p:txEl>
                                              <p:pRg st="0" end="0"/>
                                            </p:txEl>
                                          </p:spTgt>
                                        </p:tgtEl>
                                        <p:attrNameLst>
                                          <p:attrName>style.visibility</p:attrName>
                                        </p:attrNameLst>
                                      </p:cBhvr>
                                      <p:to>
                                        <p:strVal val="hidden"/>
                                      </p:to>
                                    </p:set>
                                  </p:childTnLst>
                                </p:cTn>
                              </p:par>
                              <p:par>
                                <p:cTn id="17" presetID="42"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xit" presetSubtype="0" fill="hold" grpId="1" nodeType="clickEffect">
                                  <p:stCondLst>
                                    <p:cond delay="0"/>
                                  </p:stCondLst>
                                  <p:childTnLst>
                                    <p:animEffect transition="out" filter="fade">
                                      <p:cBhvr>
                                        <p:cTn id="25" dur="1000"/>
                                        <p:tgtEl>
                                          <p:spTgt spid="4"/>
                                        </p:tgtEl>
                                      </p:cBhvr>
                                    </p:animEffect>
                                    <p:anim calcmode="lin" valueType="num">
                                      <p:cBhvr>
                                        <p:cTn id="26" dur="1000"/>
                                        <p:tgtEl>
                                          <p:spTgt spid="4"/>
                                        </p:tgtEl>
                                        <p:attrNameLst>
                                          <p:attrName>ppt_x</p:attrName>
                                        </p:attrNameLst>
                                      </p:cBhvr>
                                      <p:tavLst>
                                        <p:tav tm="0">
                                          <p:val>
                                            <p:strVal val="ppt_x"/>
                                          </p:val>
                                        </p:tav>
                                        <p:tav tm="100000">
                                          <p:val>
                                            <p:strVal val="ppt_x"/>
                                          </p:val>
                                        </p:tav>
                                      </p:tavLst>
                                    </p:anim>
                                    <p:anim calcmode="lin" valueType="num">
                                      <p:cBhvr>
                                        <p:cTn id="27" dur="1000"/>
                                        <p:tgtEl>
                                          <p:spTgt spid="4"/>
                                        </p:tgtEl>
                                        <p:attrNameLst>
                                          <p:attrName>ppt_y</p:attrName>
                                        </p:attrNameLst>
                                      </p:cBhvr>
                                      <p:tavLst>
                                        <p:tav tm="0">
                                          <p:val>
                                            <p:strVal val="ppt_y"/>
                                          </p:val>
                                        </p:tav>
                                        <p:tav tm="100000">
                                          <p:val>
                                            <p:strVal val="ppt_y+.1"/>
                                          </p:val>
                                        </p:tav>
                                      </p:tavLst>
                                    </p:anim>
                                    <p:set>
                                      <p:cBhvr>
                                        <p:cTn id="28" dur="1" fill="hold">
                                          <p:stCondLst>
                                            <p:cond delay="999"/>
                                          </p:stCondLst>
                                        </p:cTn>
                                        <p:tgtEl>
                                          <p:spTgt spid="4"/>
                                        </p:tgtEl>
                                        <p:attrNameLst>
                                          <p:attrName>style.visibility</p:attrName>
                                        </p:attrNameLst>
                                      </p:cBhvr>
                                      <p:to>
                                        <p:strVal val="hidden"/>
                                      </p:to>
                                    </p:set>
                                  </p:childTnLst>
                                </p:cTn>
                              </p:par>
                              <p:par>
                                <p:cTn id="29" presetID="42" presetClass="entr" presetSubtype="0" fill="hold" grpId="1"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xit" presetSubtype="0" fill="hold" grpId="0" nodeType="clickEffect">
                                  <p:stCondLst>
                                    <p:cond delay="0"/>
                                  </p:stCondLst>
                                  <p:childTnLst>
                                    <p:animEffect transition="out" filter="fade">
                                      <p:cBhvr>
                                        <p:cTn id="37" dur="1000"/>
                                        <p:tgtEl>
                                          <p:spTgt spid="2"/>
                                        </p:tgtEl>
                                      </p:cBhvr>
                                    </p:animEffect>
                                    <p:anim calcmode="lin" valueType="num">
                                      <p:cBhvr>
                                        <p:cTn id="38" dur="1000"/>
                                        <p:tgtEl>
                                          <p:spTgt spid="2"/>
                                        </p:tgtEl>
                                        <p:attrNameLst>
                                          <p:attrName>ppt_x</p:attrName>
                                        </p:attrNameLst>
                                      </p:cBhvr>
                                      <p:tavLst>
                                        <p:tav tm="0">
                                          <p:val>
                                            <p:strVal val="ppt_x"/>
                                          </p:val>
                                        </p:tav>
                                        <p:tav tm="100000">
                                          <p:val>
                                            <p:strVal val="ppt_x"/>
                                          </p:val>
                                        </p:tav>
                                      </p:tavLst>
                                    </p:anim>
                                    <p:anim calcmode="lin" valueType="num">
                                      <p:cBhvr>
                                        <p:cTn id="39" dur="1000"/>
                                        <p:tgtEl>
                                          <p:spTgt spid="2"/>
                                        </p:tgtEl>
                                        <p:attrNameLst>
                                          <p:attrName>ppt_y</p:attrName>
                                        </p:attrNameLst>
                                      </p:cBhvr>
                                      <p:tavLst>
                                        <p:tav tm="0">
                                          <p:val>
                                            <p:strVal val="ppt_y"/>
                                          </p:val>
                                        </p:tav>
                                        <p:tav tm="100000">
                                          <p:val>
                                            <p:strVal val="ppt_y+.1"/>
                                          </p:val>
                                        </p:tav>
                                      </p:tavLst>
                                    </p:anim>
                                    <p:set>
                                      <p:cBhvr>
                                        <p:cTn id="40" dur="1" fill="hold">
                                          <p:stCondLst>
                                            <p:cond delay="999"/>
                                          </p:stCondLst>
                                        </p:cTn>
                                        <p:tgtEl>
                                          <p:spTgt spid="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2" nodeType="clickEffect">
                                  <p:stCondLst>
                                    <p:cond delay="0"/>
                                  </p:stCondLst>
                                  <p:childTnLst>
                                    <p:set>
                                      <p:cBhvr>
                                        <p:cTn id="44" dur="1" fill="hold">
                                          <p:stCondLst>
                                            <p:cond delay="0"/>
                                          </p:stCondLst>
                                        </p:cTn>
                                        <p:tgtEl>
                                          <p:spTgt spid="5046">
                                            <p:txEl>
                                              <p:pRg st="0" end="0"/>
                                            </p:txEl>
                                          </p:spTgt>
                                        </p:tgtEl>
                                        <p:attrNameLst>
                                          <p:attrName>style.visibility</p:attrName>
                                        </p:attrNameLst>
                                      </p:cBhvr>
                                      <p:to>
                                        <p:strVal val="visible"/>
                                      </p:to>
                                    </p:set>
                                    <p:anim calcmode="lin" valueType="num">
                                      <p:cBhvr additive="base">
                                        <p:cTn id="45" dur="500" fill="hold"/>
                                        <p:tgtEl>
                                          <p:spTgt spid="5046">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046">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2" nodeType="with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ppt_x"/>
                                          </p:val>
                                        </p:tav>
                                        <p:tav tm="100000">
                                          <p:val>
                                            <p:strVal val="#ppt_x"/>
                                          </p:val>
                                        </p:tav>
                                      </p:tavLst>
                                    </p:anim>
                                    <p:anim calcmode="lin" valueType="num">
                                      <p:cBhvr additive="base">
                                        <p:cTn id="50" dur="500" fill="hold"/>
                                        <p:tgtEl>
                                          <p:spTgt spid="4"/>
                                        </p:tgtEl>
                                        <p:attrNameLst>
                                          <p:attrName>ppt_y</p:attrName>
                                        </p:attrNameLst>
                                      </p:cBhvr>
                                      <p:tavLst>
                                        <p:tav tm="0">
                                          <p:val>
                                            <p:strVal val="1+#ppt_h/2"/>
                                          </p:val>
                                        </p:tav>
                                        <p:tav tm="100000">
                                          <p:val>
                                            <p:strVal val="#ppt_y"/>
                                          </p:val>
                                        </p:tav>
                                      </p:tavLst>
                                    </p:anim>
                                  </p:childTnLst>
                                </p:cTn>
                              </p:par>
                              <p:par>
                                <p:cTn id="51" presetID="2" presetClass="entr" presetSubtype="4" fill="hold" grpId="2"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ppt_x"/>
                                          </p:val>
                                        </p:tav>
                                        <p:tav tm="100000">
                                          <p:val>
                                            <p:strVal val="#ppt_x"/>
                                          </p:val>
                                        </p:tav>
                                      </p:tavLst>
                                    </p:anim>
                                    <p:anim calcmode="lin" valueType="num">
                                      <p:cBhvr additive="base">
                                        <p:cTn id="5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6" grpId="0" build="p"/>
      <p:bldP spid="5046" grpId="1" build="p"/>
      <p:bldP spid="5046" grpId="2" build="p"/>
      <p:bldP spid="4" grpId="0"/>
      <p:bldP spid="4" grpId="1"/>
      <p:bldP spid="4" grpId="2"/>
      <p:bldP spid="2" grpId="0"/>
      <p:bldP spid="2" grpId="1"/>
      <p:bldP spid="2" grpId="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86E249-0CDA-B0B4-2025-2D66BD857D1A}"/>
              </a:ext>
            </a:extLst>
          </p:cNvPr>
          <p:cNvSpPr>
            <a:spLocks noGrp="1"/>
          </p:cNvSpPr>
          <p:nvPr>
            <p:ph type="title"/>
          </p:nvPr>
        </p:nvSpPr>
        <p:spPr>
          <a:xfrm>
            <a:off x="720082" y="1929750"/>
            <a:ext cx="7703836" cy="1284000"/>
          </a:xfrm>
        </p:spPr>
        <p:txBody>
          <a:bodyPr/>
          <a:lstStyle/>
          <a:p>
            <a:r>
              <a:rPr lang="en-US" dirty="0">
                <a:latin typeface="Bahnschrift SemiBold SemiConden" panose="020B0502040204020203" pitchFamily="34" charset="0"/>
              </a:rPr>
              <a:t>HẾT</a:t>
            </a:r>
          </a:p>
        </p:txBody>
      </p:sp>
      <p:grpSp>
        <p:nvGrpSpPr>
          <p:cNvPr id="8" name="Google Shape;5049;p61">
            <a:extLst>
              <a:ext uri="{FF2B5EF4-FFF2-40B4-BE49-F238E27FC236}">
                <a16:creationId xmlns:a16="http://schemas.microsoft.com/office/drawing/2014/main" id="{690824E1-F9B7-C35A-6129-40E8DE74616C}"/>
              </a:ext>
            </a:extLst>
          </p:cNvPr>
          <p:cNvGrpSpPr/>
          <p:nvPr/>
        </p:nvGrpSpPr>
        <p:grpSpPr>
          <a:xfrm rot="10800000">
            <a:off x="-1573885" y="0"/>
            <a:ext cx="5253816" cy="1622108"/>
            <a:chOff x="5092229" y="-180802"/>
            <a:chExt cx="5253816" cy="1622108"/>
          </a:xfrm>
        </p:grpSpPr>
        <p:sp>
          <p:nvSpPr>
            <p:cNvPr id="9" name="Google Shape;5050;p61">
              <a:extLst>
                <a:ext uri="{FF2B5EF4-FFF2-40B4-BE49-F238E27FC236}">
                  <a16:creationId xmlns:a16="http://schemas.microsoft.com/office/drawing/2014/main" id="{7A4FA617-448F-C305-61B1-22A6460DF5C9}"/>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51;p61">
              <a:extLst>
                <a:ext uri="{FF2B5EF4-FFF2-40B4-BE49-F238E27FC236}">
                  <a16:creationId xmlns:a16="http://schemas.microsoft.com/office/drawing/2014/main" id="{02C73EB8-0577-51EF-D46A-892B9B5E2B1D}"/>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52;p61">
              <a:extLst>
                <a:ext uri="{FF2B5EF4-FFF2-40B4-BE49-F238E27FC236}">
                  <a16:creationId xmlns:a16="http://schemas.microsoft.com/office/drawing/2014/main" id="{0AC7B0CE-7110-682B-7616-095E77FECC5B}"/>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53;p61">
              <a:extLst>
                <a:ext uri="{FF2B5EF4-FFF2-40B4-BE49-F238E27FC236}">
                  <a16:creationId xmlns:a16="http://schemas.microsoft.com/office/drawing/2014/main" id="{DBEC9870-F0BE-2062-D9FB-72B169A9E570}"/>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54;p61">
              <a:extLst>
                <a:ext uri="{FF2B5EF4-FFF2-40B4-BE49-F238E27FC236}">
                  <a16:creationId xmlns:a16="http://schemas.microsoft.com/office/drawing/2014/main" id="{1877FB6A-9B2D-B027-5776-A6C22950C5A8}"/>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55;p61">
              <a:extLst>
                <a:ext uri="{FF2B5EF4-FFF2-40B4-BE49-F238E27FC236}">
                  <a16:creationId xmlns:a16="http://schemas.microsoft.com/office/drawing/2014/main" id="{73BBCD87-A549-3761-E46E-C1C553E5F4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56;p61">
              <a:extLst>
                <a:ext uri="{FF2B5EF4-FFF2-40B4-BE49-F238E27FC236}">
                  <a16:creationId xmlns:a16="http://schemas.microsoft.com/office/drawing/2014/main" id="{B981B41C-5523-1243-8C19-697519AFA8E8}"/>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57;p61">
              <a:extLst>
                <a:ext uri="{FF2B5EF4-FFF2-40B4-BE49-F238E27FC236}">
                  <a16:creationId xmlns:a16="http://schemas.microsoft.com/office/drawing/2014/main" id="{90711B99-5B61-5082-2678-A47BACDDA4E5}"/>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58;p61">
              <a:extLst>
                <a:ext uri="{FF2B5EF4-FFF2-40B4-BE49-F238E27FC236}">
                  <a16:creationId xmlns:a16="http://schemas.microsoft.com/office/drawing/2014/main" id="{FEC97A6D-4C1A-C26E-D0BA-14683F165A5D}"/>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059;p61">
              <a:extLst>
                <a:ext uri="{FF2B5EF4-FFF2-40B4-BE49-F238E27FC236}">
                  <a16:creationId xmlns:a16="http://schemas.microsoft.com/office/drawing/2014/main" id="{7694C7DB-5106-7BBB-1AF8-39944771968B}"/>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1079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35"/>
          <p:cNvSpPr txBox="1">
            <a:spLocks noGrp="1"/>
          </p:cNvSpPr>
          <p:nvPr>
            <p:ph type="title"/>
          </p:nvPr>
        </p:nvSpPr>
        <p:spPr>
          <a:xfrm>
            <a:off x="709929" y="1839608"/>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63" name="Google Shape;763;p35"/>
          <p:cNvSpPr txBox="1">
            <a:spLocks noGrp="1"/>
          </p:cNvSpPr>
          <p:nvPr>
            <p:ph type="title" idx="2"/>
          </p:nvPr>
        </p:nvSpPr>
        <p:spPr>
          <a:xfrm>
            <a:off x="4569094" y="1793736"/>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65" name="Google Shape;765;p35"/>
          <p:cNvSpPr txBox="1">
            <a:spLocks noGrp="1"/>
          </p:cNvSpPr>
          <p:nvPr>
            <p:ph type="title" idx="4"/>
          </p:nvPr>
        </p:nvSpPr>
        <p:spPr>
          <a:xfrm>
            <a:off x="709929"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67" name="Google Shape;767;p35"/>
          <p:cNvSpPr txBox="1">
            <a:spLocks noGrp="1"/>
          </p:cNvSpPr>
          <p:nvPr>
            <p:ph type="title" idx="6"/>
          </p:nvPr>
        </p:nvSpPr>
        <p:spPr>
          <a:xfrm>
            <a:off x="4569094" y="3215532"/>
            <a:ext cx="5946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769" name="Google Shape;769;p35"/>
          <p:cNvSpPr txBox="1">
            <a:spLocks noGrp="1"/>
          </p:cNvSpPr>
          <p:nvPr>
            <p:ph type="title" idx="8"/>
          </p:nvPr>
        </p:nvSpPr>
        <p:spPr>
          <a:xfrm>
            <a:off x="720000" y="5349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ahnschrift SemiBold SemiConden" panose="020B0502040204020203" pitchFamily="34" charset="0"/>
              </a:rPr>
              <a:t>NỘI DUNG</a:t>
            </a:r>
            <a:endParaRPr dirty="0">
              <a:latin typeface="Bahnschrift SemiBold SemiConden" panose="020B0502040204020203" pitchFamily="34" charset="0"/>
            </a:endParaRPr>
          </a:p>
        </p:txBody>
      </p:sp>
      <p:sp>
        <p:nvSpPr>
          <p:cNvPr id="770" name="Google Shape;770;p35"/>
          <p:cNvSpPr txBox="1">
            <a:spLocks noGrp="1"/>
          </p:cNvSpPr>
          <p:nvPr>
            <p:ph type="subTitle" idx="9"/>
          </p:nvPr>
        </p:nvSpPr>
        <p:spPr>
          <a:xfrm>
            <a:off x="1304529" y="1643396"/>
            <a:ext cx="2715000" cy="78548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Cơ sở lý thuyết</a:t>
            </a:r>
            <a:endParaRPr dirty="0">
              <a:latin typeface="Bahnschrift SemiBold SemiConden" panose="020B0502040204020203" pitchFamily="34" charset="0"/>
            </a:endParaRPr>
          </a:p>
        </p:txBody>
      </p:sp>
      <p:sp>
        <p:nvSpPr>
          <p:cNvPr id="771" name="Google Shape;771;p35"/>
          <p:cNvSpPr txBox="1">
            <a:spLocks noGrp="1"/>
          </p:cNvSpPr>
          <p:nvPr>
            <p:ph type="subTitle" idx="13"/>
          </p:nvPr>
        </p:nvSpPr>
        <p:spPr>
          <a:xfrm>
            <a:off x="5166040" y="1643391"/>
            <a:ext cx="2715000" cy="78549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Phân tích thiết kế hệ thống</a:t>
            </a:r>
            <a:endParaRPr dirty="0">
              <a:latin typeface="Bahnschrift SemiBold SemiConden" panose="020B0502040204020203" pitchFamily="34" charset="0"/>
            </a:endParaRPr>
          </a:p>
        </p:txBody>
      </p:sp>
      <p:sp>
        <p:nvSpPr>
          <p:cNvPr id="772" name="Google Shape;772;p35"/>
          <p:cNvSpPr txBox="1">
            <a:spLocks noGrp="1"/>
          </p:cNvSpPr>
          <p:nvPr>
            <p:ph type="subTitle" idx="14"/>
          </p:nvPr>
        </p:nvSpPr>
        <p:spPr>
          <a:xfrm>
            <a:off x="1304529" y="3056331"/>
            <a:ext cx="2715000" cy="80321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latin typeface="Bahnschrift SemiBold SemiConden" panose="020B0502040204020203" pitchFamily="34" charset="0"/>
              </a:rPr>
              <a:t>Kết quả thực nghiêm và demo</a:t>
            </a:r>
            <a:endParaRPr dirty="0">
              <a:latin typeface="Bahnschrift SemiBold SemiConden" panose="020B0502040204020203" pitchFamily="34" charset="0"/>
            </a:endParaRPr>
          </a:p>
        </p:txBody>
      </p:sp>
      <p:sp>
        <p:nvSpPr>
          <p:cNvPr id="773" name="Google Shape;773;p35"/>
          <p:cNvSpPr txBox="1">
            <a:spLocks noGrp="1"/>
          </p:cNvSpPr>
          <p:nvPr>
            <p:ph type="subTitle" idx="15"/>
          </p:nvPr>
        </p:nvSpPr>
        <p:spPr>
          <a:xfrm>
            <a:off x="5166040" y="3056320"/>
            <a:ext cx="2715000" cy="8032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Bahnschrift SemiBold SemiConden" panose="020B0502040204020203" pitchFamily="34" charset="0"/>
              </a:rPr>
              <a:t>Kết luận và hướng phát triển</a:t>
            </a:r>
            <a:endParaRPr dirty="0">
              <a:latin typeface="Bahnschrift SemiBold SemiConden" panose="020B0502040204020203" pitchFamily="34" charset="0"/>
            </a:endParaRPr>
          </a:p>
        </p:txBody>
      </p:sp>
      <p:grpSp>
        <p:nvGrpSpPr>
          <p:cNvPr id="774" name="Google Shape;774;p35"/>
          <p:cNvGrpSpPr/>
          <p:nvPr/>
        </p:nvGrpSpPr>
        <p:grpSpPr>
          <a:xfrm rot="10800000" flipH="1">
            <a:off x="5909368" y="275305"/>
            <a:ext cx="4210803" cy="931613"/>
            <a:chOff x="6135243" y="509694"/>
            <a:chExt cx="4210803" cy="931613"/>
          </a:xfrm>
        </p:grpSpPr>
        <p:sp>
          <p:nvSpPr>
            <p:cNvPr id="775" name="Google Shape;775;p35"/>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1" name="Google Shape;781;p35"/>
          <p:cNvSpPr/>
          <p:nvPr/>
        </p:nvSpPr>
        <p:spPr>
          <a:xfrm>
            <a:off x="7455506" y="4343931"/>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2" name="Google Shape;782;p35"/>
          <p:cNvGrpSpPr/>
          <p:nvPr/>
        </p:nvGrpSpPr>
        <p:grpSpPr>
          <a:xfrm rot="-899960">
            <a:off x="8218214" y="3614536"/>
            <a:ext cx="454765" cy="457446"/>
            <a:chOff x="3137370" y="-570001"/>
            <a:chExt cx="454778" cy="457459"/>
          </a:xfrm>
        </p:grpSpPr>
        <p:sp>
          <p:nvSpPr>
            <p:cNvPr id="783" name="Google Shape;783;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2" name="Google Shape;792;p35"/>
          <p:cNvGrpSpPr/>
          <p:nvPr/>
        </p:nvGrpSpPr>
        <p:grpSpPr>
          <a:xfrm>
            <a:off x="7984623" y="4115930"/>
            <a:ext cx="888556" cy="888556"/>
            <a:chOff x="3601710" y="-660170"/>
            <a:chExt cx="888556" cy="888556"/>
          </a:xfrm>
        </p:grpSpPr>
        <p:sp>
          <p:nvSpPr>
            <p:cNvPr id="793" name="Google Shape;793;p35"/>
            <p:cNvSpPr/>
            <p:nvPr/>
          </p:nvSpPr>
          <p:spPr>
            <a:xfrm>
              <a:off x="3633613" y="-585997"/>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3823514" y="8558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3608681" y="-138993"/>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3601710" y="-438366"/>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3805462" y="-653199"/>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4104835" y="-66017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4339061" y="-454988"/>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4346031" y="-15561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4122887" y="7861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3928786" y="-3399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3" name="Google Shape;803;p35"/>
          <p:cNvGrpSpPr/>
          <p:nvPr/>
        </p:nvGrpSpPr>
        <p:grpSpPr>
          <a:xfrm rot="-899960">
            <a:off x="3703807" y="656452"/>
            <a:ext cx="454765" cy="457446"/>
            <a:chOff x="3137370" y="-570001"/>
            <a:chExt cx="454778" cy="457459"/>
          </a:xfrm>
        </p:grpSpPr>
        <p:sp>
          <p:nvSpPr>
            <p:cNvPr id="804" name="Google Shape;804;p35"/>
            <p:cNvSpPr/>
            <p:nvPr/>
          </p:nvSpPr>
          <p:spPr>
            <a:xfrm>
              <a:off x="3154081" y="-531752"/>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3237190" y="-194399"/>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3137370" y="-313612"/>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3141570" y="-467499"/>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3256582" y="-570001"/>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3409039" y="-56446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3521371" y="-450877"/>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3513060" y="-29842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3393847" y="-184748"/>
              <a:ext cx="80429"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5046625" y="2111200"/>
            <a:ext cx="3382200"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CƠ SỞ LÝ THUYẾT</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ReactJS là một mã nguồn mở được phát triển bởi Facebook, ra mắt vào năm 2013, bản thân nó là một thư viện Javascript được dùng để để xây dựng các tương tác với các thành phần trên website. Một trong những điểm nổi bật nhất của ReactJS đó là việc render dữ liệu không chỉ thực hiện được trên tầng Server mà còn ở dưới Client </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500" b="1" dirty="0">
                <a:latin typeface="Times New Roman" panose="02020603050405020304" pitchFamily="18" charset="0"/>
                <a:cs typeface="Times New Roman" panose="02020603050405020304" pitchFamily="18" charset="0"/>
              </a:rPr>
              <a:t>React</a:t>
            </a:r>
            <a:r>
              <a:rPr lang="vi-VN" sz="2500" b="1" dirty="0">
                <a:latin typeface="Times New Roman" panose="02020603050405020304" pitchFamily="18" charset="0"/>
                <a:cs typeface="Times New Roman" panose="02020603050405020304" pitchFamily="18" charset="0"/>
              </a:rPr>
              <a:t>JS</a:t>
            </a:r>
            <a:endParaRPr lang="en-US" sz="2500" b="1" dirty="0">
              <a:latin typeface="Times New Roman" panose="02020603050405020304" pitchFamily="18" charset="0"/>
              <a:cs typeface="Times New Roman" panose="02020603050405020304" pitchFamily="18"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311400"/>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dirty="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ReactJS là một thư viện JavaScript chuyên giúp các nhà phát triển xây dựng giao </a:t>
            </a:r>
          </a:p>
          <a:p>
            <a:pPr marL="139700" indent="0" algn="just">
              <a:buFont typeface="Electrolize"/>
              <a:buNone/>
            </a:pP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diện người dùng hay UI. Trong lập trình ứng dụng front-end, lập trình viên thường sẽ phải làm việc chính trên 2 thành phần sau: UI và xử lý tương tác của người dùng.</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306224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NodeJS được phát hành vào năm 2009, NodeJS, hay còn được biết với tên gọi </a:t>
            </a:r>
          </a:p>
          <a:p>
            <a:pPr marL="139700" indent="0" algn="just">
              <a:buNone/>
            </a:pP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chính thức là Node.js, là môi trường thời gian chạy (runtime environment) JavaScript đa nền tảng và mã nguồn mở. NodeJS cho phép các lập trình viên tạo cả ứng dụng front-end và back-end bằng JavaScript.</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500" b="1" dirty="0">
                <a:effectLst/>
                <a:latin typeface="Times New Roman" panose="02020603050405020304" pitchFamily="18" charset="0"/>
                <a:ea typeface="Times New Roman" panose="02020603050405020304" pitchFamily="18" charset="0"/>
                <a:cs typeface="Times New Roman" panose="02020603050405020304" pitchFamily="18" charset="0"/>
              </a:rPr>
              <a:t>NodeJS</a:t>
            </a:r>
            <a:endParaRPr lang="vi-VN" sz="2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600" dirty="0">
              <a:latin typeface="Bahnschrift SemiBold SemiConden" panose="020B0502040204020203" pitchFamily="34" charset="0"/>
            </a:endParaRP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3107208"/>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1800" dirty="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NodeJS là mã nguồn mở: Điều này có nghĩa là mã nguồn của NodeJS được cung </a:t>
            </a:r>
          </a:p>
          <a:p>
            <a:pPr marL="139700" indent="0" algn="just">
              <a:buFont typeface="Electrolize"/>
              <a:buNone/>
            </a:pP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cấp công khai. Và được duy trì bởi những người đóng góp từ khắp nơi trên thế giới.</a:t>
            </a:r>
          </a:p>
          <a:p>
            <a:pPr marL="139700" indent="0" algn="just">
              <a:buFont typeface="Electrolize"/>
              <a:buNone/>
            </a:pP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NodeJS hỗ trợ đa nền tảng: NodeJS không phụ thuộc vào bất kỳ phần mềm hệ điều hành nào mà đều có thể hoạt động trên Linux, macOS hoặc Windows.</a:t>
            </a:r>
            <a:endParaRPr lang="en-US" dirty="0">
              <a:latin typeface="Bahnschrift SemiBold SemiConden" panose="020B0502040204020203" pitchFamily="34" charset="0"/>
              <a:cs typeface="Times New Roman" panose="02020603050405020304" pitchFamily="18" charset="0"/>
            </a:endParaRPr>
          </a:p>
        </p:txBody>
      </p:sp>
    </p:spTree>
    <p:extLst>
      <p:ext uri="{BB962C8B-B14F-4D97-AF65-F5344CB8AC3E}">
        <p14:creationId xmlns:p14="http://schemas.microsoft.com/office/powerpoint/2010/main" val="140190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3458800" y="179400"/>
            <a:ext cx="2226400" cy="527478"/>
          </a:xfrm>
          <a:solidFill>
            <a:schemeClr val="tx2">
              <a:lumMod val="40000"/>
              <a:lumOff val="60000"/>
            </a:schemeClr>
          </a:solidFill>
        </p:spPr>
        <p:txBody>
          <a:bodyPr/>
          <a:lstStyle/>
          <a:p>
            <a:r>
              <a:rPr lang="en-US" sz="2400">
                <a:latin typeface="Bahnschrift SemiBold SemiConden" panose="020B0502040204020203" pitchFamily="34" charset="0"/>
              </a:rPr>
              <a:t>CƠ SỞ LÝ THUYẾT</a:t>
            </a:r>
            <a:endParaRPr lang="en-US" sz="2400" dirty="0">
              <a:latin typeface="Bahnschrift SemiBold SemiConden" panose="020B0502040204020203" pitchFamily="34" charset="0"/>
            </a:endParaRP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56850"/>
            <a:ext cx="7704000" cy="1424100"/>
          </a:xfrm>
        </p:spPr>
        <p:txBody>
          <a:bodyPr/>
          <a:lstStyle/>
          <a:p>
            <a:pPr marL="139700" indent="0" algn="just">
              <a:buNone/>
            </a:pPr>
            <a:r>
              <a:rPr lang="en-US"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18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MongoDB là một phần mềm mã nguồn mở dùng để quản trị cơ sở dữ liệu NoSQL</a:t>
            </a:r>
            <a:endParaRPr lang="en-US"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2500" b="1" dirty="0">
                <a:latin typeface="Times New Roman" panose="02020603050405020304" pitchFamily="18" charset="0"/>
                <a:cs typeface="Times New Roman" panose="02020603050405020304" pitchFamily="18" charset="0"/>
              </a:rPr>
              <a:t>MongoDB</a:t>
            </a:r>
          </a:p>
        </p:txBody>
      </p:sp>
      <p:sp>
        <p:nvSpPr>
          <p:cNvPr id="19" name="Text Placeholder 15">
            <a:extLst>
              <a:ext uri="{FF2B5EF4-FFF2-40B4-BE49-F238E27FC236}">
                <a16:creationId xmlns:a16="http://schemas.microsoft.com/office/drawing/2014/main" id="{067BCB5F-DB24-C247-0F2A-9C84F0CCF129}"/>
              </a:ext>
            </a:extLst>
          </p:cNvPr>
          <p:cNvSpPr txBox="1">
            <a:spLocks/>
          </p:cNvSpPr>
          <p:nvPr/>
        </p:nvSpPr>
        <p:spPr>
          <a:xfrm>
            <a:off x="720000" y="2091519"/>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lnSpc>
                <a:spcPct val="150000"/>
              </a:lnSpc>
              <a:buNone/>
            </a:pP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 NoSQL (Not only SQL) được sử dụng thay thế cho cơ sở dữ liệu quan hệ (Relational Database – RDB) truyền thống. Cơ sở dữ liệu NoSQL khá hữu ích trong khi làm việc với các tập dữ liệu phân tán lớn. MongoDB là một công cụ có thể quản lý thông tin hướng document cũng như lưu trữ hoặc truy xuất thông tin.</a:t>
            </a:r>
          </a:p>
          <a:p>
            <a:pPr marL="139700" indent="0" algn="just">
              <a:lnSpc>
                <a:spcPct val="150000"/>
              </a:lnSpc>
              <a:buNone/>
            </a:pPr>
            <a:r>
              <a:rPr lang="vi-VN" sz="1800" dirty="0">
                <a:latin typeface="Bahnschrift SemiBold SemiConden" panose="020B0502040204020203" pitchFamily="34" charset="0"/>
                <a:ea typeface="Times New Roman" panose="02020603050405020304" pitchFamily="18" charset="0"/>
                <a:cs typeface="Times New Roman" panose="02020603050405020304" pitchFamily="18" charset="0"/>
              </a:rPr>
              <a:t>-  Trong khi đó, ngôn ngữ truy vấn có cấu trúc (SQL) là ngôn ngữ lập trình được tiêu chuẩn hóa, dùng để quản lý cơ sở dữ liệu quan hệ. Dữ liệu được chuẩn hóa SQL dưới dạng schema và table và mọi table đều có cấu trúc cố định</a:t>
            </a:r>
          </a:p>
        </p:txBody>
      </p:sp>
    </p:spTree>
    <p:extLst>
      <p:ext uri="{BB962C8B-B14F-4D97-AF65-F5344CB8AC3E}">
        <p14:creationId xmlns:p14="http://schemas.microsoft.com/office/powerpoint/2010/main" val="206084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1"/>
        <p:cNvGrpSpPr/>
        <p:nvPr/>
      </p:nvGrpSpPr>
      <p:grpSpPr>
        <a:xfrm>
          <a:off x="0" y="0"/>
          <a:ext cx="0" cy="0"/>
          <a:chOff x="0" y="0"/>
          <a:chExt cx="0" cy="0"/>
        </a:xfrm>
      </p:grpSpPr>
      <p:sp>
        <p:nvSpPr>
          <p:cNvPr id="1042" name="Google Shape;1042;p37"/>
          <p:cNvSpPr/>
          <p:nvPr/>
        </p:nvSpPr>
        <p:spPr>
          <a:xfrm rot="867070">
            <a:off x="84868" y="313652"/>
            <a:ext cx="4896751" cy="4292248"/>
          </a:xfrm>
          <a:custGeom>
            <a:avLst/>
            <a:gdLst/>
            <a:ahLst/>
            <a:cxnLst/>
            <a:rect l="l" t="t" r="r" b="b"/>
            <a:pathLst>
              <a:path w="21945" h="19665" extrusionOk="0">
                <a:moveTo>
                  <a:pt x="9272" y="1"/>
                </a:moveTo>
                <a:cubicBezTo>
                  <a:pt x="7085" y="1"/>
                  <a:pt x="4953" y="1214"/>
                  <a:pt x="3395" y="2660"/>
                </a:cubicBezTo>
                <a:cubicBezTo>
                  <a:pt x="723" y="5136"/>
                  <a:pt x="0" y="9185"/>
                  <a:pt x="830" y="12616"/>
                </a:cubicBezTo>
                <a:cubicBezTo>
                  <a:pt x="1081" y="13652"/>
                  <a:pt x="1494" y="14649"/>
                  <a:pt x="2059" y="15552"/>
                </a:cubicBezTo>
                <a:cubicBezTo>
                  <a:pt x="2452" y="16178"/>
                  <a:pt x="2910" y="16730"/>
                  <a:pt x="3426" y="17212"/>
                </a:cubicBezTo>
                <a:cubicBezTo>
                  <a:pt x="4663" y="18367"/>
                  <a:pt x="6240" y="19106"/>
                  <a:pt x="7900" y="19411"/>
                </a:cubicBezTo>
                <a:cubicBezTo>
                  <a:pt x="8755" y="19568"/>
                  <a:pt x="9609" y="19665"/>
                  <a:pt x="10459" y="19665"/>
                </a:cubicBezTo>
                <a:cubicBezTo>
                  <a:pt x="11298" y="19665"/>
                  <a:pt x="12135" y="19570"/>
                  <a:pt x="12966" y="19346"/>
                </a:cubicBezTo>
                <a:cubicBezTo>
                  <a:pt x="14757" y="18862"/>
                  <a:pt x="16474" y="18073"/>
                  <a:pt x="17976" y="16980"/>
                </a:cubicBezTo>
                <a:cubicBezTo>
                  <a:pt x="19776" y="15671"/>
                  <a:pt x="21112" y="14222"/>
                  <a:pt x="21562" y="11988"/>
                </a:cubicBezTo>
                <a:cubicBezTo>
                  <a:pt x="21944" y="10081"/>
                  <a:pt x="21461" y="8128"/>
                  <a:pt x="19924" y="6861"/>
                </a:cubicBezTo>
                <a:cubicBezTo>
                  <a:pt x="18963" y="6067"/>
                  <a:pt x="17745" y="5718"/>
                  <a:pt x="16561" y="5415"/>
                </a:cubicBezTo>
                <a:cubicBezTo>
                  <a:pt x="15584" y="5165"/>
                  <a:pt x="14316" y="5000"/>
                  <a:pt x="13657" y="4155"/>
                </a:cubicBezTo>
                <a:cubicBezTo>
                  <a:pt x="12824" y="3087"/>
                  <a:pt x="12975" y="1552"/>
                  <a:pt x="11836" y="719"/>
                </a:cubicBezTo>
                <a:cubicBezTo>
                  <a:pt x="11280" y="311"/>
                  <a:pt x="10595" y="113"/>
                  <a:pt x="9911" y="36"/>
                </a:cubicBezTo>
                <a:cubicBezTo>
                  <a:pt x="9698" y="12"/>
                  <a:pt x="9485" y="1"/>
                  <a:pt x="9272" y="1"/>
                </a:cubicBezTo>
                <a:close/>
              </a:path>
            </a:pathLst>
          </a:custGeom>
          <a:solidFill>
            <a:srgbClr val="138808">
              <a:alpha val="24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txBox="1">
            <a:spLocks noGrp="1"/>
          </p:cNvSpPr>
          <p:nvPr>
            <p:ph type="title"/>
          </p:nvPr>
        </p:nvSpPr>
        <p:spPr>
          <a:xfrm>
            <a:off x="4896800" y="2052126"/>
            <a:ext cx="3627112" cy="128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Bahnschrift SemiBold SemiConden" panose="020B0502040204020203" pitchFamily="34" charset="0"/>
              </a:rPr>
              <a:t>PHÂN TÍCH </a:t>
            </a:r>
            <a:br>
              <a:rPr lang="en" sz="3600" dirty="0">
                <a:latin typeface="Bahnschrift SemiBold SemiConden" panose="020B0502040204020203" pitchFamily="34" charset="0"/>
              </a:rPr>
            </a:br>
            <a:r>
              <a:rPr lang="en" sz="3600" dirty="0">
                <a:latin typeface="Bahnschrift SemiBold SemiConden" panose="020B0502040204020203" pitchFamily="34" charset="0"/>
              </a:rPr>
              <a:t>THIẾT KẾ HỆ THỐNG</a:t>
            </a:r>
            <a:endParaRPr sz="3600" dirty="0">
              <a:latin typeface="Bahnschrift SemiBold SemiConden" panose="020B0502040204020203" pitchFamily="34" charset="0"/>
            </a:endParaRPr>
          </a:p>
        </p:txBody>
      </p:sp>
      <p:sp>
        <p:nvSpPr>
          <p:cNvPr id="1044" name="Google Shape;1044;p37"/>
          <p:cNvSpPr txBox="1">
            <a:spLocks noGrp="1"/>
          </p:cNvSpPr>
          <p:nvPr>
            <p:ph type="title" idx="2"/>
          </p:nvPr>
        </p:nvSpPr>
        <p:spPr>
          <a:xfrm>
            <a:off x="6244906" y="1256532"/>
            <a:ext cx="93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046" name="Google Shape;1046;p37"/>
          <p:cNvGrpSpPr/>
          <p:nvPr/>
        </p:nvGrpSpPr>
        <p:grpSpPr>
          <a:xfrm>
            <a:off x="720129" y="534980"/>
            <a:ext cx="3940460" cy="4073614"/>
            <a:chOff x="720129" y="534980"/>
            <a:chExt cx="3940460" cy="4073614"/>
          </a:xfrm>
        </p:grpSpPr>
        <p:sp>
          <p:nvSpPr>
            <p:cNvPr id="1047" name="Google Shape;1047;p37"/>
            <p:cNvSpPr/>
            <p:nvPr/>
          </p:nvSpPr>
          <p:spPr>
            <a:xfrm>
              <a:off x="826831" y="839894"/>
              <a:ext cx="425556" cy="432527"/>
            </a:xfrm>
            <a:custGeom>
              <a:avLst/>
              <a:gdLst/>
              <a:ahLst/>
              <a:cxnLst/>
              <a:rect l="l" t="t" r="r" b="b"/>
              <a:pathLst>
                <a:path w="4762" h="4840" extrusionOk="0">
                  <a:moveTo>
                    <a:pt x="2386" y="1333"/>
                  </a:moveTo>
                  <a:cubicBezTo>
                    <a:pt x="2559" y="1333"/>
                    <a:pt x="2735" y="1374"/>
                    <a:pt x="2901" y="1459"/>
                  </a:cubicBezTo>
                  <a:cubicBezTo>
                    <a:pt x="3444" y="1754"/>
                    <a:pt x="3630" y="2405"/>
                    <a:pt x="3351" y="2948"/>
                  </a:cubicBezTo>
                  <a:cubicBezTo>
                    <a:pt x="3148" y="3321"/>
                    <a:pt x="2776" y="3533"/>
                    <a:pt x="2382" y="3533"/>
                  </a:cubicBezTo>
                  <a:cubicBezTo>
                    <a:pt x="2204" y="3533"/>
                    <a:pt x="2020" y="3490"/>
                    <a:pt x="1846" y="3398"/>
                  </a:cubicBezTo>
                  <a:cubicBezTo>
                    <a:pt x="1303" y="3103"/>
                    <a:pt x="1117" y="2452"/>
                    <a:pt x="1412" y="1909"/>
                  </a:cubicBezTo>
                  <a:cubicBezTo>
                    <a:pt x="1617" y="1542"/>
                    <a:pt x="1993" y="1333"/>
                    <a:pt x="2386" y="1333"/>
                  </a:cubicBezTo>
                  <a:close/>
                  <a:moveTo>
                    <a:pt x="2901" y="1"/>
                  </a:moveTo>
                  <a:lnTo>
                    <a:pt x="2715" y="373"/>
                  </a:lnTo>
                  <a:cubicBezTo>
                    <a:pt x="2653" y="466"/>
                    <a:pt x="2529" y="544"/>
                    <a:pt x="2420" y="544"/>
                  </a:cubicBezTo>
                  <a:lnTo>
                    <a:pt x="2218" y="544"/>
                  </a:lnTo>
                  <a:cubicBezTo>
                    <a:pt x="2205" y="546"/>
                    <a:pt x="2191" y="547"/>
                    <a:pt x="2178" y="547"/>
                  </a:cubicBezTo>
                  <a:cubicBezTo>
                    <a:pt x="2080" y="547"/>
                    <a:pt x="1976" y="498"/>
                    <a:pt x="1908" y="389"/>
                  </a:cubicBezTo>
                  <a:lnTo>
                    <a:pt x="1691" y="48"/>
                  </a:lnTo>
                  <a:lnTo>
                    <a:pt x="559" y="745"/>
                  </a:lnTo>
                  <a:lnTo>
                    <a:pt x="776" y="1133"/>
                  </a:lnTo>
                  <a:cubicBezTo>
                    <a:pt x="822" y="1226"/>
                    <a:pt x="822" y="1366"/>
                    <a:pt x="776" y="1459"/>
                  </a:cubicBezTo>
                  <a:lnTo>
                    <a:pt x="714" y="1536"/>
                  </a:lnTo>
                  <a:cubicBezTo>
                    <a:pt x="698" y="1567"/>
                    <a:pt x="667" y="1598"/>
                    <a:pt x="667" y="1630"/>
                  </a:cubicBezTo>
                  <a:cubicBezTo>
                    <a:pt x="621" y="1754"/>
                    <a:pt x="512" y="1800"/>
                    <a:pt x="404" y="1816"/>
                  </a:cubicBezTo>
                  <a:lnTo>
                    <a:pt x="0" y="1847"/>
                  </a:lnTo>
                  <a:lnTo>
                    <a:pt x="32" y="3180"/>
                  </a:lnTo>
                  <a:lnTo>
                    <a:pt x="435" y="3165"/>
                  </a:lnTo>
                  <a:cubicBezTo>
                    <a:pt x="559" y="3165"/>
                    <a:pt x="667" y="3211"/>
                    <a:pt x="729" y="3336"/>
                  </a:cubicBezTo>
                  <a:lnTo>
                    <a:pt x="854" y="3506"/>
                  </a:lnTo>
                  <a:cubicBezTo>
                    <a:pt x="931" y="3599"/>
                    <a:pt x="931" y="3739"/>
                    <a:pt x="869" y="3832"/>
                  </a:cubicBezTo>
                  <a:lnTo>
                    <a:pt x="667" y="4204"/>
                  </a:lnTo>
                  <a:lnTo>
                    <a:pt x="1862" y="4840"/>
                  </a:lnTo>
                  <a:lnTo>
                    <a:pt x="2048" y="4483"/>
                  </a:lnTo>
                  <a:cubicBezTo>
                    <a:pt x="2110" y="4375"/>
                    <a:pt x="2218" y="4297"/>
                    <a:pt x="2342" y="4297"/>
                  </a:cubicBezTo>
                  <a:lnTo>
                    <a:pt x="2529" y="4297"/>
                  </a:lnTo>
                  <a:cubicBezTo>
                    <a:pt x="2541" y="4296"/>
                    <a:pt x="2554" y="4295"/>
                    <a:pt x="2566" y="4295"/>
                  </a:cubicBezTo>
                  <a:cubicBezTo>
                    <a:pt x="2674" y="4295"/>
                    <a:pt x="2769" y="4355"/>
                    <a:pt x="2839" y="4452"/>
                  </a:cubicBezTo>
                  <a:lnTo>
                    <a:pt x="3056" y="4809"/>
                  </a:lnTo>
                  <a:lnTo>
                    <a:pt x="4204" y="4096"/>
                  </a:lnTo>
                  <a:lnTo>
                    <a:pt x="3986" y="3739"/>
                  </a:lnTo>
                  <a:cubicBezTo>
                    <a:pt x="3924" y="3646"/>
                    <a:pt x="3924" y="3506"/>
                    <a:pt x="3986" y="3413"/>
                  </a:cubicBezTo>
                  <a:lnTo>
                    <a:pt x="4048" y="3336"/>
                  </a:lnTo>
                  <a:cubicBezTo>
                    <a:pt x="4064" y="3305"/>
                    <a:pt x="4080" y="3274"/>
                    <a:pt x="4080" y="3242"/>
                  </a:cubicBezTo>
                  <a:cubicBezTo>
                    <a:pt x="4142" y="3118"/>
                    <a:pt x="4235" y="3072"/>
                    <a:pt x="4359" y="3041"/>
                  </a:cubicBezTo>
                  <a:lnTo>
                    <a:pt x="4762" y="3025"/>
                  </a:lnTo>
                  <a:lnTo>
                    <a:pt x="4731" y="1692"/>
                  </a:lnTo>
                  <a:lnTo>
                    <a:pt x="4312" y="1692"/>
                  </a:lnTo>
                  <a:cubicBezTo>
                    <a:pt x="4204" y="1692"/>
                    <a:pt x="4080" y="1630"/>
                    <a:pt x="4033" y="1521"/>
                  </a:cubicBezTo>
                  <a:lnTo>
                    <a:pt x="3909" y="1335"/>
                  </a:lnTo>
                  <a:cubicBezTo>
                    <a:pt x="3831" y="1242"/>
                    <a:pt x="3831" y="1102"/>
                    <a:pt x="3893" y="1009"/>
                  </a:cubicBezTo>
                  <a:lnTo>
                    <a:pt x="4080" y="637"/>
                  </a:lnTo>
                  <a:lnTo>
                    <a:pt x="29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7"/>
            <p:cNvSpPr/>
            <p:nvPr/>
          </p:nvSpPr>
          <p:spPr>
            <a:xfrm>
              <a:off x="1306363" y="1241857"/>
              <a:ext cx="296692" cy="298122"/>
            </a:xfrm>
            <a:custGeom>
              <a:avLst/>
              <a:gdLst/>
              <a:ahLst/>
              <a:cxnLst/>
              <a:rect l="l" t="t" r="r" b="b"/>
              <a:pathLst>
                <a:path w="3320" h="3336" extrusionOk="0">
                  <a:moveTo>
                    <a:pt x="1660" y="869"/>
                  </a:moveTo>
                  <a:cubicBezTo>
                    <a:pt x="2095" y="869"/>
                    <a:pt x="2436" y="1226"/>
                    <a:pt x="2436" y="1645"/>
                  </a:cubicBezTo>
                  <a:cubicBezTo>
                    <a:pt x="2436" y="2079"/>
                    <a:pt x="2095" y="2420"/>
                    <a:pt x="1660" y="2420"/>
                  </a:cubicBezTo>
                  <a:cubicBezTo>
                    <a:pt x="1242" y="2420"/>
                    <a:pt x="885" y="2079"/>
                    <a:pt x="885" y="1645"/>
                  </a:cubicBezTo>
                  <a:cubicBezTo>
                    <a:pt x="885" y="1226"/>
                    <a:pt x="1242" y="869"/>
                    <a:pt x="1660" y="869"/>
                  </a:cubicBezTo>
                  <a:close/>
                  <a:moveTo>
                    <a:pt x="1180" y="1"/>
                  </a:moveTo>
                  <a:lnTo>
                    <a:pt x="1180" y="295"/>
                  </a:lnTo>
                  <a:cubicBezTo>
                    <a:pt x="1180" y="373"/>
                    <a:pt x="1149" y="451"/>
                    <a:pt x="1071" y="482"/>
                  </a:cubicBezTo>
                  <a:cubicBezTo>
                    <a:pt x="1024" y="513"/>
                    <a:pt x="993" y="528"/>
                    <a:pt x="947" y="559"/>
                  </a:cubicBezTo>
                  <a:cubicBezTo>
                    <a:pt x="905" y="584"/>
                    <a:pt x="864" y="600"/>
                    <a:pt x="822" y="600"/>
                  </a:cubicBezTo>
                  <a:cubicBezTo>
                    <a:pt x="786" y="600"/>
                    <a:pt x="750" y="588"/>
                    <a:pt x="714" y="559"/>
                  </a:cubicBezTo>
                  <a:lnTo>
                    <a:pt x="466" y="435"/>
                  </a:lnTo>
                  <a:lnTo>
                    <a:pt x="1" y="1242"/>
                  </a:lnTo>
                  <a:lnTo>
                    <a:pt x="249" y="1381"/>
                  </a:lnTo>
                  <a:cubicBezTo>
                    <a:pt x="326" y="1412"/>
                    <a:pt x="373" y="1490"/>
                    <a:pt x="373" y="1598"/>
                  </a:cubicBezTo>
                  <a:lnTo>
                    <a:pt x="373" y="1676"/>
                  </a:lnTo>
                  <a:lnTo>
                    <a:pt x="373" y="1753"/>
                  </a:lnTo>
                  <a:cubicBezTo>
                    <a:pt x="373" y="1815"/>
                    <a:pt x="326" y="1908"/>
                    <a:pt x="249" y="1955"/>
                  </a:cubicBezTo>
                  <a:lnTo>
                    <a:pt x="1" y="2095"/>
                  </a:lnTo>
                  <a:lnTo>
                    <a:pt x="466" y="2917"/>
                  </a:lnTo>
                  <a:lnTo>
                    <a:pt x="714" y="2777"/>
                  </a:lnTo>
                  <a:cubicBezTo>
                    <a:pt x="753" y="2754"/>
                    <a:pt x="792" y="2742"/>
                    <a:pt x="831" y="2742"/>
                  </a:cubicBezTo>
                  <a:cubicBezTo>
                    <a:pt x="869" y="2742"/>
                    <a:pt x="908" y="2754"/>
                    <a:pt x="947" y="2777"/>
                  </a:cubicBezTo>
                  <a:cubicBezTo>
                    <a:pt x="993" y="2793"/>
                    <a:pt x="1024" y="2839"/>
                    <a:pt x="1071" y="2855"/>
                  </a:cubicBezTo>
                  <a:cubicBezTo>
                    <a:pt x="1149" y="2886"/>
                    <a:pt x="1180" y="2963"/>
                    <a:pt x="1180" y="3041"/>
                  </a:cubicBezTo>
                  <a:lnTo>
                    <a:pt x="1180" y="3335"/>
                  </a:lnTo>
                  <a:lnTo>
                    <a:pt x="2126" y="3335"/>
                  </a:lnTo>
                  <a:lnTo>
                    <a:pt x="2126" y="3041"/>
                  </a:lnTo>
                  <a:cubicBezTo>
                    <a:pt x="2126" y="2963"/>
                    <a:pt x="2172" y="2886"/>
                    <a:pt x="2250" y="2855"/>
                  </a:cubicBezTo>
                  <a:cubicBezTo>
                    <a:pt x="2281" y="2824"/>
                    <a:pt x="2327" y="2808"/>
                    <a:pt x="2358" y="2777"/>
                  </a:cubicBezTo>
                  <a:cubicBezTo>
                    <a:pt x="2400" y="2752"/>
                    <a:pt x="2441" y="2736"/>
                    <a:pt x="2483" y="2736"/>
                  </a:cubicBezTo>
                  <a:cubicBezTo>
                    <a:pt x="2519" y="2736"/>
                    <a:pt x="2555" y="2748"/>
                    <a:pt x="2591" y="2777"/>
                  </a:cubicBezTo>
                  <a:lnTo>
                    <a:pt x="2855" y="2917"/>
                  </a:lnTo>
                  <a:lnTo>
                    <a:pt x="3320" y="2095"/>
                  </a:lnTo>
                  <a:lnTo>
                    <a:pt x="3056" y="1955"/>
                  </a:lnTo>
                  <a:cubicBezTo>
                    <a:pt x="2979" y="1924"/>
                    <a:pt x="2948" y="1846"/>
                    <a:pt x="2948" y="1753"/>
                  </a:cubicBezTo>
                  <a:lnTo>
                    <a:pt x="2948" y="1676"/>
                  </a:lnTo>
                  <a:lnTo>
                    <a:pt x="2948" y="1598"/>
                  </a:lnTo>
                  <a:cubicBezTo>
                    <a:pt x="2948" y="1521"/>
                    <a:pt x="2979" y="1412"/>
                    <a:pt x="3056" y="1381"/>
                  </a:cubicBezTo>
                  <a:lnTo>
                    <a:pt x="3320" y="1242"/>
                  </a:lnTo>
                  <a:lnTo>
                    <a:pt x="2855" y="435"/>
                  </a:lnTo>
                  <a:lnTo>
                    <a:pt x="2591" y="559"/>
                  </a:lnTo>
                  <a:cubicBezTo>
                    <a:pt x="2552" y="582"/>
                    <a:pt x="2513" y="594"/>
                    <a:pt x="2475" y="594"/>
                  </a:cubicBezTo>
                  <a:cubicBezTo>
                    <a:pt x="2436" y="594"/>
                    <a:pt x="2397" y="582"/>
                    <a:pt x="2358" y="559"/>
                  </a:cubicBezTo>
                  <a:cubicBezTo>
                    <a:pt x="2327" y="544"/>
                    <a:pt x="2281" y="513"/>
                    <a:pt x="2250" y="482"/>
                  </a:cubicBezTo>
                  <a:cubicBezTo>
                    <a:pt x="2172" y="451"/>
                    <a:pt x="2126" y="373"/>
                    <a:pt x="2126" y="295"/>
                  </a:cubicBezTo>
                  <a:lnTo>
                    <a:pt x="2126" y="1"/>
                  </a:ln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7"/>
            <p:cNvSpPr/>
            <p:nvPr/>
          </p:nvSpPr>
          <p:spPr>
            <a:xfrm>
              <a:off x="4254425" y="3072767"/>
              <a:ext cx="296692" cy="300892"/>
            </a:xfrm>
            <a:custGeom>
              <a:avLst/>
              <a:gdLst/>
              <a:ahLst/>
              <a:cxnLst/>
              <a:rect l="l" t="t" r="r" b="b"/>
              <a:pathLst>
                <a:path w="3320" h="3367" extrusionOk="0">
                  <a:moveTo>
                    <a:pt x="1676" y="916"/>
                  </a:moveTo>
                  <a:cubicBezTo>
                    <a:pt x="2094" y="916"/>
                    <a:pt x="2451" y="1257"/>
                    <a:pt x="2451" y="1691"/>
                  </a:cubicBezTo>
                  <a:cubicBezTo>
                    <a:pt x="2451" y="2126"/>
                    <a:pt x="2094" y="2467"/>
                    <a:pt x="1676" y="2467"/>
                  </a:cubicBezTo>
                  <a:cubicBezTo>
                    <a:pt x="1241" y="2467"/>
                    <a:pt x="900" y="2126"/>
                    <a:pt x="900" y="1691"/>
                  </a:cubicBezTo>
                  <a:cubicBezTo>
                    <a:pt x="916" y="1257"/>
                    <a:pt x="1241" y="916"/>
                    <a:pt x="1676" y="916"/>
                  </a:cubicBezTo>
                  <a:close/>
                  <a:moveTo>
                    <a:pt x="1195" y="1"/>
                  </a:moveTo>
                  <a:lnTo>
                    <a:pt x="1195" y="296"/>
                  </a:lnTo>
                  <a:cubicBezTo>
                    <a:pt x="1195" y="373"/>
                    <a:pt x="1148" y="451"/>
                    <a:pt x="1071" y="482"/>
                  </a:cubicBezTo>
                  <a:cubicBezTo>
                    <a:pt x="1040" y="513"/>
                    <a:pt x="993" y="528"/>
                    <a:pt x="962" y="559"/>
                  </a:cubicBezTo>
                  <a:cubicBezTo>
                    <a:pt x="921" y="584"/>
                    <a:pt x="879" y="600"/>
                    <a:pt x="838" y="600"/>
                  </a:cubicBezTo>
                  <a:cubicBezTo>
                    <a:pt x="802" y="600"/>
                    <a:pt x="766" y="588"/>
                    <a:pt x="730" y="559"/>
                  </a:cubicBezTo>
                  <a:lnTo>
                    <a:pt x="466" y="435"/>
                  </a:lnTo>
                  <a:lnTo>
                    <a:pt x="1" y="1242"/>
                  </a:lnTo>
                  <a:lnTo>
                    <a:pt x="264" y="1397"/>
                  </a:lnTo>
                  <a:cubicBezTo>
                    <a:pt x="342" y="1443"/>
                    <a:pt x="373" y="1521"/>
                    <a:pt x="373" y="1614"/>
                  </a:cubicBezTo>
                  <a:lnTo>
                    <a:pt x="373" y="1691"/>
                  </a:lnTo>
                  <a:lnTo>
                    <a:pt x="373" y="1769"/>
                  </a:lnTo>
                  <a:cubicBezTo>
                    <a:pt x="373" y="1847"/>
                    <a:pt x="342" y="1924"/>
                    <a:pt x="264" y="1986"/>
                  </a:cubicBezTo>
                  <a:lnTo>
                    <a:pt x="1" y="2141"/>
                  </a:lnTo>
                  <a:lnTo>
                    <a:pt x="466" y="2948"/>
                  </a:lnTo>
                  <a:lnTo>
                    <a:pt x="730" y="2793"/>
                  </a:lnTo>
                  <a:cubicBezTo>
                    <a:pt x="768" y="2777"/>
                    <a:pt x="811" y="2769"/>
                    <a:pt x="852" y="2769"/>
                  </a:cubicBezTo>
                  <a:cubicBezTo>
                    <a:pt x="892" y="2769"/>
                    <a:pt x="931" y="2777"/>
                    <a:pt x="962" y="2793"/>
                  </a:cubicBezTo>
                  <a:cubicBezTo>
                    <a:pt x="993" y="2824"/>
                    <a:pt x="1040" y="2855"/>
                    <a:pt x="1071" y="2870"/>
                  </a:cubicBezTo>
                  <a:cubicBezTo>
                    <a:pt x="1148" y="2917"/>
                    <a:pt x="1195" y="2994"/>
                    <a:pt x="1195" y="3072"/>
                  </a:cubicBezTo>
                  <a:lnTo>
                    <a:pt x="1195" y="3367"/>
                  </a:lnTo>
                  <a:lnTo>
                    <a:pt x="2141" y="3367"/>
                  </a:lnTo>
                  <a:lnTo>
                    <a:pt x="2141" y="3056"/>
                  </a:lnTo>
                  <a:cubicBezTo>
                    <a:pt x="2141" y="2979"/>
                    <a:pt x="2172" y="2901"/>
                    <a:pt x="2250" y="2855"/>
                  </a:cubicBezTo>
                  <a:cubicBezTo>
                    <a:pt x="2296" y="2839"/>
                    <a:pt x="2327" y="2808"/>
                    <a:pt x="2374" y="2777"/>
                  </a:cubicBezTo>
                  <a:cubicBezTo>
                    <a:pt x="2418" y="2759"/>
                    <a:pt x="2463" y="2741"/>
                    <a:pt x="2508" y="2741"/>
                  </a:cubicBezTo>
                  <a:cubicBezTo>
                    <a:pt x="2541" y="2741"/>
                    <a:pt x="2574" y="2751"/>
                    <a:pt x="2606" y="2777"/>
                  </a:cubicBezTo>
                  <a:lnTo>
                    <a:pt x="2854" y="2932"/>
                  </a:lnTo>
                  <a:lnTo>
                    <a:pt x="3320" y="2110"/>
                  </a:lnTo>
                  <a:lnTo>
                    <a:pt x="3072" y="1971"/>
                  </a:lnTo>
                  <a:cubicBezTo>
                    <a:pt x="2994" y="1924"/>
                    <a:pt x="2948" y="1847"/>
                    <a:pt x="2948" y="1754"/>
                  </a:cubicBezTo>
                  <a:lnTo>
                    <a:pt x="2948" y="1676"/>
                  </a:lnTo>
                  <a:lnTo>
                    <a:pt x="2948" y="1598"/>
                  </a:lnTo>
                  <a:cubicBezTo>
                    <a:pt x="2948" y="1521"/>
                    <a:pt x="2994" y="1443"/>
                    <a:pt x="3072" y="1381"/>
                  </a:cubicBezTo>
                  <a:lnTo>
                    <a:pt x="3320" y="1242"/>
                  </a:lnTo>
                  <a:lnTo>
                    <a:pt x="2854" y="435"/>
                  </a:lnTo>
                  <a:lnTo>
                    <a:pt x="2606" y="559"/>
                  </a:lnTo>
                  <a:cubicBezTo>
                    <a:pt x="2568" y="583"/>
                    <a:pt x="2529" y="594"/>
                    <a:pt x="2490" y="594"/>
                  </a:cubicBezTo>
                  <a:cubicBezTo>
                    <a:pt x="2451" y="594"/>
                    <a:pt x="2412" y="583"/>
                    <a:pt x="2374" y="559"/>
                  </a:cubicBezTo>
                  <a:cubicBezTo>
                    <a:pt x="2327" y="544"/>
                    <a:pt x="2296" y="513"/>
                    <a:pt x="2250" y="482"/>
                  </a:cubicBezTo>
                  <a:cubicBezTo>
                    <a:pt x="2172" y="451"/>
                    <a:pt x="2141" y="373"/>
                    <a:pt x="2141" y="296"/>
                  </a:cubicBezTo>
                  <a:lnTo>
                    <a:pt x="21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7"/>
            <p:cNvSpPr/>
            <p:nvPr/>
          </p:nvSpPr>
          <p:spPr>
            <a:xfrm>
              <a:off x="1147025" y="2417186"/>
              <a:ext cx="299462" cy="1495613"/>
            </a:xfrm>
            <a:custGeom>
              <a:avLst/>
              <a:gdLst/>
              <a:ahLst/>
              <a:cxnLst/>
              <a:rect l="l" t="t" r="r" b="b"/>
              <a:pathLst>
                <a:path w="3351" h="16736" extrusionOk="0">
                  <a:moveTo>
                    <a:pt x="0" y="1"/>
                  </a:moveTo>
                  <a:lnTo>
                    <a:pt x="0" y="3925"/>
                  </a:lnTo>
                  <a:lnTo>
                    <a:pt x="3242" y="8376"/>
                  </a:lnTo>
                  <a:lnTo>
                    <a:pt x="3242" y="16736"/>
                  </a:lnTo>
                  <a:lnTo>
                    <a:pt x="3350" y="16736"/>
                  </a:lnTo>
                  <a:lnTo>
                    <a:pt x="3350" y="8330"/>
                  </a:lnTo>
                  <a:lnTo>
                    <a:pt x="93" y="3894"/>
                  </a:lnTo>
                  <a:lnTo>
                    <a:pt x="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1119322" y="2361780"/>
              <a:ext cx="62377" cy="62466"/>
            </a:xfrm>
            <a:custGeom>
              <a:avLst/>
              <a:gdLst/>
              <a:ahLst/>
              <a:cxnLst/>
              <a:rect l="l" t="t" r="r" b="b"/>
              <a:pathLst>
                <a:path w="698" h="699" extrusionOk="0">
                  <a:moveTo>
                    <a:pt x="341" y="109"/>
                  </a:moveTo>
                  <a:cubicBezTo>
                    <a:pt x="481" y="109"/>
                    <a:pt x="605" y="202"/>
                    <a:pt x="574" y="342"/>
                  </a:cubicBezTo>
                  <a:cubicBezTo>
                    <a:pt x="574" y="481"/>
                    <a:pt x="481" y="574"/>
                    <a:pt x="341" y="574"/>
                  </a:cubicBezTo>
                  <a:cubicBezTo>
                    <a:pt x="217" y="574"/>
                    <a:pt x="109" y="481"/>
                    <a:pt x="109" y="342"/>
                  </a:cubicBezTo>
                  <a:cubicBezTo>
                    <a:pt x="109" y="202"/>
                    <a:pt x="217" y="109"/>
                    <a:pt x="341" y="109"/>
                  </a:cubicBezTo>
                  <a:close/>
                  <a:moveTo>
                    <a:pt x="341" y="1"/>
                  </a:moveTo>
                  <a:cubicBezTo>
                    <a:pt x="155" y="1"/>
                    <a:pt x="0" y="156"/>
                    <a:pt x="0" y="342"/>
                  </a:cubicBezTo>
                  <a:cubicBezTo>
                    <a:pt x="0" y="543"/>
                    <a:pt x="155" y="698"/>
                    <a:pt x="341" y="698"/>
                  </a:cubicBezTo>
                  <a:cubicBezTo>
                    <a:pt x="543" y="698"/>
                    <a:pt x="698" y="543"/>
                    <a:pt x="698" y="342"/>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1070797" y="2620938"/>
              <a:ext cx="300803" cy="1291860"/>
            </a:xfrm>
            <a:custGeom>
              <a:avLst/>
              <a:gdLst/>
              <a:ahLst/>
              <a:cxnLst/>
              <a:rect l="l" t="t" r="r" b="b"/>
              <a:pathLst>
                <a:path w="3366" h="14456" extrusionOk="0">
                  <a:moveTo>
                    <a:pt x="0" y="1"/>
                  </a:moveTo>
                  <a:lnTo>
                    <a:pt x="0" y="2188"/>
                  </a:lnTo>
                  <a:lnTo>
                    <a:pt x="3257" y="6639"/>
                  </a:lnTo>
                  <a:lnTo>
                    <a:pt x="3257" y="14456"/>
                  </a:lnTo>
                  <a:lnTo>
                    <a:pt x="3366" y="14456"/>
                  </a:lnTo>
                  <a:lnTo>
                    <a:pt x="3366" y="6592"/>
                  </a:lnTo>
                  <a:lnTo>
                    <a:pt x="109" y="2157"/>
                  </a:lnTo>
                  <a:lnTo>
                    <a:pt x="1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1044434" y="2564102"/>
              <a:ext cx="62466" cy="62466"/>
            </a:xfrm>
            <a:custGeom>
              <a:avLst/>
              <a:gdLst/>
              <a:ahLst/>
              <a:cxnLst/>
              <a:rect l="l" t="t" r="r" b="b"/>
              <a:pathLst>
                <a:path w="699" h="699" extrusionOk="0">
                  <a:moveTo>
                    <a:pt x="357" y="109"/>
                  </a:moveTo>
                  <a:cubicBezTo>
                    <a:pt x="481" y="109"/>
                    <a:pt x="590" y="234"/>
                    <a:pt x="590" y="342"/>
                  </a:cubicBezTo>
                  <a:cubicBezTo>
                    <a:pt x="590" y="482"/>
                    <a:pt x="481" y="575"/>
                    <a:pt x="357" y="575"/>
                  </a:cubicBezTo>
                  <a:cubicBezTo>
                    <a:pt x="233" y="575"/>
                    <a:pt x="125" y="482"/>
                    <a:pt x="125" y="342"/>
                  </a:cubicBezTo>
                  <a:cubicBezTo>
                    <a:pt x="125" y="234"/>
                    <a:pt x="218" y="109"/>
                    <a:pt x="357" y="109"/>
                  </a:cubicBezTo>
                  <a:close/>
                  <a:moveTo>
                    <a:pt x="357" y="1"/>
                  </a:moveTo>
                  <a:cubicBezTo>
                    <a:pt x="156" y="1"/>
                    <a:pt x="0" y="156"/>
                    <a:pt x="0" y="342"/>
                  </a:cubicBezTo>
                  <a:cubicBezTo>
                    <a:pt x="0" y="544"/>
                    <a:pt x="156" y="699"/>
                    <a:pt x="357" y="699"/>
                  </a:cubicBezTo>
                  <a:cubicBezTo>
                    <a:pt x="543" y="699"/>
                    <a:pt x="698" y="544"/>
                    <a:pt x="698" y="342"/>
                  </a:cubicBezTo>
                  <a:cubicBezTo>
                    <a:pt x="698" y="156"/>
                    <a:pt x="543" y="1"/>
                    <a:pt x="3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1508775" y="2719329"/>
              <a:ext cx="11171" cy="1192129"/>
            </a:xfrm>
            <a:custGeom>
              <a:avLst/>
              <a:gdLst/>
              <a:ahLst/>
              <a:cxnLst/>
              <a:rect l="l" t="t" r="r" b="b"/>
              <a:pathLst>
                <a:path w="125" h="13340" extrusionOk="0">
                  <a:moveTo>
                    <a:pt x="0" y="1"/>
                  </a:moveTo>
                  <a:lnTo>
                    <a:pt x="0" y="13339"/>
                  </a:lnTo>
                  <a:lnTo>
                    <a:pt x="124" y="13339"/>
                  </a:lnTo>
                  <a:lnTo>
                    <a:pt x="1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1482412" y="2662582"/>
              <a:ext cx="62466" cy="62466"/>
            </a:xfrm>
            <a:custGeom>
              <a:avLst/>
              <a:gdLst/>
              <a:ahLst/>
              <a:cxnLst/>
              <a:rect l="l" t="t" r="r" b="b"/>
              <a:pathLst>
                <a:path w="699" h="699" extrusionOk="0">
                  <a:moveTo>
                    <a:pt x="357" y="124"/>
                  </a:moveTo>
                  <a:cubicBezTo>
                    <a:pt x="497" y="124"/>
                    <a:pt x="590" y="217"/>
                    <a:pt x="590" y="357"/>
                  </a:cubicBezTo>
                  <a:cubicBezTo>
                    <a:pt x="590" y="481"/>
                    <a:pt x="497" y="589"/>
                    <a:pt x="357" y="589"/>
                  </a:cubicBezTo>
                  <a:cubicBezTo>
                    <a:pt x="218" y="589"/>
                    <a:pt x="125" y="481"/>
                    <a:pt x="125" y="357"/>
                  </a:cubicBezTo>
                  <a:cubicBezTo>
                    <a:pt x="125" y="217"/>
                    <a:pt x="218" y="124"/>
                    <a:pt x="357" y="124"/>
                  </a:cubicBezTo>
                  <a:close/>
                  <a:moveTo>
                    <a:pt x="357" y="0"/>
                  </a:moveTo>
                  <a:cubicBezTo>
                    <a:pt x="156" y="0"/>
                    <a:pt x="1" y="155"/>
                    <a:pt x="1" y="357"/>
                  </a:cubicBezTo>
                  <a:cubicBezTo>
                    <a:pt x="1" y="543"/>
                    <a:pt x="156" y="698"/>
                    <a:pt x="357" y="698"/>
                  </a:cubicBezTo>
                  <a:cubicBezTo>
                    <a:pt x="543" y="698"/>
                    <a:pt x="698" y="543"/>
                    <a:pt x="698" y="357"/>
                  </a:cubicBezTo>
                  <a:cubicBezTo>
                    <a:pt x="698" y="155"/>
                    <a:pt x="543" y="0"/>
                    <a:pt x="3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1578033" y="2146946"/>
              <a:ext cx="208042" cy="1760312"/>
            </a:xfrm>
            <a:custGeom>
              <a:avLst/>
              <a:gdLst/>
              <a:ahLst/>
              <a:cxnLst/>
              <a:rect l="l" t="t" r="r" b="b"/>
              <a:pathLst>
                <a:path w="2328" h="19698" extrusionOk="0">
                  <a:moveTo>
                    <a:pt x="2219" y="1"/>
                  </a:moveTo>
                  <a:lnTo>
                    <a:pt x="2219" y="8546"/>
                  </a:lnTo>
                  <a:lnTo>
                    <a:pt x="1" y="12687"/>
                  </a:lnTo>
                  <a:lnTo>
                    <a:pt x="1" y="12718"/>
                  </a:lnTo>
                  <a:lnTo>
                    <a:pt x="1" y="19698"/>
                  </a:lnTo>
                  <a:lnTo>
                    <a:pt x="125" y="19698"/>
                  </a:lnTo>
                  <a:lnTo>
                    <a:pt x="125" y="12734"/>
                  </a:lnTo>
                  <a:lnTo>
                    <a:pt x="2312" y="8577"/>
                  </a:lnTo>
                  <a:lnTo>
                    <a:pt x="2327" y="8562"/>
                  </a:lnTo>
                  <a:lnTo>
                    <a:pt x="23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1749882" y="2088769"/>
              <a:ext cx="62466" cy="62466"/>
            </a:xfrm>
            <a:custGeom>
              <a:avLst/>
              <a:gdLst/>
              <a:ahLst/>
              <a:cxnLst/>
              <a:rect l="l" t="t" r="r" b="b"/>
              <a:pathLst>
                <a:path w="699" h="699" extrusionOk="0">
                  <a:moveTo>
                    <a:pt x="342" y="124"/>
                  </a:moveTo>
                  <a:cubicBezTo>
                    <a:pt x="482" y="124"/>
                    <a:pt x="575" y="217"/>
                    <a:pt x="575" y="357"/>
                  </a:cubicBezTo>
                  <a:cubicBezTo>
                    <a:pt x="575" y="496"/>
                    <a:pt x="482" y="589"/>
                    <a:pt x="342" y="589"/>
                  </a:cubicBezTo>
                  <a:cubicBezTo>
                    <a:pt x="218" y="589"/>
                    <a:pt x="109" y="496"/>
                    <a:pt x="109" y="357"/>
                  </a:cubicBezTo>
                  <a:cubicBezTo>
                    <a:pt x="109" y="217"/>
                    <a:pt x="218" y="124"/>
                    <a:pt x="342" y="124"/>
                  </a:cubicBezTo>
                  <a:close/>
                  <a:moveTo>
                    <a:pt x="342" y="0"/>
                  </a:moveTo>
                  <a:cubicBezTo>
                    <a:pt x="156" y="0"/>
                    <a:pt x="1" y="155"/>
                    <a:pt x="1" y="357"/>
                  </a:cubicBezTo>
                  <a:cubicBezTo>
                    <a:pt x="1" y="543"/>
                    <a:pt x="156" y="698"/>
                    <a:pt x="342" y="698"/>
                  </a:cubicBezTo>
                  <a:cubicBezTo>
                    <a:pt x="544" y="698"/>
                    <a:pt x="699" y="543"/>
                    <a:pt x="699" y="357"/>
                  </a:cubicBezTo>
                  <a:cubicBezTo>
                    <a:pt x="699" y="155"/>
                    <a:pt x="544" y="0"/>
                    <a:pt x="3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1647380" y="2472681"/>
              <a:ext cx="242626" cy="1436006"/>
            </a:xfrm>
            <a:custGeom>
              <a:avLst/>
              <a:gdLst/>
              <a:ahLst/>
              <a:cxnLst/>
              <a:rect l="l" t="t" r="r" b="b"/>
              <a:pathLst>
                <a:path w="2715" h="16069" extrusionOk="0">
                  <a:moveTo>
                    <a:pt x="2606" y="0"/>
                  </a:moveTo>
                  <a:lnTo>
                    <a:pt x="2606" y="4901"/>
                  </a:lnTo>
                  <a:lnTo>
                    <a:pt x="0" y="9492"/>
                  </a:lnTo>
                  <a:lnTo>
                    <a:pt x="0" y="9508"/>
                  </a:lnTo>
                  <a:lnTo>
                    <a:pt x="0" y="16068"/>
                  </a:lnTo>
                  <a:lnTo>
                    <a:pt x="124" y="16068"/>
                  </a:lnTo>
                  <a:lnTo>
                    <a:pt x="124" y="9523"/>
                  </a:lnTo>
                  <a:lnTo>
                    <a:pt x="2714" y="4932"/>
                  </a:lnTo>
                  <a:lnTo>
                    <a:pt x="27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1853903" y="2414415"/>
              <a:ext cx="62377" cy="62466"/>
            </a:xfrm>
            <a:custGeom>
              <a:avLst/>
              <a:gdLst/>
              <a:ahLst/>
              <a:cxnLst/>
              <a:rect l="l" t="t" r="r" b="b"/>
              <a:pathLst>
                <a:path w="698" h="699" extrusionOk="0">
                  <a:moveTo>
                    <a:pt x="341" y="125"/>
                  </a:moveTo>
                  <a:cubicBezTo>
                    <a:pt x="481" y="125"/>
                    <a:pt x="574" y="234"/>
                    <a:pt x="574" y="358"/>
                  </a:cubicBezTo>
                  <a:cubicBezTo>
                    <a:pt x="574" y="482"/>
                    <a:pt x="481" y="590"/>
                    <a:pt x="341" y="590"/>
                  </a:cubicBezTo>
                  <a:cubicBezTo>
                    <a:pt x="217" y="590"/>
                    <a:pt x="109" y="482"/>
                    <a:pt x="109" y="358"/>
                  </a:cubicBezTo>
                  <a:cubicBezTo>
                    <a:pt x="109" y="218"/>
                    <a:pt x="217" y="125"/>
                    <a:pt x="341" y="125"/>
                  </a:cubicBezTo>
                  <a:close/>
                  <a:moveTo>
                    <a:pt x="341" y="1"/>
                  </a:moveTo>
                  <a:cubicBezTo>
                    <a:pt x="155" y="1"/>
                    <a:pt x="0" y="156"/>
                    <a:pt x="0" y="358"/>
                  </a:cubicBezTo>
                  <a:cubicBezTo>
                    <a:pt x="0" y="544"/>
                    <a:pt x="155" y="699"/>
                    <a:pt x="341" y="699"/>
                  </a:cubicBezTo>
                  <a:cubicBezTo>
                    <a:pt x="543" y="699"/>
                    <a:pt x="698" y="544"/>
                    <a:pt x="698" y="358"/>
                  </a:cubicBezTo>
                  <a:cubicBezTo>
                    <a:pt x="698" y="156"/>
                    <a:pt x="543" y="1"/>
                    <a:pt x="3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3984185" y="1345610"/>
              <a:ext cx="550310" cy="480605"/>
            </a:xfrm>
            <a:custGeom>
              <a:avLst/>
              <a:gdLst/>
              <a:ahLst/>
              <a:cxnLst/>
              <a:rect l="l" t="t" r="r" b="b"/>
              <a:pathLst>
                <a:path w="6158" h="5378" extrusionOk="0">
                  <a:moveTo>
                    <a:pt x="3076" y="1576"/>
                  </a:moveTo>
                  <a:cubicBezTo>
                    <a:pt x="3240" y="1576"/>
                    <a:pt x="3408" y="1614"/>
                    <a:pt x="3568" y="1694"/>
                  </a:cubicBezTo>
                  <a:cubicBezTo>
                    <a:pt x="4141" y="1957"/>
                    <a:pt x="4374" y="2624"/>
                    <a:pt x="4095" y="3182"/>
                  </a:cubicBezTo>
                  <a:cubicBezTo>
                    <a:pt x="3905" y="3584"/>
                    <a:pt x="3499" y="3817"/>
                    <a:pt x="3084" y="3818"/>
                  </a:cubicBezTo>
                  <a:lnTo>
                    <a:pt x="3084" y="3818"/>
                  </a:lnTo>
                  <a:cubicBezTo>
                    <a:pt x="2924" y="3818"/>
                    <a:pt x="2761" y="3783"/>
                    <a:pt x="2606" y="3710"/>
                  </a:cubicBezTo>
                  <a:lnTo>
                    <a:pt x="2606" y="3710"/>
                  </a:lnTo>
                  <a:cubicBezTo>
                    <a:pt x="2606" y="3710"/>
                    <a:pt x="2606" y="3710"/>
                    <a:pt x="2606" y="3710"/>
                  </a:cubicBezTo>
                  <a:cubicBezTo>
                    <a:pt x="2150" y="3475"/>
                    <a:pt x="1902" y="2968"/>
                    <a:pt x="1990" y="2490"/>
                  </a:cubicBezTo>
                  <a:lnTo>
                    <a:pt x="1990" y="2490"/>
                  </a:lnTo>
                  <a:cubicBezTo>
                    <a:pt x="2008" y="2399"/>
                    <a:pt x="2037" y="2309"/>
                    <a:pt x="2079" y="2221"/>
                  </a:cubicBezTo>
                  <a:lnTo>
                    <a:pt x="2079" y="2221"/>
                  </a:lnTo>
                  <a:cubicBezTo>
                    <a:pt x="2079" y="2221"/>
                    <a:pt x="2079" y="2221"/>
                    <a:pt x="2079" y="2221"/>
                  </a:cubicBezTo>
                  <a:cubicBezTo>
                    <a:pt x="2278" y="1811"/>
                    <a:pt x="2667" y="1576"/>
                    <a:pt x="3076" y="1576"/>
                  </a:cubicBezTo>
                  <a:close/>
                  <a:moveTo>
                    <a:pt x="3095" y="1427"/>
                  </a:moveTo>
                  <a:cubicBezTo>
                    <a:pt x="2619" y="1427"/>
                    <a:pt x="2162" y="1696"/>
                    <a:pt x="1939" y="2143"/>
                  </a:cubicBezTo>
                  <a:cubicBezTo>
                    <a:pt x="1939" y="2144"/>
                    <a:pt x="1938" y="2145"/>
                    <a:pt x="1938" y="2145"/>
                  </a:cubicBezTo>
                  <a:lnTo>
                    <a:pt x="1938" y="2145"/>
                  </a:lnTo>
                  <a:cubicBezTo>
                    <a:pt x="1852" y="2323"/>
                    <a:pt x="1811" y="2509"/>
                    <a:pt x="1812" y="2692"/>
                  </a:cubicBezTo>
                  <a:lnTo>
                    <a:pt x="1812" y="2692"/>
                  </a:lnTo>
                  <a:cubicBezTo>
                    <a:pt x="1811" y="3168"/>
                    <a:pt x="2081" y="3626"/>
                    <a:pt x="2528" y="3849"/>
                  </a:cubicBezTo>
                  <a:cubicBezTo>
                    <a:pt x="2706" y="3936"/>
                    <a:pt x="2894" y="3977"/>
                    <a:pt x="3078" y="3977"/>
                  </a:cubicBezTo>
                  <a:cubicBezTo>
                    <a:pt x="3554" y="3977"/>
                    <a:pt x="4011" y="3707"/>
                    <a:pt x="4234" y="3260"/>
                  </a:cubicBezTo>
                  <a:cubicBezTo>
                    <a:pt x="4545" y="2624"/>
                    <a:pt x="4265" y="1864"/>
                    <a:pt x="3645" y="1554"/>
                  </a:cubicBezTo>
                  <a:cubicBezTo>
                    <a:pt x="3472" y="1467"/>
                    <a:pt x="3286" y="1427"/>
                    <a:pt x="3102" y="1427"/>
                  </a:cubicBezTo>
                  <a:cubicBezTo>
                    <a:pt x="3101" y="1427"/>
                    <a:pt x="3100" y="1427"/>
                    <a:pt x="3098" y="1427"/>
                  </a:cubicBezTo>
                  <a:lnTo>
                    <a:pt x="3098" y="1427"/>
                  </a:lnTo>
                  <a:cubicBezTo>
                    <a:pt x="3097" y="1427"/>
                    <a:pt x="3096" y="1427"/>
                    <a:pt x="3095" y="1427"/>
                  </a:cubicBezTo>
                  <a:close/>
                  <a:moveTo>
                    <a:pt x="3078" y="1226"/>
                  </a:moveTo>
                  <a:cubicBezTo>
                    <a:pt x="3297" y="1226"/>
                    <a:pt x="3517" y="1276"/>
                    <a:pt x="3723" y="1383"/>
                  </a:cubicBezTo>
                  <a:cubicBezTo>
                    <a:pt x="4467" y="1725"/>
                    <a:pt x="4777" y="2609"/>
                    <a:pt x="4405" y="3338"/>
                  </a:cubicBezTo>
                  <a:cubicBezTo>
                    <a:pt x="4162" y="3868"/>
                    <a:pt x="3636" y="4178"/>
                    <a:pt x="3095" y="4178"/>
                  </a:cubicBezTo>
                  <a:cubicBezTo>
                    <a:pt x="2877" y="4178"/>
                    <a:pt x="2656" y="4127"/>
                    <a:pt x="2451" y="4020"/>
                  </a:cubicBezTo>
                  <a:cubicBezTo>
                    <a:pt x="1706" y="3663"/>
                    <a:pt x="1396" y="2779"/>
                    <a:pt x="1768" y="2066"/>
                  </a:cubicBezTo>
                  <a:cubicBezTo>
                    <a:pt x="2011" y="1536"/>
                    <a:pt x="2538" y="1226"/>
                    <a:pt x="3078" y="1226"/>
                  </a:cubicBezTo>
                  <a:close/>
                  <a:moveTo>
                    <a:pt x="3063" y="0"/>
                  </a:moveTo>
                  <a:cubicBezTo>
                    <a:pt x="2071" y="0"/>
                    <a:pt x="1121" y="560"/>
                    <a:pt x="667" y="1523"/>
                  </a:cubicBezTo>
                  <a:cubicBezTo>
                    <a:pt x="0" y="2857"/>
                    <a:pt x="574" y="4470"/>
                    <a:pt x="1908" y="5106"/>
                  </a:cubicBezTo>
                  <a:cubicBezTo>
                    <a:pt x="2286" y="5290"/>
                    <a:pt x="2687" y="5378"/>
                    <a:pt x="3082" y="5378"/>
                  </a:cubicBezTo>
                  <a:cubicBezTo>
                    <a:pt x="4078" y="5378"/>
                    <a:pt x="5035" y="4820"/>
                    <a:pt x="5491" y="3865"/>
                  </a:cubicBezTo>
                  <a:cubicBezTo>
                    <a:pt x="6158" y="2531"/>
                    <a:pt x="5584" y="934"/>
                    <a:pt x="4250" y="282"/>
                  </a:cubicBezTo>
                  <a:cubicBezTo>
                    <a:pt x="3868" y="91"/>
                    <a:pt x="3462" y="0"/>
                    <a:pt x="30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4093658" y="1774115"/>
              <a:ext cx="108221" cy="97140"/>
            </a:xfrm>
            <a:custGeom>
              <a:avLst/>
              <a:gdLst/>
              <a:ahLst/>
              <a:cxnLst/>
              <a:rect l="l" t="t" r="r" b="b"/>
              <a:pathLst>
                <a:path w="1211" h="1087" extrusionOk="0">
                  <a:moveTo>
                    <a:pt x="280" y="0"/>
                  </a:moveTo>
                  <a:lnTo>
                    <a:pt x="1" y="683"/>
                  </a:lnTo>
                  <a:lnTo>
                    <a:pt x="838" y="1086"/>
                  </a:lnTo>
                  <a:lnTo>
                    <a:pt x="1210" y="450"/>
                  </a:lnTo>
                  <a:lnTo>
                    <a:pt x="2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3966134" y="1621659"/>
              <a:ext cx="90169" cy="104021"/>
            </a:xfrm>
            <a:custGeom>
              <a:avLst/>
              <a:gdLst/>
              <a:ahLst/>
              <a:cxnLst/>
              <a:rect l="l" t="t" r="r" b="b"/>
              <a:pathLst>
                <a:path w="1009" h="1164" extrusionOk="0">
                  <a:moveTo>
                    <a:pt x="668" y="0"/>
                  </a:moveTo>
                  <a:lnTo>
                    <a:pt x="1" y="295"/>
                  </a:lnTo>
                  <a:lnTo>
                    <a:pt x="311" y="1164"/>
                  </a:lnTo>
                  <a:lnTo>
                    <a:pt x="1009" y="993"/>
                  </a:lnTo>
                  <a:lnTo>
                    <a:pt x="6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3970334" y="1426217"/>
              <a:ext cx="97050" cy="106791"/>
            </a:xfrm>
            <a:custGeom>
              <a:avLst/>
              <a:gdLst/>
              <a:ahLst/>
              <a:cxnLst/>
              <a:rect l="l" t="t" r="r" b="b"/>
              <a:pathLst>
                <a:path w="1086" h="1195" extrusionOk="0">
                  <a:moveTo>
                    <a:pt x="419" y="1"/>
                  </a:moveTo>
                  <a:lnTo>
                    <a:pt x="0" y="823"/>
                  </a:lnTo>
                  <a:lnTo>
                    <a:pt x="652" y="1195"/>
                  </a:lnTo>
                  <a:lnTo>
                    <a:pt x="1086" y="264"/>
                  </a:lnTo>
                  <a:lnTo>
                    <a:pt x="4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4115820" y="1297353"/>
              <a:ext cx="104021" cy="91510"/>
            </a:xfrm>
            <a:custGeom>
              <a:avLst/>
              <a:gdLst/>
              <a:ahLst/>
              <a:cxnLst/>
              <a:rect l="l" t="t" r="r" b="b"/>
              <a:pathLst>
                <a:path w="1164" h="1024" extrusionOk="0">
                  <a:moveTo>
                    <a:pt x="885" y="0"/>
                  </a:moveTo>
                  <a:lnTo>
                    <a:pt x="1" y="310"/>
                  </a:lnTo>
                  <a:lnTo>
                    <a:pt x="202" y="1024"/>
                  </a:lnTo>
                  <a:lnTo>
                    <a:pt x="1164" y="683"/>
                  </a:lnTo>
                  <a:lnTo>
                    <a:pt x="8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7"/>
            <p:cNvSpPr/>
            <p:nvPr/>
          </p:nvSpPr>
          <p:spPr>
            <a:xfrm>
              <a:off x="4308491" y="1304234"/>
              <a:ext cx="108221" cy="97140"/>
            </a:xfrm>
            <a:custGeom>
              <a:avLst/>
              <a:gdLst/>
              <a:ahLst/>
              <a:cxnLst/>
              <a:rect l="l" t="t" r="r" b="b"/>
              <a:pathLst>
                <a:path w="1211" h="1087" extrusionOk="0">
                  <a:moveTo>
                    <a:pt x="388" y="1"/>
                  </a:moveTo>
                  <a:lnTo>
                    <a:pt x="1" y="621"/>
                  </a:lnTo>
                  <a:lnTo>
                    <a:pt x="931" y="1086"/>
                  </a:lnTo>
                  <a:lnTo>
                    <a:pt x="1210" y="388"/>
                  </a:lnTo>
                  <a:lnTo>
                    <a:pt x="3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7"/>
            <p:cNvSpPr/>
            <p:nvPr/>
          </p:nvSpPr>
          <p:spPr>
            <a:xfrm>
              <a:off x="4454067" y="1448380"/>
              <a:ext cx="90169" cy="104021"/>
            </a:xfrm>
            <a:custGeom>
              <a:avLst/>
              <a:gdLst/>
              <a:ahLst/>
              <a:cxnLst/>
              <a:rect l="l" t="t" r="r" b="b"/>
              <a:pathLst>
                <a:path w="1009" h="1164" extrusionOk="0">
                  <a:moveTo>
                    <a:pt x="698" y="1"/>
                  </a:moveTo>
                  <a:lnTo>
                    <a:pt x="0" y="187"/>
                  </a:lnTo>
                  <a:lnTo>
                    <a:pt x="326" y="1164"/>
                  </a:lnTo>
                  <a:lnTo>
                    <a:pt x="1008" y="869"/>
                  </a:lnTo>
                  <a:lnTo>
                    <a:pt x="6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4441556" y="1642481"/>
              <a:ext cx="97140" cy="105361"/>
            </a:xfrm>
            <a:custGeom>
              <a:avLst/>
              <a:gdLst/>
              <a:ahLst/>
              <a:cxnLst/>
              <a:rect l="l" t="t" r="r" b="b"/>
              <a:pathLst>
                <a:path w="1087" h="1179" extrusionOk="0">
                  <a:moveTo>
                    <a:pt x="450" y="0"/>
                  </a:moveTo>
                  <a:lnTo>
                    <a:pt x="0" y="915"/>
                  </a:lnTo>
                  <a:lnTo>
                    <a:pt x="683" y="1179"/>
                  </a:lnTo>
                  <a:lnTo>
                    <a:pt x="1086" y="372"/>
                  </a:lnTo>
                  <a:lnTo>
                    <a:pt x="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4289099" y="1786626"/>
              <a:ext cx="104021" cy="90169"/>
            </a:xfrm>
            <a:custGeom>
              <a:avLst/>
              <a:gdLst/>
              <a:ahLst/>
              <a:cxnLst/>
              <a:rect l="l" t="t" r="r" b="b"/>
              <a:pathLst>
                <a:path w="1164" h="1009" extrusionOk="0">
                  <a:moveTo>
                    <a:pt x="993" y="0"/>
                  </a:moveTo>
                  <a:lnTo>
                    <a:pt x="0" y="326"/>
                  </a:lnTo>
                  <a:lnTo>
                    <a:pt x="295" y="1008"/>
                  </a:lnTo>
                  <a:lnTo>
                    <a:pt x="1164" y="713"/>
                  </a:lnTo>
                  <a:lnTo>
                    <a:pt x="99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2936381" y="663398"/>
              <a:ext cx="429756" cy="377388"/>
            </a:xfrm>
            <a:custGeom>
              <a:avLst/>
              <a:gdLst/>
              <a:ahLst/>
              <a:cxnLst/>
              <a:rect l="l" t="t" r="r" b="b"/>
              <a:pathLst>
                <a:path w="4809" h="4223" extrusionOk="0">
                  <a:moveTo>
                    <a:pt x="2391" y="1246"/>
                  </a:moveTo>
                  <a:cubicBezTo>
                    <a:pt x="2524" y="1246"/>
                    <a:pt x="2660" y="1277"/>
                    <a:pt x="2792" y="1340"/>
                  </a:cubicBezTo>
                  <a:cubicBezTo>
                    <a:pt x="2792" y="1340"/>
                    <a:pt x="2792" y="1340"/>
                    <a:pt x="2792" y="1340"/>
                  </a:cubicBezTo>
                  <a:lnTo>
                    <a:pt x="2792" y="1340"/>
                  </a:lnTo>
                  <a:cubicBezTo>
                    <a:pt x="3226" y="1557"/>
                    <a:pt x="3412" y="2069"/>
                    <a:pt x="3195" y="2519"/>
                  </a:cubicBezTo>
                  <a:cubicBezTo>
                    <a:pt x="3052" y="2837"/>
                    <a:pt x="2746" y="3016"/>
                    <a:pt x="2420" y="3016"/>
                  </a:cubicBezTo>
                  <a:cubicBezTo>
                    <a:pt x="2286" y="3016"/>
                    <a:pt x="2148" y="2985"/>
                    <a:pt x="2016" y="2922"/>
                  </a:cubicBezTo>
                  <a:cubicBezTo>
                    <a:pt x="1567" y="2720"/>
                    <a:pt x="1396" y="2193"/>
                    <a:pt x="1613" y="1743"/>
                  </a:cubicBezTo>
                  <a:cubicBezTo>
                    <a:pt x="1767" y="1425"/>
                    <a:pt x="2068" y="1246"/>
                    <a:pt x="2391" y="1246"/>
                  </a:cubicBezTo>
                  <a:close/>
                  <a:moveTo>
                    <a:pt x="2408" y="1113"/>
                  </a:moveTo>
                  <a:cubicBezTo>
                    <a:pt x="2294" y="1113"/>
                    <a:pt x="2181" y="1133"/>
                    <a:pt x="2075" y="1170"/>
                  </a:cubicBezTo>
                  <a:lnTo>
                    <a:pt x="2075" y="1170"/>
                  </a:lnTo>
                  <a:cubicBezTo>
                    <a:pt x="1824" y="1251"/>
                    <a:pt x="1608" y="1428"/>
                    <a:pt x="1489" y="1681"/>
                  </a:cubicBezTo>
                  <a:cubicBezTo>
                    <a:pt x="1256" y="2193"/>
                    <a:pt x="1458" y="2798"/>
                    <a:pt x="1954" y="3015"/>
                  </a:cubicBezTo>
                  <a:cubicBezTo>
                    <a:pt x="2104" y="3092"/>
                    <a:pt x="2261" y="3128"/>
                    <a:pt x="2415" y="3128"/>
                  </a:cubicBezTo>
                  <a:cubicBezTo>
                    <a:pt x="2419" y="3128"/>
                    <a:pt x="2422" y="3128"/>
                    <a:pt x="2426" y="3128"/>
                  </a:cubicBezTo>
                  <a:lnTo>
                    <a:pt x="2426" y="3128"/>
                  </a:lnTo>
                  <a:cubicBezTo>
                    <a:pt x="2429" y="3128"/>
                    <a:pt x="2433" y="3128"/>
                    <a:pt x="2436" y="3128"/>
                  </a:cubicBezTo>
                  <a:cubicBezTo>
                    <a:pt x="2803" y="3128"/>
                    <a:pt x="3154" y="2917"/>
                    <a:pt x="3319" y="2565"/>
                  </a:cubicBezTo>
                  <a:cubicBezTo>
                    <a:pt x="3457" y="2271"/>
                    <a:pt x="3437" y="1945"/>
                    <a:pt x="3298" y="1673"/>
                  </a:cubicBezTo>
                  <a:lnTo>
                    <a:pt x="3298" y="1673"/>
                  </a:lnTo>
                  <a:cubicBezTo>
                    <a:pt x="3229" y="1531"/>
                    <a:pt x="3128" y="1405"/>
                    <a:pt x="2997" y="1310"/>
                  </a:cubicBezTo>
                  <a:lnTo>
                    <a:pt x="2997" y="1310"/>
                  </a:lnTo>
                  <a:cubicBezTo>
                    <a:pt x="2952" y="1275"/>
                    <a:pt x="2905" y="1244"/>
                    <a:pt x="2854" y="1216"/>
                  </a:cubicBezTo>
                  <a:cubicBezTo>
                    <a:pt x="2709" y="1146"/>
                    <a:pt x="2557" y="1113"/>
                    <a:pt x="2408" y="1113"/>
                  </a:cubicBezTo>
                  <a:close/>
                  <a:moveTo>
                    <a:pt x="2398" y="974"/>
                  </a:moveTo>
                  <a:cubicBezTo>
                    <a:pt x="2571" y="974"/>
                    <a:pt x="2748" y="1012"/>
                    <a:pt x="2916" y="1092"/>
                  </a:cubicBezTo>
                  <a:cubicBezTo>
                    <a:pt x="3490" y="1356"/>
                    <a:pt x="3722" y="2054"/>
                    <a:pt x="3459" y="2643"/>
                  </a:cubicBezTo>
                  <a:cubicBezTo>
                    <a:pt x="3257" y="3057"/>
                    <a:pt x="2837" y="3294"/>
                    <a:pt x="2403" y="3294"/>
                  </a:cubicBezTo>
                  <a:cubicBezTo>
                    <a:pt x="2236" y="3294"/>
                    <a:pt x="2067" y="3259"/>
                    <a:pt x="1908" y="3186"/>
                  </a:cubicBezTo>
                  <a:cubicBezTo>
                    <a:pt x="1318" y="2907"/>
                    <a:pt x="1086" y="2209"/>
                    <a:pt x="1365" y="1635"/>
                  </a:cubicBezTo>
                  <a:cubicBezTo>
                    <a:pt x="1553" y="1213"/>
                    <a:pt x="1964" y="974"/>
                    <a:pt x="2398" y="974"/>
                  </a:cubicBezTo>
                  <a:close/>
                  <a:moveTo>
                    <a:pt x="2415" y="0"/>
                  </a:moveTo>
                  <a:cubicBezTo>
                    <a:pt x="1629" y="0"/>
                    <a:pt x="868" y="429"/>
                    <a:pt x="512" y="1185"/>
                  </a:cubicBezTo>
                  <a:cubicBezTo>
                    <a:pt x="0" y="2224"/>
                    <a:pt x="434" y="3511"/>
                    <a:pt x="1473" y="4008"/>
                  </a:cubicBezTo>
                  <a:cubicBezTo>
                    <a:pt x="1770" y="4154"/>
                    <a:pt x="2086" y="4223"/>
                    <a:pt x="2399" y="4223"/>
                  </a:cubicBezTo>
                  <a:cubicBezTo>
                    <a:pt x="3184" y="4223"/>
                    <a:pt x="3946" y="3789"/>
                    <a:pt x="4312" y="3046"/>
                  </a:cubicBezTo>
                  <a:cubicBezTo>
                    <a:pt x="4808" y="1992"/>
                    <a:pt x="4389" y="735"/>
                    <a:pt x="3335" y="208"/>
                  </a:cubicBezTo>
                  <a:cubicBezTo>
                    <a:pt x="3040" y="67"/>
                    <a:pt x="2726" y="0"/>
                    <a:pt x="24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3019490" y="1000751"/>
              <a:ext cx="84629" cy="76318"/>
            </a:xfrm>
            <a:custGeom>
              <a:avLst/>
              <a:gdLst/>
              <a:ahLst/>
              <a:cxnLst/>
              <a:rect l="l" t="t" r="r" b="b"/>
              <a:pathLst>
                <a:path w="947" h="854" extrusionOk="0">
                  <a:moveTo>
                    <a:pt x="218" y="0"/>
                  </a:moveTo>
                  <a:lnTo>
                    <a:pt x="1" y="543"/>
                  </a:lnTo>
                  <a:lnTo>
                    <a:pt x="668" y="853"/>
                  </a:lnTo>
                  <a:lnTo>
                    <a:pt x="947" y="357"/>
                  </a:lnTo>
                  <a:lnTo>
                    <a:pt x="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2919670" y="881538"/>
              <a:ext cx="70777" cy="81858"/>
            </a:xfrm>
            <a:custGeom>
              <a:avLst/>
              <a:gdLst/>
              <a:ahLst/>
              <a:cxnLst/>
              <a:rect l="l" t="t" r="r" b="b"/>
              <a:pathLst>
                <a:path w="792" h="916" extrusionOk="0">
                  <a:moveTo>
                    <a:pt x="544" y="0"/>
                  </a:moveTo>
                  <a:lnTo>
                    <a:pt x="1" y="233"/>
                  </a:lnTo>
                  <a:lnTo>
                    <a:pt x="249" y="915"/>
                  </a:lnTo>
                  <a:lnTo>
                    <a:pt x="792" y="776"/>
                  </a:lnTo>
                  <a:lnTo>
                    <a:pt x="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2923870" y="727651"/>
              <a:ext cx="76318" cy="83288"/>
            </a:xfrm>
            <a:custGeom>
              <a:avLst/>
              <a:gdLst/>
              <a:ahLst/>
              <a:cxnLst/>
              <a:rect l="l" t="t" r="r" b="b"/>
              <a:pathLst>
                <a:path w="854" h="932" extrusionOk="0">
                  <a:moveTo>
                    <a:pt x="311" y="1"/>
                  </a:moveTo>
                  <a:lnTo>
                    <a:pt x="0" y="637"/>
                  </a:lnTo>
                  <a:lnTo>
                    <a:pt x="512" y="931"/>
                  </a:lnTo>
                  <a:lnTo>
                    <a:pt x="854" y="218"/>
                  </a:lnTo>
                  <a:lnTo>
                    <a:pt x="3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3038882" y="625149"/>
              <a:ext cx="81858" cy="73547"/>
            </a:xfrm>
            <a:custGeom>
              <a:avLst/>
              <a:gdLst/>
              <a:ahLst/>
              <a:cxnLst/>
              <a:rect l="l" t="t" r="r" b="b"/>
              <a:pathLst>
                <a:path w="916" h="823" extrusionOk="0">
                  <a:moveTo>
                    <a:pt x="683" y="0"/>
                  </a:moveTo>
                  <a:lnTo>
                    <a:pt x="1" y="248"/>
                  </a:lnTo>
                  <a:lnTo>
                    <a:pt x="140" y="822"/>
                  </a:lnTo>
                  <a:lnTo>
                    <a:pt x="916" y="543"/>
                  </a:lnTo>
                  <a:lnTo>
                    <a:pt x="6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3191339" y="630690"/>
              <a:ext cx="83288" cy="76318"/>
            </a:xfrm>
            <a:custGeom>
              <a:avLst/>
              <a:gdLst/>
              <a:ahLst/>
              <a:cxnLst/>
              <a:rect l="l" t="t" r="r" b="b"/>
              <a:pathLst>
                <a:path w="932" h="854" extrusionOk="0">
                  <a:moveTo>
                    <a:pt x="296" y="0"/>
                  </a:moveTo>
                  <a:lnTo>
                    <a:pt x="1" y="496"/>
                  </a:lnTo>
                  <a:lnTo>
                    <a:pt x="714" y="853"/>
                  </a:lnTo>
                  <a:lnTo>
                    <a:pt x="931" y="310"/>
                  </a:lnTo>
                  <a:lnTo>
                    <a:pt x="2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3303671" y="744273"/>
              <a:ext cx="70777" cy="81858"/>
            </a:xfrm>
            <a:custGeom>
              <a:avLst/>
              <a:gdLst/>
              <a:ahLst/>
              <a:cxnLst/>
              <a:rect l="l" t="t" r="r" b="b"/>
              <a:pathLst>
                <a:path w="792" h="916" extrusionOk="0">
                  <a:moveTo>
                    <a:pt x="558" y="1"/>
                  </a:moveTo>
                  <a:lnTo>
                    <a:pt x="0" y="140"/>
                  </a:lnTo>
                  <a:lnTo>
                    <a:pt x="279" y="916"/>
                  </a:lnTo>
                  <a:lnTo>
                    <a:pt x="791" y="683"/>
                  </a:lnTo>
                  <a:lnTo>
                    <a:pt x="5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3295360" y="896730"/>
              <a:ext cx="76318" cy="83288"/>
            </a:xfrm>
            <a:custGeom>
              <a:avLst/>
              <a:gdLst/>
              <a:ahLst/>
              <a:cxnLst/>
              <a:rect l="l" t="t" r="r" b="b"/>
              <a:pathLst>
                <a:path w="854" h="932" extrusionOk="0">
                  <a:moveTo>
                    <a:pt x="341" y="1"/>
                  </a:moveTo>
                  <a:lnTo>
                    <a:pt x="0" y="730"/>
                  </a:lnTo>
                  <a:lnTo>
                    <a:pt x="543" y="931"/>
                  </a:lnTo>
                  <a:lnTo>
                    <a:pt x="853" y="296"/>
                  </a:lnTo>
                  <a:lnTo>
                    <a:pt x="3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3176147" y="1010402"/>
              <a:ext cx="80428" cy="72207"/>
            </a:xfrm>
            <a:custGeom>
              <a:avLst/>
              <a:gdLst/>
              <a:ahLst/>
              <a:cxnLst/>
              <a:rect l="l" t="t" r="r" b="b"/>
              <a:pathLst>
                <a:path w="900" h="808" extrusionOk="0">
                  <a:moveTo>
                    <a:pt x="745" y="1"/>
                  </a:moveTo>
                  <a:lnTo>
                    <a:pt x="0" y="264"/>
                  </a:lnTo>
                  <a:lnTo>
                    <a:pt x="233" y="807"/>
                  </a:lnTo>
                  <a:lnTo>
                    <a:pt x="900" y="559"/>
                  </a:lnTo>
                  <a:lnTo>
                    <a:pt x="7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3415913" y="609153"/>
              <a:ext cx="838601" cy="740210"/>
            </a:xfrm>
            <a:custGeom>
              <a:avLst/>
              <a:gdLst/>
              <a:ahLst/>
              <a:cxnLst/>
              <a:rect l="l" t="t" r="r" b="b"/>
              <a:pathLst>
                <a:path w="9384" h="8283" extrusionOk="0">
                  <a:moveTo>
                    <a:pt x="4688" y="2208"/>
                  </a:moveTo>
                  <a:cubicBezTo>
                    <a:pt x="4929" y="2208"/>
                    <a:pt x="5175" y="2253"/>
                    <a:pt x="5413" y="2350"/>
                  </a:cubicBezTo>
                  <a:cubicBezTo>
                    <a:pt x="6406" y="2738"/>
                    <a:pt x="6887" y="3870"/>
                    <a:pt x="6483" y="4878"/>
                  </a:cubicBezTo>
                  <a:cubicBezTo>
                    <a:pt x="6178" y="5618"/>
                    <a:pt x="5455" y="6082"/>
                    <a:pt x="4691" y="6082"/>
                  </a:cubicBezTo>
                  <a:cubicBezTo>
                    <a:pt x="4446" y="6082"/>
                    <a:pt x="4196" y="6035"/>
                    <a:pt x="3955" y="5933"/>
                  </a:cubicBezTo>
                  <a:cubicBezTo>
                    <a:pt x="2978" y="5530"/>
                    <a:pt x="2482" y="4413"/>
                    <a:pt x="2901" y="3421"/>
                  </a:cubicBezTo>
                  <a:cubicBezTo>
                    <a:pt x="3207" y="2666"/>
                    <a:pt x="3925" y="2208"/>
                    <a:pt x="4688" y="2208"/>
                  </a:cubicBezTo>
                  <a:close/>
                  <a:moveTo>
                    <a:pt x="4697" y="0"/>
                  </a:moveTo>
                  <a:cubicBezTo>
                    <a:pt x="3061" y="0"/>
                    <a:pt x="1501" y="970"/>
                    <a:pt x="853" y="2583"/>
                  </a:cubicBezTo>
                  <a:cubicBezTo>
                    <a:pt x="0" y="4692"/>
                    <a:pt x="1009" y="7112"/>
                    <a:pt x="3149" y="7980"/>
                  </a:cubicBezTo>
                  <a:cubicBezTo>
                    <a:pt x="3656" y="8185"/>
                    <a:pt x="4180" y="8283"/>
                    <a:pt x="4696" y="8283"/>
                  </a:cubicBezTo>
                  <a:cubicBezTo>
                    <a:pt x="6326" y="8283"/>
                    <a:pt x="7871" y="7311"/>
                    <a:pt x="8531" y="5685"/>
                  </a:cubicBezTo>
                  <a:cubicBezTo>
                    <a:pt x="9384" y="3576"/>
                    <a:pt x="8376" y="1156"/>
                    <a:pt x="6251" y="303"/>
                  </a:cubicBezTo>
                  <a:cubicBezTo>
                    <a:pt x="5743" y="98"/>
                    <a:pt x="5216" y="0"/>
                    <a:pt x="4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7"/>
            <p:cNvSpPr/>
            <p:nvPr/>
          </p:nvSpPr>
          <p:spPr>
            <a:xfrm>
              <a:off x="3605814" y="1280731"/>
              <a:ext cx="162197" cy="142805"/>
            </a:xfrm>
            <a:custGeom>
              <a:avLst/>
              <a:gdLst/>
              <a:ahLst/>
              <a:cxnLst/>
              <a:rect l="l" t="t" r="r" b="b"/>
              <a:pathLst>
                <a:path w="1815" h="1598" extrusionOk="0">
                  <a:moveTo>
                    <a:pt x="341" y="0"/>
                  </a:moveTo>
                  <a:lnTo>
                    <a:pt x="0" y="1086"/>
                  </a:lnTo>
                  <a:lnTo>
                    <a:pt x="1319" y="1598"/>
                  </a:lnTo>
                  <a:lnTo>
                    <a:pt x="1815" y="589"/>
                  </a:lnTo>
                  <a:lnTo>
                    <a:pt x="34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7"/>
            <p:cNvSpPr/>
            <p:nvPr/>
          </p:nvSpPr>
          <p:spPr>
            <a:xfrm>
              <a:off x="3390981" y="1056157"/>
              <a:ext cx="145576" cy="163627"/>
            </a:xfrm>
            <a:custGeom>
              <a:avLst/>
              <a:gdLst/>
              <a:ahLst/>
              <a:cxnLst/>
              <a:rect l="l" t="t" r="r" b="b"/>
              <a:pathLst>
                <a:path w="1629" h="1831" extrusionOk="0">
                  <a:moveTo>
                    <a:pt x="1008" y="0"/>
                  </a:moveTo>
                  <a:lnTo>
                    <a:pt x="0" y="528"/>
                  </a:lnTo>
                  <a:lnTo>
                    <a:pt x="543" y="1831"/>
                  </a:lnTo>
                  <a:lnTo>
                    <a:pt x="1629" y="1458"/>
                  </a:lnTo>
                  <a:lnTo>
                    <a:pt x="10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7"/>
            <p:cNvSpPr/>
            <p:nvPr/>
          </p:nvSpPr>
          <p:spPr>
            <a:xfrm>
              <a:off x="3384010" y="756784"/>
              <a:ext cx="142895" cy="163627"/>
            </a:xfrm>
            <a:custGeom>
              <a:avLst/>
              <a:gdLst/>
              <a:ahLst/>
              <a:cxnLst/>
              <a:rect l="l" t="t" r="r" b="b"/>
              <a:pathLst>
                <a:path w="1599" h="1831" extrusionOk="0">
                  <a:moveTo>
                    <a:pt x="512" y="0"/>
                  </a:moveTo>
                  <a:lnTo>
                    <a:pt x="1" y="1319"/>
                  </a:lnTo>
                  <a:lnTo>
                    <a:pt x="1009" y="1831"/>
                  </a:lnTo>
                  <a:lnTo>
                    <a:pt x="1598" y="357"/>
                  </a:lnTo>
                  <a:lnTo>
                    <a:pt x="5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3587762" y="541951"/>
              <a:ext cx="163627" cy="144235"/>
            </a:xfrm>
            <a:custGeom>
              <a:avLst/>
              <a:gdLst/>
              <a:ahLst/>
              <a:cxnLst/>
              <a:rect l="l" t="t" r="r" b="b"/>
              <a:pathLst>
                <a:path w="1831" h="1614" extrusionOk="0">
                  <a:moveTo>
                    <a:pt x="1303" y="0"/>
                  </a:moveTo>
                  <a:lnTo>
                    <a:pt x="1" y="543"/>
                  </a:lnTo>
                  <a:lnTo>
                    <a:pt x="373" y="1613"/>
                  </a:lnTo>
                  <a:lnTo>
                    <a:pt x="1831" y="993"/>
                  </a:lnTo>
                  <a:lnTo>
                    <a:pt x="13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3887135" y="534980"/>
              <a:ext cx="163627" cy="144235"/>
            </a:xfrm>
            <a:custGeom>
              <a:avLst/>
              <a:gdLst/>
              <a:ahLst/>
              <a:cxnLst/>
              <a:rect l="l" t="t" r="r" b="b"/>
              <a:pathLst>
                <a:path w="1831" h="1614" extrusionOk="0">
                  <a:moveTo>
                    <a:pt x="512" y="1"/>
                  </a:moveTo>
                  <a:lnTo>
                    <a:pt x="1" y="1009"/>
                  </a:lnTo>
                  <a:lnTo>
                    <a:pt x="1505" y="1614"/>
                  </a:lnTo>
                  <a:lnTo>
                    <a:pt x="1831" y="528"/>
                  </a:lnTo>
                  <a:lnTo>
                    <a:pt x="5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4121361" y="740162"/>
              <a:ext cx="145665" cy="162197"/>
            </a:xfrm>
            <a:custGeom>
              <a:avLst/>
              <a:gdLst/>
              <a:ahLst/>
              <a:cxnLst/>
              <a:rect l="l" t="t" r="r" b="b"/>
              <a:pathLst>
                <a:path w="1630" h="1815" extrusionOk="0">
                  <a:moveTo>
                    <a:pt x="1071" y="0"/>
                  </a:moveTo>
                  <a:lnTo>
                    <a:pt x="1" y="342"/>
                  </a:lnTo>
                  <a:lnTo>
                    <a:pt x="621" y="1815"/>
                  </a:lnTo>
                  <a:lnTo>
                    <a:pt x="1629" y="1288"/>
                  </a:lnTo>
                  <a:lnTo>
                    <a:pt x="10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4128331" y="1039535"/>
              <a:ext cx="144235" cy="162197"/>
            </a:xfrm>
            <a:custGeom>
              <a:avLst/>
              <a:gdLst/>
              <a:ahLst/>
              <a:cxnLst/>
              <a:rect l="l" t="t" r="r" b="b"/>
              <a:pathLst>
                <a:path w="1614" h="1815" extrusionOk="0">
                  <a:moveTo>
                    <a:pt x="605" y="0"/>
                  </a:moveTo>
                  <a:lnTo>
                    <a:pt x="0" y="1474"/>
                  </a:lnTo>
                  <a:lnTo>
                    <a:pt x="1086" y="1815"/>
                  </a:lnTo>
                  <a:lnTo>
                    <a:pt x="1613" y="497"/>
                  </a:lnTo>
                  <a:lnTo>
                    <a:pt x="6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3905187" y="1273761"/>
              <a:ext cx="162197" cy="142805"/>
            </a:xfrm>
            <a:custGeom>
              <a:avLst/>
              <a:gdLst/>
              <a:ahLst/>
              <a:cxnLst/>
              <a:rect l="l" t="t" r="r" b="b"/>
              <a:pathLst>
                <a:path w="1815" h="1598" extrusionOk="0">
                  <a:moveTo>
                    <a:pt x="1474" y="0"/>
                  </a:moveTo>
                  <a:lnTo>
                    <a:pt x="0" y="621"/>
                  </a:lnTo>
                  <a:lnTo>
                    <a:pt x="528" y="1598"/>
                  </a:lnTo>
                  <a:lnTo>
                    <a:pt x="1815" y="1055"/>
                  </a:lnTo>
                  <a:lnTo>
                    <a:pt x="147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3711086" y="855175"/>
              <a:ext cx="231634" cy="249596"/>
            </a:xfrm>
            <a:custGeom>
              <a:avLst/>
              <a:gdLst/>
              <a:ahLst/>
              <a:cxnLst/>
              <a:rect l="l" t="t" r="r" b="b"/>
              <a:pathLst>
                <a:path w="2592" h="2793" extrusionOk="0">
                  <a:moveTo>
                    <a:pt x="1305" y="944"/>
                  </a:moveTo>
                  <a:cubicBezTo>
                    <a:pt x="1361" y="944"/>
                    <a:pt x="1418" y="955"/>
                    <a:pt x="1474" y="978"/>
                  </a:cubicBezTo>
                  <a:cubicBezTo>
                    <a:pt x="1707" y="1071"/>
                    <a:pt x="1816" y="1319"/>
                    <a:pt x="1722" y="1552"/>
                  </a:cubicBezTo>
                  <a:cubicBezTo>
                    <a:pt x="1651" y="1731"/>
                    <a:pt x="1486" y="1846"/>
                    <a:pt x="1308" y="1846"/>
                  </a:cubicBezTo>
                  <a:cubicBezTo>
                    <a:pt x="1255" y="1846"/>
                    <a:pt x="1201" y="1836"/>
                    <a:pt x="1149" y="1815"/>
                  </a:cubicBezTo>
                  <a:cubicBezTo>
                    <a:pt x="900" y="1707"/>
                    <a:pt x="792" y="1459"/>
                    <a:pt x="885" y="1226"/>
                  </a:cubicBezTo>
                  <a:cubicBezTo>
                    <a:pt x="967" y="1050"/>
                    <a:pt x="1130" y="944"/>
                    <a:pt x="1305" y="944"/>
                  </a:cubicBezTo>
                  <a:close/>
                  <a:moveTo>
                    <a:pt x="1474" y="1"/>
                  </a:moveTo>
                  <a:lnTo>
                    <a:pt x="172" y="543"/>
                  </a:lnTo>
                  <a:lnTo>
                    <a:pt x="1" y="1939"/>
                  </a:lnTo>
                  <a:lnTo>
                    <a:pt x="1118" y="2792"/>
                  </a:lnTo>
                  <a:lnTo>
                    <a:pt x="2420" y="2249"/>
                  </a:lnTo>
                  <a:lnTo>
                    <a:pt x="2591" y="854"/>
                  </a:lnTo>
                  <a:lnTo>
                    <a:pt x="147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826831" y="4171957"/>
              <a:ext cx="3728487" cy="436637"/>
            </a:xfrm>
            <a:custGeom>
              <a:avLst/>
              <a:gdLst/>
              <a:ahLst/>
              <a:cxnLst/>
              <a:rect l="l" t="t" r="r" b="b"/>
              <a:pathLst>
                <a:path w="41722" h="4886" extrusionOk="0">
                  <a:moveTo>
                    <a:pt x="20861" y="0"/>
                  </a:moveTo>
                  <a:cubicBezTo>
                    <a:pt x="9337" y="0"/>
                    <a:pt x="0" y="1086"/>
                    <a:pt x="0" y="2435"/>
                  </a:cubicBezTo>
                  <a:cubicBezTo>
                    <a:pt x="0" y="3784"/>
                    <a:pt x="9337" y="4886"/>
                    <a:pt x="20861" y="4886"/>
                  </a:cubicBezTo>
                  <a:cubicBezTo>
                    <a:pt x="32369" y="4886"/>
                    <a:pt x="41721" y="3784"/>
                    <a:pt x="41721" y="2435"/>
                  </a:cubicBezTo>
                  <a:cubicBezTo>
                    <a:pt x="41721" y="1086"/>
                    <a:pt x="32369" y="0"/>
                    <a:pt x="208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3442276" y="3479468"/>
              <a:ext cx="147005" cy="112779"/>
            </a:xfrm>
            <a:custGeom>
              <a:avLst/>
              <a:gdLst/>
              <a:ahLst/>
              <a:cxnLst/>
              <a:rect l="l" t="t" r="r" b="b"/>
              <a:pathLst>
                <a:path w="1645" h="1262" extrusionOk="0">
                  <a:moveTo>
                    <a:pt x="139" y="0"/>
                  </a:moveTo>
                  <a:cubicBezTo>
                    <a:pt x="71" y="0"/>
                    <a:pt x="59" y="50"/>
                    <a:pt x="47" y="149"/>
                  </a:cubicBezTo>
                  <a:cubicBezTo>
                    <a:pt x="0" y="522"/>
                    <a:pt x="248" y="847"/>
                    <a:pt x="527" y="1064"/>
                  </a:cubicBezTo>
                  <a:cubicBezTo>
                    <a:pt x="734" y="1228"/>
                    <a:pt x="995" y="1261"/>
                    <a:pt x="1261" y="1261"/>
                  </a:cubicBezTo>
                  <a:cubicBezTo>
                    <a:pt x="1373" y="1261"/>
                    <a:pt x="1487" y="1255"/>
                    <a:pt x="1598" y="1251"/>
                  </a:cubicBezTo>
                  <a:cubicBezTo>
                    <a:pt x="1613" y="1251"/>
                    <a:pt x="1613" y="1235"/>
                    <a:pt x="1644" y="1220"/>
                  </a:cubicBezTo>
                  <a:lnTo>
                    <a:pt x="1613" y="1220"/>
                  </a:lnTo>
                  <a:lnTo>
                    <a:pt x="1598" y="1188"/>
                  </a:lnTo>
                  <a:lnTo>
                    <a:pt x="1536" y="1157"/>
                  </a:lnTo>
                  <a:cubicBezTo>
                    <a:pt x="1396" y="1080"/>
                    <a:pt x="1256" y="971"/>
                    <a:pt x="1132" y="878"/>
                  </a:cubicBezTo>
                  <a:cubicBezTo>
                    <a:pt x="946" y="723"/>
                    <a:pt x="776" y="568"/>
                    <a:pt x="620" y="397"/>
                  </a:cubicBezTo>
                  <a:cubicBezTo>
                    <a:pt x="512" y="258"/>
                    <a:pt x="372" y="87"/>
                    <a:pt x="202" y="10"/>
                  </a:cubicBezTo>
                  <a:cubicBezTo>
                    <a:pt x="177" y="4"/>
                    <a:pt x="156" y="0"/>
                    <a:pt x="1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3464439" y="3507349"/>
              <a:ext cx="122073" cy="82573"/>
            </a:xfrm>
            <a:custGeom>
              <a:avLst/>
              <a:gdLst/>
              <a:ahLst/>
              <a:cxnLst/>
              <a:rect l="l" t="t" r="r" b="b"/>
              <a:pathLst>
                <a:path w="1366" h="924" extrusionOk="0">
                  <a:moveTo>
                    <a:pt x="101" y="0"/>
                  </a:moveTo>
                  <a:cubicBezTo>
                    <a:pt x="84" y="0"/>
                    <a:pt x="71" y="7"/>
                    <a:pt x="62" y="23"/>
                  </a:cubicBezTo>
                  <a:cubicBezTo>
                    <a:pt x="0" y="101"/>
                    <a:pt x="124" y="287"/>
                    <a:pt x="155" y="334"/>
                  </a:cubicBezTo>
                  <a:cubicBezTo>
                    <a:pt x="233" y="473"/>
                    <a:pt x="341" y="613"/>
                    <a:pt x="450" y="706"/>
                  </a:cubicBezTo>
                  <a:cubicBezTo>
                    <a:pt x="698" y="923"/>
                    <a:pt x="1055" y="923"/>
                    <a:pt x="1365" y="923"/>
                  </a:cubicBezTo>
                  <a:cubicBezTo>
                    <a:pt x="1055" y="908"/>
                    <a:pt x="698" y="908"/>
                    <a:pt x="466" y="690"/>
                  </a:cubicBezTo>
                  <a:cubicBezTo>
                    <a:pt x="372" y="582"/>
                    <a:pt x="279" y="473"/>
                    <a:pt x="202" y="334"/>
                  </a:cubicBezTo>
                  <a:cubicBezTo>
                    <a:pt x="171" y="303"/>
                    <a:pt x="78" y="117"/>
                    <a:pt x="93" y="70"/>
                  </a:cubicBezTo>
                  <a:cubicBezTo>
                    <a:pt x="104" y="52"/>
                    <a:pt x="118" y="45"/>
                    <a:pt x="133" y="45"/>
                  </a:cubicBezTo>
                  <a:cubicBezTo>
                    <a:pt x="186" y="45"/>
                    <a:pt x="259" y="127"/>
                    <a:pt x="295" y="163"/>
                  </a:cubicBezTo>
                  <a:cubicBezTo>
                    <a:pt x="466" y="349"/>
                    <a:pt x="590" y="551"/>
                    <a:pt x="822" y="690"/>
                  </a:cubicBezTo>
                  <a:cubicBezTo>
                    <a:pt x="977" y="768"/>
                    <a:pt x="1148" y="845"/>
                    <a:pt x="1350" y="876"/>
                  </a:cubicBezTo>
                  <a:lnTo>
                    <a:pt x="1288" y="845"/>
                  </a:lnTo>
                  <a:cubicBezTo>
                    <a:pt x="1039" y="783"/>
                    <a:pt x="776" y="644"/>
                    <a:pt x="590" y="473"/>
                  </a:cubicBezTo>
                  <a:cubicBezTo>
                    <a:pt x="535" y="418"/>
                    <a:pt x="225" y="0"/>
                    <a:pt x="1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3559791" y="3414231"/>
              <a:ext cx="66845" cy="199195"/>
            </a:xfrm>
            <a:custGeom>
              <a:avLst/>
              <a:gdLst/>
              <a:ahLst/>
              <a:cxnLst/>
              <a:rect l="l" t="t" r="r" b="b"/>
              <a:pathLst>
                <a:path w="748" h="2229" extrusionOk="0">
                  <a:moveTo>
                    <a:pt x="253" y="0"/>
                  </a:moveTo>
                  <a:cubicBezTo>
                    <a:pt x="0" y="0"/>
                    <a:pt x="84" y="657"/>
                    <a:pt x="127" y="802"/>
                  </a:cubicBezTo>
                  <a:cubicBezTo>
                    <a:pt x="174" y="1034"/>
                    <a:pt x="252" y="1221"/>
                    <a:pt x="314" y="1484"/>
                  </a:cubicBezTo>
                  <a:cubicBezTo>
                    <a:pt x="376" y="1732"/>
                    <a:pt x="407" y="1981"/>
                    <a:pt x="469" y="2213"/>
                  </a:cubicBezTo>
                  <a:lnTo>
                    <a:pt x="469" y="2229"/>
                  </a:lnTo>
                  <a:lnTo>
                    <a:pt x="484" y="2229"/>
                  </a:lnTo>
                  <a:lnTo>
                    <a:pt x="484" y="2198"/>
                  </a:lnTo>
                  <a:cubicBezTo>
                    <a:pt x="562" y="1763"/>
                    <a:pt x="748" y="1360"/>
                    <a:pt x="717" y="895"/>
                  </a:cubicBezTo>
                  <a:cubicBezTo>
                    <a:pt x="717" y="724"/>
                    <a:pt x="686" y="538"/>
                    <a:pt x="608" y="368"/>
                  </a:cubicBezTo>
                  <a:cubicBezTo>
                    <a:pt x="562" y="259"/>
                    <a:pt x="453" y="42"/>
                    <a:pt x="314" y="11"/>
                  </a:cubicBezTo>
                  <a:cubicBezTo>
                    <a:pt x="292" y="3"/>
                    <a:pt x="272" y="0"/>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7"/>
            <p:cNvSpPr/>
            <p:nvPr/>
          </p:nvSpPr>
          <p:spPr>
            <a:xfrm>
              <a:off x="3584992" y="3453999"/>
              <a:ext cx="29222" cy="160053"/>
            </a:xfrm>
            <a:custGeom>
              <a:avLst/>
              <a:gdLst/>
              <a:ahLst/>
              <a:cxnLst/>
              <a:rect l="l" t="t" r="r" b="b"/>
              <a:pathLst>
                <a:path w="327" h="1791" extrusionOk="0">
                  <a:moveTo>
                    <a:pt x="183" y="124"/>
                  </a:moveTo>
                  <a:cubicBezTo>
                    <a:pt x="218" y="207"/>
                    <a:pt x="240" y="307"/>
                    <a:pt x="249" y="341"/>
                  </a:cubicBezTo>
                  <a:cubicBezTo>
                    <a:pt x="280" y="512"/>
                    <a:pt x="311" y="667"/>
                    <a:pt x="311" y="838"/>
                  </a:cubicBezTo>
                  <a:cubicBezTo>
                    <a:pt x="299" y="948"/>
                    <a:pt x="290" y="1053"/>
                    <a:pt x="278" y="1158"/>
                  </a:cubicBezTo>
                  <a:lnTo>
                    <a:pt x="278" y="1158"/>
                  </a:lnTo>
                  <a:cubicBezTo>
                    <a:pt x="288" y="1123"/>
                    <a:pt x="298" y="1089"/>
                    <a:pt x="311" y="1055"/>
                  </a:cubicBezTo>
                  <a:cubicBezTo>
                    <a:pt x="311" y="900"/>
                    <a:pt x="326" y="745"/>
                    <a:pt x="311" y="589"/>
                  </a:cubicBezTo>
                  <a:cubicBezTo>
                    <a:pt x="281" y="456"/>
                    <a:pt x="266" y="238"/>
                    <a:pt x="183" y="124"/>
                  </a:cubicBezTo>
                  <a:close/>
                  <a:moveTo>
                    <a:pt x="78" y="0"/>
                  </a:moveTo>
                  <a:cubicBezTo>
                    <a:pt x="16" y="0"/>
                    <a:pt x="1" y="124"/>
                    <a:pt x="1" y="155"/>
                  </a:cubicBezTo>
                  <a:cubicBezTo>
                    <a:pt x="1" y="326"/>
                    <a:pt x="16" y="481"/>
                    <a:pt x="47" y="636"/>
                  </a:cubicBezTo>
                  <a:cubicBezTo>
                    <a:pt x="109" y="977"/>
                    <a:pt x="156" y="1303"/>
                    <a:pt x="171" y="1629"/>
                  </a:cubicBezTo>
                  <a:lnTo>
                    <a:pt x="171" y="1691"/>
                  </a:lnTo>
                  <a:lnTo>
                    <a:pt x="171" y="1753"/>
                  </a:lnTo>
                  <a:lnTo>
                    <a:pt x="171" y="1768"/>
                  </a:lnTo>
                  <a:lnTo>
                    <a:pt x="171" y="1784"/>
                  </a:lnTo>
                  <a:cubicBezTo>
                    <a:pt x="171" y="1784"/>
                    <a:pt x="178" y="1791"/>
                    <a:pt x="183" y="1791"/>
                  </a:cubicBezTo>
                  <a:cubicBezTo>
                    <a:pt x="185" y="1791"/>
                    <a:pt x="187" y="1789"/>
                    <a:pt x="187" y="1784"/>
                  </a:cubicBezTo>
                  <a:lnTo>
                    <a:pt x="187" y="1753"/>
                  </a:lnTo>
                  <a:lnTo>
                    <a:pt x="187" y="1691"/>
                  </a:lnTo>
                  <a:cubicBezTo>
                    <a:pt x="235" y="1506"/>
                    <a:pt x="260" y="1333"/>
                    <a:pt x="278" y="1158"/>
                  </a:cubicBezTo>
                  <a:lnTo>
                    <a:pt x="278" y="1158"/>
                  </a:lnTo>
                  <a:cubicBezTo>
                    <a:pt x="242" y="1295"/>
                    <a:pt x="227" y="1433"/>
                    <a:pt x="202" y="1582"/>
                  </a:cubicBezTo>
                  <a:cubicBezTo>
                    <a:pt x="202" y="1380"/>
                    <a:pt x="187" y="1194"/>
                    <a:pt x="156" y="993"/>
                  </a:cubicBezTo>
                  <a:cubicBezTo>
                    <a:pt x="125" y="838"/>
                    <a:pt x="94" y="682"/>
                    <a:pt x="78" y="527"/>
                  </a:cubicBezTo>
                  <a:cubicBezTo>
                    <a:pt x="47" y="450"/>
                    <a:pt x="32" y="357"/>
                    <a:pt x="32" y="264"/>
                  </a:cubicBezTo>
                  <a:cubicBezTo>
                    <a:pt x="32" y="216"/>
                    <a:pt x="32" y="58"/>
                    <a:pt x="95" y="58"/>
                  </a:cubicBezTo>
                  <a:cubicBezTo>
                    <a:pt x="114" y="58"/>
                    <a:pt x="139" y="73"/>
                    <a:pt x="171" y="109"/>
                  </a:cubicBezTo>
                  <a:cubicBezTo>
                    <a:pt x="175" y="114"/>
                    <a:pt x="179" y="119"/>
                    <a:pt x="183" y="124"/>
                  </a:cubicBezTo>
                  <a:lnTo>
                    <a:pt x="183" y="124"/>
                  </a:lnTo>
                  <a:cubicBezTo>
                    <a:pt x="155" y="56"/>
                    <a:pt x="120" y="0"/>
                    <a:pt x="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7"/>
            <p:cNvSpPr/>
            <p:nvPr/>
          </p:nvSpPr>
          <p:spPr>
            <a:xfrm>
              <a:off x="3489371" y="3602523"/>
              <a:ext cx="131724" cy="99642"/>
            </a:xfrm>
            <a:custGeom>
              <a:avLst/>
              <a:gdLst/>
              <a:ahLst/>
              <a:cxnLst/>
              <a:rect l="l" t="t" r="r" b="b"/>
              <a:pathLst>
                <a:path w="1474" h="1115" extrusionOk="0">
                  <a:moveTo>
                    <a:pt x="209" y="0"/>
                  </a:moveTo>
                  <a:cubicBezTo>
                    <a:pt x="148" y="0"/>
                    <a:pt x="100" y="34"/>
                    <a:pt x="78" y="122"/>
                  </a:cubicBezTo>
                  <a:cubicBezTo>
                    <a:pt x="0" y="401"/>
                    <a:pt x="218" y="727"/>
                    <a:pt x="404" y="882"/>
                  </a:cubicBezTo>
                  <a:cubicBezTo>
                    <a:pt x="683" y="1114"/>
                    <a:pt x="1117" y="1083"/>
                    <a:pt x="1474" y="1099"/>
                  </a:cubicBezTo>
                  <a:cubicBezTo>
                    <a:pt x="1226" y="789"/>
                    <a:pt x="946" y="540"/>
                    <a:pt x="683" y="277"/>
                  </a:cubicBezTo>
                  <a:cubicBezTo>
                    <a:pt x="594" y="210"/>
                    <a:pt x="362" y="0"/>
                    <a:pt x="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511534" y="3630763"/>
              <a:ext cx="109561" cy="68632"/>
            </a:xfrm>
            <a:custGeom>
              <a:avLst/>
              <a:gdLst/>
              <a:ahLst/>
              <a:cxnLst/>
              <a:rect l="l" t="t" r="r" b="b"/>
              <a:pathLst>
                <a:path w="1226" h="768" extrusionOk="0">
                  <a:moveTo>
                    <a:pt x="163" y="24"/>
                  </a:moveTo>
                  <a:cubicBezTo>
                    <a:pt x="292" y="86"/>
                    <a:pt x="485" y="249"/>
                    <a:pt x="528" y="271"/>
                  </a:cubicBezTo>
                  <a:cubicBezTo>
                    <a:pt x="575" y="304"/>
                    <a:pt x="621" y="338"/>
                    <a:pt x="666" y="371"/>
                  </a:cubicBezTo>
                  <a:lnTo>
                    <a:pt x="666" y="371"/>
                  </a:lnTo>
                  <a:cubicBezTo>
                    <a:pt x="593" y="311"/>
                    <a:pt x="527" y="257"/>
                    <a:pt x="450" y="193"/>
                  </a:cubicBezTo>
                  <a:cubicBezTo>
                    <a:pt x="404" y="162"/>
                    <a:pt x="342" y="116"/>
                    <a:pt x="295" y="85"/>
                  </a:cubicBezTo>
                  <a:cubicBezTo>
                    <a:pt x="249" y="54"/>
                    <a:pt x="233" y="54"/>
                    <a:pt x="218" y="38"/>
                  </a:cubicBezTo>
                  <a:cubicBezTo>
                    <a:pt x="196" y="33"/>
                    <a:pt x="178" y="27"/>
                    <a:pt x="163" y="24"/>
                  </a:cubicBezTo>
                  <a:close/>
                  <a:moveTo>
                    <a:pt x="666" y="371"/>
                  </a:moveTo>
                  <a:lnTo>
                    <a:pt x="666" y="371"/>
                  </a:lnTo>
                  <a:cubicBezTo>
                    <a:pt x="682" y="384"/>
                    <a:pt x="698" y="397"/>
                    <a:pt x="714" y="411"/>
                  </a:cubicBezTo>
                  <a:cubicBezTo>
                    <a:pt x="811" y="488"/>
                    <a:pt x="908" y="554"/>
                    <a:pt x="1005" y="615"/>
                  </a:cubicBezTo>
                  <a:lnTo>
                    <a:pt x="1005" y="615"/>
                  </a:lnTo>
                  <a:cubicBezTo>
                    <a:pt x="891" y="536"/>
                    <a:pt x="780" y="454"/>
                    <a:pt x="666" y="371"/>
                  </a:cubicBezTo>
                  <a:close/>
                  <a:moveTo>
                    <a:pt x="85" y="1"/>
                  </a:moveTo>
                  <a:cubicBezTo>
                    <a:pt x="67" y="1"/>
                    <a:pt x="54" y="7"/>
                    <a:pt x="47" y="23"/>
                  </a:cubicBezTo>
                  <a:cubicBezTo>
                    <a:pt x="1" y="100"/>
                    <a:pt x="140" y="240"/>
                    <a:pt x="171" y="302"/>
                  </a:cubicBezTo>
                  <a:cubicBezTo>
                    <a:pt x="249" y="395"/>
                    <a:pt x="326" y="442"/>
                    <a:pt x="435" y="535"/>
                  </a:cubicBezTo>
                  <a:cubicBezTo>
                    <a:pt x="636" y="659"/>
                    <a:pt x="916" y="705"/>
                    <a:pt x="1164" y="767"/>
                  </a:cubicBezTo>
                  <a:lnTo>
                    <a:pt x="1226" y="767"/>
                  </a:lnTo>
                  <a:lnTo>
                    <a:pt x="1164" y="721"/>
                  </a:lnTo>
                  <a:cubicBezTo>
                    <a:pt x="1163" y="720"/>
                    <a:pt x="1162" y="720"/>
                    <a:pt x="1161" y="719"/>
                  </a:cubicBezTo>
                  <a:lnTo>
                    <a:pt x="1161" y="719"/>
                  </a:lnTo>
                  <a:cubicBezTo>
                    <a:pt x="1167" y="720"/>
                    <a:pt x="1173" y="720"/>
                    <a:pt x="1179" y="721"/>
                  </a:cubicBezTo>
                  <a:cubicBezTo>
                    <a:pt x="1121" y="686"/>
                    <a:pt x="1063" y="651"/>
                    <a:pt x="1005" y="615"/>
                  </a:cubicBezTo>
                  <a:lnTo>
                    <a:pt x="1005" y="615"/>
                  </a:lnTo>
                  <a:cubicBezTo>
                    <a:pt x="1057" y="650"/>
                    <a:pt x="1109" y="685"/>
                    <a:pt x="1161" y="719"/>
                  </a:cubicBezTo>
                  <a:lnTo>
                    <a:pt x="1161" y="719"/>
                  </a:lnTo>
                  <a:cubicBezTo>
                    <a:pt x="966" y="702"/>
                    <a:pt x="771" y="641"/>
                    <a:pt x="590" y="566"/>
                  </a:cubicBezTo>
                  <a:cubicBezTo>
                    <a:pt x="481" y="519"/>
                    <a:pt x="388" y="442"/>
                    <a:pt x="295" y="380"/>
                  </a:cubicBezTo>
                  <a:cubicBezTo>
                    <a:pt x="233" y="317"/>
                    <a:pt x="47" y="116"/>
                    <a:pt x="94" y="38"/>
                  </a:cubicBezTo>
                  <a:cubicBezTo>
                    <a:pt x="107" y="25"/>
                    <a:pt x="120" y="20"/>
                    <a:pt x="135" y="20"/>
                  </a:cubicBezTo>
                  <a:cubicBezTo>
                    <a:pt x="144" y="20"/>
                    <a:pt x="153" y="22"/>
                    <a:pt x="163" y="24"/>
                  </a:cubicBezTo>
                  <a:lnTo>
                    <a:pt x="163" y="24"/>
                  </a:lnTo>
                  <a:cubicBezTo>
                    <a:pt x="132" y="10"/>
                    <a:pt x="105" y="1"/>
                    <a:pt x="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3622436" y="3540236"/>
              <a:ext cx="56926" cy="186862"/>
            </a:xfrm>
            <a:custGeom>
              <a:avLst/>
              <a:gdLst/>
              <a:ahLst/>
              <a:cxnLst/>
              <a:rect l="l" t="t" r="r" b="b"/>
              <a:pathLst>
                <a:path w="637" h="2091" extrusionOk="0">
                  <a:moveTo>
                    <a:pt x="438" y="0"/>
                  </a:moveTo>
                  <a:cubicBezTo>
                    <a:pt x="268" y="0"/>
                    <a:pt x="200" y="579"/>
                    <a:pt x="171" y="679"/>
                  </a:cubicBezTo>
                  <a:cubicBezTo>
                    <a:pt x="140" y="1144"/>
                    <a:pt x="78" y="1594"/>
                    <a:pt x="16" y="2044"/>
                  </a:cubicBezTo>
                  <a:lnTo>
                    <a:pt x="0" y="2059"/>
                  </a:lnTo>
                  <a:lnTo>
                    <a:pt x="0" y="2090"/>
                  </a:lnTo>
                  <a:lnTo>
                    <a:pt x="16" y="2090"/>
                  </a:lnTo>
                  <a:cubicBezTo>
                    <a:pt x="295" y="1811"/>
                    <a:pt x="512" y="1486"/>
                    <a:pt x="590" y="1098"/>
                  </a:cubicBezTo>
                  <a:cubicBezTo>
                    <a:pt x="621" y="896"/>
                    <a:pt x="636" y="710"/>
                    <a:pt x="636" y="477"/>
                  </a:cubicBezTo>
                  <a:cubicBezTo>
                    <a:pt x="621" y="353"/>
                    <a:pt x="621" y="59"/>
                    <a:pt x="481" y="12"/>
                  </a:cubicBezTo>
                  <a:cubicBezTo>
                    <a:pt x="466" y="4"/>
                    <a:pt x="452" y="0"/>
                    <a:pt x="4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3621006" y="3578305"/>
              <a:ext cx="44504" cy="148793"/>
            </a:xfrm>
            <a:custGeom>
              <a:avLst/>
              <a:gdLst/>
              <a:ahLst/>
              <a:cxnLst/>
              <a:rect l="l" t="t" r="r" b="b"/>
              <a:pathLst>
                <a:path w="498" h="1665" extrusionOk="0">
                  <a:moveTo>
                    <a:pt x="426" y="1"/>
                  </a:moveTo>
                  <a:cubicBezTo>
                    <a:pt x="420" y="1"/>
                    <a:pt x="412" y="2"/>
                    <a:pt x="404" y="5"/>
                  </a:cubicBezTo>
                  <a:cubicBezTo>
                    <a:pt x="327" y="67"/>
                    <a:pt x="295" y="377"/>
                    <a:pt x="264" y="470"/>
                  </a:cubicBezTo>
                  <a:cubicBezTo>
                    <a:pt x="218" y="842"/>
                    <a:pt x="140" y="1199"/>
                    <a:pt x="32" y="1540"/>
                  </a:cubicBezTo>
                  <a:lnTo>
                    <a:pt x="16" y="1633"/>
                  </a:lnTo>
                  <a:lnTo>
                    <a:pt x="1" y="1664"/>
                  </a:lnTo>
                  <a:lnTo>
                    <a:pt x="16" y="1664"/>
                  </a:lnTo>
                  <a:lnTo>
                    <a:pt x="32" y="1618"/>
                  </a:lnTo>
                  <a:cubicBezTo>
                    <a:pt x="47" y="1596"/>
                    <a:pt x="62" y="1574"/>
                    <a:pt x="76" y="1552"/>
                  </a:cubicBezTo>
                  <a:lnTo>
                    <a:pt x="76" y="1552"/>
                  </a:lnTo>
                  <a:cubicBezTo>
                    <a:pt x="72" y="1569"/>
                    <a:pt x="67" y="1586"/>
                    <a:pt x="63" y="1602"/>
                  </a:cubicBezTo>
                  <a:cubicBezTo>
                    <a:pt x="167" y="1449"/>
                    <a:pt x="255" y="1280"/>
                    <a:pt x="322" y="1102"/>
                  </a:cubicBezTo>
                  <a:lnTo>
                    <a:pt x="322" y="1102"/>
                  </a:lnTo>
                  <a:cubicBezTo>
                    <a:pt x="251" y="1262"/>
                    <a:pt x="171" y="1408"/>
                    <a:pt x="76" y="1552"/>
                  </a:cubicBezTo>
                  <a:lnTo>
                    <a:pt x="76" y="1552"/>
                  </a:lnTo>
                  <a:cubicBezTo>
                    <a:pt x="149" y="1278"/>
                    <a:pt x="220" y="1027"/>
                    <a:pt x="249" y="749"/>
                  </a:cubicBezTo>
                  <a:cubicBezTo>
                    <a:pt x="264" y="610"/>
                    <a:pt x="295" y="455"/>
                    <a:pt x="327" y="315"/>
                  </a:cubicBezTo>
                  <a:cubicBezTo>
                    <a:pt x="342" y="269"/>
                    <a:pt x="373" y="82"/>
                    <a:pt x="420" y="67"/>
                  </a:cubicBezTo>
                  <a:cubicBezTo>
                    <a:pt x="426" y="65"/>
                    <a:pt x="432" y="65"/>
                    <a:pt x="438" y="65"/>
                  </a:cubicBezTo>
                  <a:cubicBezTo>
                    <a:pt x="482" y="65"/>
                    <a:pt x="482" y="117"/>
                    <a:pt x="482" y="145"/>
                  </a:cubicBezTo>
                  <a:lnTo>
                    <a:pt x="482" y="238"/>
                  </a:lnTo>
                  <a:cubicBezTo>
                    <a:pt x="482" y="537"/>
                    <a:pt x="425" y="831"/>
                    <a:pt x="322" y="1102"/>
                  </a:cubicBezTo>
                  <a:lnTo>
                    <a:pt x="322" y="1102"/>
                  </a:lnTo>
                  <a:cubicBezTo>
                    <a:pt x="340" y="1063"/>
                    <a:pt x="357" y="1023"/>
                    <a:pt x="373" y="982"/>
                  </a:cubicBezTo>
                  <a:cubicBezTo>
                    <a:pt x="404" y="842"/>
                    <a:pt x="451" y="687"/>
                    <a:pt x="466" y="532"/>
                  </a:cubicBezTo>
                  <a:cubicBezTo>
                    <a:pt x="497" y="393"/>
                    <a:pt x="497" y="222"/>
                    <a:pt x="482" y="67"/>
                  </a:cubicBezTo>
                  <a:cubicBezTo>
                    <a:pt x="469" y="29"/>
                    <a:pt x="456" y="1"/>
                    <a:pt x="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3461668" y="3398503"/>
              <a:ext cx="167738" cy="415905"/>
            </a:xfrm>
            <a:custGeom>
              <a:avLst/>
              <a:gdLst/>
              <a:ahLst/>
              <a:cxnLst/>
              <a:rect l="l" t="t" r="r" b="b"/>
              <a:pathLst>
                <a:path w="1877" h="4654" extrusionOk="0">
                  <a:moveTo>
                    <a:pt x="16" y="1"/>
                  </a:moveTo>
                  <a:cubicBezTo>
                    <a:pt x="16" y="1"/>
                    <a:pt x="0" y="1"/>
                    <a:pt x="0" y="16"/>
                  </a:cubicBezTo>
                  <a:cubicBezTo>
                    <a:pt x="233" y="357"/>
                    <a:pt x="419" y="683"/>
                    <a:pt x="636" y="1009"/>
                  </a:cubicBezTo>
                  <a:cubicBezTo>
                    <a:pt x="652" y="1009"/>
                    <a:pt x="652" y="1024"/>
                    <a:pt x="652" y="1024"/>
                  </a:cubicBezTo>
                  <a:lnTo>
                    <a:pt x="652" y="1055"/>
                  </a:lnTo>
                  <a:lnTo>
                    <a:pt x="791" y="1288"/>
                  </a:lnTo>
                  <a:cubicBezTo>
                    <a:pt x="962" y="1552"/>
                    <a:pt x="1132" y="1800"/>
                    <a:pt x="1287" y="2079"/>
                  </a:cubicBezTo>
                  <a:cubicBezTo>
                    <a:pt x="1319" y="2079"/>
                    <a:pt x="1319" y="2094"/>
                    <a:pt x="1319" y="2094"/>
                  </a:cubicBezTo>
                  <a:lnTo>
                    <a:pt x="1334" y="2110"/>
                  </a:lnTo>
                  <a:cubicBezTo>
                    <a:pt x="1350" y="2110"/>
                    <a:pt x="1350" y="2141"/>
                    <a:pt x="1350" y="2141"/>
                  </a:cubicBezTo>
                  <a:cubicBezTo>
                    <a:pt x="1396" y="2234"/>
                    <a:pt x="1443" y="2312"/>
                    <a:pt x="1489" y="2405"/>
                  </a:cubicBezTo>
                  <a:cubicBezTo>
                    <a:pt x="1629" y="2684"/>
                    <a:pt x="1675" y="2994"/>
                    <a:pt x="1722" y="3273"/>
                  </a:cubicBezTo>
                  <a:lnTo>
                    <a:pt x="1722" y="3320"/>
                  </a:lnTo>
                  <a:lnTo>
                    <a:pt x="1722" y="3366"/>
                  </a:lnTo>
                  <a:lnTo>
                    <a:pt x="1722" y="3382"/>
                  </a:lnTo>
                  <a:cubicBezTo>
                    <a:pt x="1737" y="3521"/>
                    <a:pt x="1768" y="3645"/>
                    <a:pt x="1768" y="3785"/>
                  </a:cubicBezTo>
                  <a:cubicBezTo>
                    <a:pt x="1784" y="4018"/>
                    <a:pt x="1799" y="4250"/>
                    <a:pt x="1799" y="4483"/>
                  </a:cubicBezTo>
                  <a:lnTo>
                    <a:pt x="1799" y="4654"/>
                  </a:lnTo>
                  <a:lnTo>
                    <a:pt x="1877" y="4654"/>
                  </a:lnTo>
                  <a:cubicBezTo>
                    <a:pt x="1861" y="4576"/>
                    <a:pt x="1861" y="4498"/>
                    <a:pt x="1799" y="4390"/>
                  </a:cubicBezTo>
                  <a:cubicBezTo>
                    <a:pt x="1799" y="4157"/>
                    <a:pt x="1799" y="3925"/>
                    <a:pt x="1784" y="3692"/>
                  </a:cubicBezTo>
                  <a:lnTo>
                    <a:pt x="1784" y="3630"/>
                  </a:lnTo>
                  <a:lnTo>
                    <a:pt x="1784" y="3614"/>
                  </a:lnTo>
                  <a:lnTo>
                    <a:pt x="1784" y="3583"/>
                  </a:lnTo>
                  <a:lnTo>
                    <a:pt x="1784" y="3568"/>
                  </a:lnTo>
                  <a:lnTo>
                    <a:pt x="1784" y="3537"/>
                  </a:lnTo>
                  <a:lnTo>
                    <a:pt x="1784" y="3459"/>
                  </a:lnTo>
                  <a:cubicBezTo>
                    <a:pt x="1753" y="3087"/>
                    <a:pt x="1675" y="2730"/>
                    <a:pt x="1551" y="2405"/>
                  </a:cubicBezTo>
                  <a:cubicBezTo>
                    <a:pt x="1551" y="2389"/>
                    <a:pt x="1520" y="2374"/>
                    <a:pt x="1520" y="2343"/>
                  </a:cubicBezTo>
                  <a:cubicBezTo>
                    <a:pt x="1520" y="2327"/>
                    <a:pt x="1520" y="2312"/>
                    <a:pt x="1505" y="2296"/>
                  </a:cubicBezTo>
                  <a:cubicBezTo>
                    <a:pt x="1489" y="2265"/>
                    <a:pt x="1489" y="2234"/>
                    <a:pt x="1474" y="2219"/>
                  </a:cubicBezTo>
                  <a:cubicBezTo>
                    <a:pt x="1287" y="1862"/>
                    <a:pt x="1101" y="1536"/>
                    <a:pt x="869" y="1226"/>
                  </a:cubicBezTo>
                  <a:cubicBezTo>
                    <a:pt x="791" y="1133"/>
                    <a:pt x="714" y="1009"/>
                    <a:pt x="636" y="900"/>
                  </a:cubicBezTo>
                  <a:lnTo>
                    <a:pt x="512" y="714"/>
                  </a:lnTo>
                  <a:lnTo>
                    <a:pt x="465" y="637"/>
                  </a:lnTo>
                  <a:cubicBezTo>
                    <a:pt x="310" y="435"/>
                    <a:pt x="171" y="218"/>
                    <a:pt x="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3414484" y="3336126"/>
              <a:ext cx="112421" cy="164253"/>
            </a:xfrm>
            <a:custGeom>
              <a:avLst/>
              <a:gdLst/>
              <a:ahLst/>
              <a:cxnLst/>
              <a:rect l="l" t="t" r="r" b="b"/>
              <a:pathLst>
                <a:path w="1258" h="1838" extrusionOk="0">
                  <a:moveTo>
                    <a:pt x="460" y="0"/>
                  </a:moveTo>
                  <a:cubicBezTo>
                    <a:pt x="385" y="0"/>
                    <a:pt x="308" y="28"/>
                    <a:pt x="249" y="78"/>
                  </a:cubicBezTo>
                  <a:cubicBezTo>
                    <a:pt x="1" y="342"/>
                    <a:pt x="234" y="838"/>
                    <a:pt x="404" y="1086"/>
                  </a:cubicBezTo>
                  <a:cubicBezTo>
                    <a:pt x="637" y="1366"/>
                    <a:pt x="947" y="1583"/>
                    <a:pt x="1226" y="1784"/>
                  </a:cubicBezTo>
                  <a:cubicBezTo>
                    <a:pt x="1226" y="1800"/>
                    <a:pt x="1242" y="1800"/>
                    <a:pt x="1242" y="1831"/>
                  </a:cubicBezTo>
                  <a:cubicBezTo>
                    <a:pt x="1242" y="1836"/>
                    <a:pt x="1243" y="1838"/>
                    <a:pt x="1246" y="1838"/>
                  </a:cubicBezTo>
                  <a:cubicBezTo>
                    <a:pt x="1250" y="1838"/>
                    <a:pt x="1257" y="1831"/>
                    <a:pt x="1257" y="1831"/>
                  </a:cubicBezTo>
                  <a:lnTo>
                    <a:pt x="1242" y="1784"/>
                  </a:lnTo>
                  <a:cubicBezTo>
                    <a:pt x="1087" y="1366"/>
                    <a:pt x="1009" y="931"/>
                    <a:pt x="900" y="513"/>
                  </a:cubicBezTo>
                  <a:cubicBezTo>
                    <a:pt x="854" y="357"/>
                    <a:pt x="776" y="156"/>
                    <a:pt x="637" y="63"/>
                  </a:cubicBezTo>
                  <a:cubicBezTo>
                    <a:pt x="587" y="20"/>
                    <a:pt x="524" y="0"/>
                    <a:pt x="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3455949" y="3367404"/>
              <a:ext cx="70956" cy="128239"/>
            </a:xfrm>
            <a:custGeom>
              <a:avLst/>
              <a:gdLst/>
              <a:ahLst/>
              <a:cxnLst/>
              <a:rect l="l" t="t" r="r" b="b"/>
              <a:pathLst>
                <a:path w="794" h="1435" extrusionOk="0">
                  <a:moveTo>
                    <a:pt x="2" y="250"/>
                  </a:moveTo>
                  <a:lnTo>
                    <a:pt x="2" y="250"/>
                  </a:lnTo>
                  <a:cubicBezTo>
                    <a:pt x="2" y="252"/>
                    <a:pt x="2" y="254"/>
                    <a:pt x="2" y="256"/>
                  </a:cubicBezTo>
                  <a:lnTo>
                    <a:pt x="2" y="395"/>
                  </a:lnTo>
                  <a:cubicBezTo>
                    <a:pt x="18" y="426"/>
                    <a:pt x="18" y="488"/>
                    <a:pt x="49" y="550"/>
                  </a:cubicBezTo>
                  <a:cubicBezTo>
                    <a:pt x="79" y="657"/>
                    <a:pt x="140" y="779"/>
                    <a:pt x="215" y="871"/>
                  </a:cubicBezTo>
                  <a:lnTo>
                    <a:pt x="215" y="871"/>
                  </a:lnTo>
                  <a:cubicBezTo>
                    <a:pt x="195" y="842"/>
                    <a:pt x="176" y="813"/>
                    <a:pt x="157" y="783"/>
                  </a:cubicBezTo>
                  <a:cubicBezTo>
                    <a:pt x="80" y="643"/>
                    <a:pt x="49" y="504"/>
                    <a:pt x="18" y="349"/>
                  </a:cubicBezTo>
                  <a:cubicBezTo>
                    <a:pt x="8" y="315"/>
                    <a:pt x="3" y="282"/>
                    <a:pt x="2" y="250"/>
                  </a:cubicBezTo>
                  <a:close/>
                  <a:moveTo>
                    <a:pt x="215" y="871"/>
                  </a:moveTo>
                  <a:lnTo>
                    <a:pt x="215" y="871"/>
                  </a:lnTo>
                  <a:cubicBezTo>
                    <a:pt x="305" y="1001"/>
                    <a:pt x="409" y="1121"/>
                    <a:pt x="526" y="1225"/>
                  </a:cubicBezTo>
                  <a:lnTo>
                    <a:pt x="526" y="1225"/>
                  </a:lnTo>
                  <a:cubicBezTo>
                    <a:pt x="413" y="1117"/>
                    <a:pt x="310" y="997"/>
                    <a:pt x="219" y="876"/>
                  </a:cubicBezTo>
                  <a:cubicBezTo>
                    <a:pt x="218" y="874"/>
                    <a:pt x="217" y="873"/>
                    <a:pt x="215" y="871"/>
                  </a:cubicBezTo>
                  <a:close/>
                  <a:moveTo>
                    <a:pt x="134" y="0"/>
                  </a:moveTo>
                  <a:cubicBezTo>
                    <a:pt x="112" y="0"/>
                    <a:pt x="89" y="12"/>
                    <a:pt x="64" y="38"/>
                  </a:cubicBezTo>
                  <a:cubicBezTo>
                    <a:pt x="22" y="113"/>
                    <a:pt x="1" y="180"/>
                    <a:pt x="2" y="250"/>
                  </a:cubicBezTo>
                  <a:lnTo>
                    <a:pt x="2" y="250"/>
                  </a:lnTo>
                  <a:cubicBezTo>
                    <a:pt x="4" y="158"/>
                    <a:pt x="50" y="54"/>
                    <a:pt x="95" y="54"/>
                  </a:cubicBezTo>
                  <a:cubicBezTo>
                    <a:pt x="103" y="52"/>
                    <a:pt x="110" y="51"/>
                    <a:pt x="117" y="51"/>
                  </a:cubicBezTo>
                  <a:cubicBezTo>
                    <a:pt x="165" y="51"/>
                    <a:pt x="194" y="97"/>
                    <a:pt x="235" y="178"/>
                  </a:cubicBezTo>
                  <a:cubicBezTo>
                    <a:pt x="250" y="194"/>
                    <a:pt x="250" y="240"/>
                    <a:pt x="281" y="256"/>
                  </a:cubicBezTo>
                  <a:cubicBezTo>
                    <a:pt x="312" y="333"/>
                    <a:pt x="328" y="395"/>
                    <a:pt x="359" y="473"/>
                  </a:cubicBezTo>
                  <a:lnTo>
                    <a:pt x="467" y="814"/>
                  </a:lnTo>
                  <a:cubicBezTo>
                    <a:pt x="483" y="892"/>
                    <a:pt x="529" y="969"/>
                    <a:pt x="561" y="1047"/>
                  </a:cubicBezTo>
                  <a:cubicBezTo>
                    <a:pt x="613" y="1164"/>
                    <a:pt x="665" y="1281"/>
                    <a:pt x="726" y="1380"/>
                  </a:cubicBezTo>
                  <a:lnTo>
                    <a:pt x="726" y="1380"/>
                  </a:lnTo>
                  <a:cubicBezTo>
                    <a:pt x="655" y="1333"/>
                    <a:pt x="589" y="1281"/>
                    <a:pt x="526" y="1225"/>
                  </a:cubicBezTo>
                  <a:lnTo>
                    <a:pt x="526" y="1225"/>
                  </a:lnTo>
                  <a:cubicBezTo>
                    <a:pt x="587" y="1284"/>
                    <a:pt x="650" y="1339"/>
                    <a:pt x="716" y="1388"/>
                  </a:cubicBezTo>
                  <a:lnTo>
                    <a:pt x="762" y="1434"/>
                  </a:lnTo>
                  <a:cubicBezTo>
                    <a:pt x="750" y="1417"/>
                    <a:pt x="738" y="1399"/>
                    <a:pt x="726" y="1380"/>
                  </a:cubicBezTo>
                  <a:lnTo>
                    <a:pt x="726" y="1380"/>
                  </a:lnTo>
                  <a:cubicBezTo>
                    <a:pt x="738" y="1388"/>
                    <a:pt x="750" y="1396"/>
                    <a:pt x="762" y="1403"/>
                  </a:cubicBezTo>
                  <a:lnTo>
                    <a:pt x="784" y="1414"/>
                  </a:lnTo>
                  <a:lnTo>
                    <a:pt x="784" y="1414"/>
                  </a:lnTo>
                  <a:cubicBezTo>
                    <a:pt x="739" y="1314"/>
                    <a:pt x="681" y="1225"/>
                    <a:pt x="623" y="1109"/>
                  </a:cubicBezTo>
                  <a:cubicBezTo>
                    <a:pt x="529" y="876"/>
                    <a:pt x="436" y="643"/>
                    <a:pt x="374" y="411"/>
                  </a:cubicBezTo>
                  <a:cubicBezTo>
                    <a:pt x="335" y="332"/>
                    <a:pt x="252" y="0"/>
                    <a:pt x="134" y="0"/>
                  </a:cubicBezTo>
                  <a:close/>
                  <a:moveTo>
                    <a:pt x="784" y="1414"/>
                  </a:moveTo>
                  <a:lnTo>
                    <a:pt x="784" y="1414"/>
                  </a:lnTo>
                  <a:cubicBezTo>
                    <a:pt x="787" y="1421"/>
                    <a:pt x="790" y="1428"/>
                    <a:pt x="793" y="1434"/>
                  </a:cubicBezTo>
                  <a:lnTo>
                    <a:pt x="793" y="1419"/>
                  </a:lnTo>
                  <a:lnTo>
                    <a:pt x="784" y="1414"/>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1759623" y="3411103"/>
              <a:ext cx="54155" cy="225915"/>
            </a:xfrm>
            <a:custGeom>
              <a:avLst/>
              <a:gdLst/>
              <a:ahLst/>
              <a:cxnLst/>
              <a:rect l="l" t="t" r="r" b="b"/>
              <a:pathLst>
                <a:path w="606" h="2528" extrusionOk="0">
                  <a:moveTo>
                    <a:pt x="398" y="0"/>
                  </a:moveTo>
                  <a:cubicBezTo>
                    <a:pt x="372" y="0"/>
                    <a:pt x="343" y="13"/>
                    <a:pt x="311" y="46"/>
                  </a:cubicBezTo>
                  <a:cubicBezTo>
                    <a:pt x="202" y="201"/>
                    <a:pt x="125" y="449"/>
                    <a:pt x="78" y="620"/>
                  </a:cubicBezTo>
                  <a:cubicBezTo>
                    <a:pt x="31" y="852"/>
                    <a:pt x="0" y="1069"/>
                    <a:pt x="0" y="1302"/>
                  </a:cubicBezTo>
                  <a:cubicBezTo>
                    <a:pt x="0" y="1550"/>
                    <a:pt x="47" y="1798"/>
                    <a:pt x="125" y="2031"/>
                  </a:cubicBezTo>
                  <a:lnTo>
                    <a:pt x="233" y="2388"/>
                  </a:lnTo>
                  <a:lnTo>
                    <a:pt x="295" y="2496"/>
                  </a:lnTo>
                  <a:lnTo>
                    <a:pt x="295" y="2527"/>
                  </a:lnTo>
                  <a:lnTo>
                    <a:pt x="311" y="2527"/>
                  </a:lnTo>
                  <a:lnTo>
                    <a:pt x="311" y="2496"/>
                  </a:lnTo>
                  <a:cubicBezTo>
                    <a:pt x="295" y="2372"/>
                    <a:pt x="311" y="2217"/>
                    <a:pt x="357" y="2062"/>
                  </a:cubicBezTo>
                  <a:cubicBezTo>
                    <a:pt x="373" y="1922"/>
                    <a:pt x="419" y="1783"/>
                    <a:pt x="435" y="1643"/>
                  </a:cubicBezTo>
                  <a:cubicBezTo>
                    <a:pt x="466" y="1411"/>
                    <a:pt x="512" y="1178"/>
                    <a:pt x="543" y="930"/>
                  </a:cubicBezTo>
                  <a:cubicBezTo>
                    <a:pt x="574" y="697"/>
                    <a:pt x="605" y="449"/>
                    <a:pt x="559" y="216"/>
                  </a:cubicBezTo>
                  <a:cubicBezTo>
                    <a:pt x="535" y="145"/>
                    <a:pt x="484"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7"/>
            <p:cNvSpPr/>
            <p:nvPr/>
          </p:nvSpPr>
          <p:spPr>
            <a:xfrm>
              <a:off x="1766504" y="3447028"/>
              <a:ext cx="33423" cy="191330"/>
            </a:xfrm>
            <a:custGeom>
              <a:avLst/>
              <a:gdLst/>
              <a:ahLst/>
              <a:cxnLst/>
              <a:rect l="l" t="t" r="r" b="b"/>
              <a:pathLst>
                <a:path w="374" h="2141" extrusionOk="0">
                  <a:moveTo>
                    <a:pt x="1" y="1046"/>
                  </a:moveTo>
                  <a:cubicBezTo>
                    <a:pt x="1" y="1076"/>
                    <a:pt x="1" y="1104"/>
                    <a:pt x="1" y="1133"/>
                  </a:cubicBezTo>
                  <a:cubicBezTo>
                    <a:pt x="2" y="1146"/>
                    <a:pt x="4" y="1159"/>
                    <a:pt x="5" y="1172"/>
                  </a:cubicBezTo>
                  <a:lnTo>
                    <a:pt x="5" y="1172"/>
                  </a:lnTo>
                  <a:cubicBezTo>
                    <a:pt x="3" y="1131"/>
                    <a:pt x="2" y="1089"/>
                    <a:pt x="1" y="1046"/>
                  </a:cubicBezTo>
                  <a:close/>
                  <a:moveTo>
                    <a:pt x="5" y="1172"/>
                  </a:moveTo>
                  <a:cubicBezTo>
                    <a:pt x="21" y="1485"/>
                    <a:pt x="81" y="1786"/>
                    <a:pt x="187" y="2063"/>
                  </a:cubicBezTo>
                  <a:cubicBezTo>
                    <a:pt x="83" y="1766"/>
                    <a:pt x="36" y="1469"/>
                    <a:pt x="5" y="1172"/>
                  </a:cubicBezTo>
                  <a:close/>
                  <a:moveTo>
                    <a:pt x="265" y="1"/>
                  </a:moveTo>
                  <a:cubicBezTo>
                    <a:pt x="156" y="1"/>
                    <a:pt x="110" y="295"/>
                    <a:pt x="79" y="419"/>
                  </a:cubicBezTo>
                  <a:cubicBezTo>
                    <a:pt x="32" y="605"/>
                    <a:pt x="1" y="807"/>
                    <a:pt x="1" y="1009"/>
                  </a:cubicBezTo>
                  <a:cubicBezTo>
                    <a:pt x="1" y="1021"/>
                    <a:pt x="1" y="1034"/>
                    <a:pt x="1" y="1046"/>
                  </a:cubicBezTo>
                  <a:lnTo>
                    <a:pt x="1" y="1046"/>
                  </a:lnTo>
                  <a:cubicBezTo>
                    <a:pt x="2" y="901"/>
                    <a:pt x="9" y="748"/>
                    <a:pt x="48" y="605"/>
                  </a:cubicBezTo>
                  <a:cubicBezTo>
                    <a:pt x="63" y="512"/>
                    <a:pt x="79" y="419"/>
                    <a:pt x="125" y="342"/>
                  </a:cubicBezTo>
                  <a:cubicBezTo>
                    <a:pt x="141" y="295"/>
                    <a:pt x="203" y="63"/>
                    <a:pt x="265" y="63"/>
                  </a:cubicBezTo>
                  <a:cubicBezTo>
                    <a:pt x="296" y="63"/>
                    <a:pt x="296" y="295"/>
                    <a:pt x="296" y="295"/>
                  </a:cubicBezTo>
                  <a:lnTo>
                    <a:pt x="296" y="435"/>
                  </a:lnTo>
                  <a:cubicBezTo>
                    <a:pt x="296" y="528"/>
                    <a:pt x="296" y="605"/>
                    <a:pt x="280" y="698"/>
                  </a:cubicBezTo>
                  <a:lnTo>
                    <a:pt x="218" y="1288"/>
                  </a:lnTo>
                  <a:cubicBezTo>
                    <a:pt x="187" y="1505"/>
                    <a:pt x="156" y="1753"/>
                    <a:pt x="187" y="2017"/>
                  </a:cubicBezTo>
                  <a:cubicBezTo>
                    <a:pt x="187" y="2040"/>
                    <a:pt x="191" y="2059"/>
                    <a:pt x="195" y="2079"/>
                  </a:cubicBezTo>
                  <a:cubicBezTo>
                    <a:pt x="191" y="2075"/>
                    <a:pt x="187" y="2071"/>
                    <a:pt x="187" y="2063"/>
                  </a:cubicBezTo>
                  <a:lnTo>
                    <a:pt x="187" y="2063"/>
                  </a:lnTo>
                  <a:cubicBezTo>
                    <a:pt x="187" y="2079"/>
                    <a:pt x="187" y="2110"/>
                    <a:pt x="203" y="2141"/>
                  </a:cubicBezTo>
                  <a:cubicBezTo>
                    <a:pt x="203" y="2118"/>
                    <a:pt x="199" y="2098"/>
                    <a:pt x="195" y="2079"/>
                  </a:cubicBezTo>
                  <a:lnTo>
                    <a:pt x="195" y="2079"/>
                  </a:lnTo>
                  <a:cubicBezTo>
                    <a:pt x="199" y="2083"/>
                    <a:pt x="203" y="2087"/>
                    <a:pt x="203" y="2094"/>
                  </a:cubicBezTo>
                  <a:lnTo>
                    <a:pt x="203" y="2125"/>
                  </a:lnTo>
                  <a:lnTo>
                    <a:pt x="218" y="2141"/>
                  </a:lnTo>
                  <a:cubicBezTo>
                    <a:pt x="218" y="2094"/>
                    <a:pt x="203" y="2079"/>
                    <a:pt x="203" y="2048"/>
                  </a:cubicBezTo>
                  <a:lnTo>
                    <a:pt x="203" y="1970"/>
                  </a:lnTo>
                  <a:cubicBezTo>
                    <a:pt x="187" y="1676"/>
                    <a:pt x="203" y="1381"/>
                    <a:pt x="265" y="1086"/>
                  </a:cubicBezTo>
                  <a:cubicBezTo>
                    <a:pt x="296" y="745"/>
                    <a:pt x="37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7"/>
            <p:cNvSpPr/>
            <p:nvPr/>
          </p:nvSpPr>
          <p:spPr>
            <a:xfrm>
              <a:off x="1780445" y="3528886"/>
              <a:ext cx="162197" cy="160768"/>
            </a:xfrm>
            <a:custGeom>
              <a:avLst/>
              <a:gdLst/>
              <a:ahLst/>
              <a:cxnLst/>
              <a:rect l="l" t="t" r="r" b="b"/>
              <a:pathLst>
                <a:path w="1815" h="1799" extrusionOk="0">
                  <a:moveTo>
                    <a:pt x="1656" y="1"/>
                  </a:moveTo>
                  <a:cubicBezTo>
                    <a:pt x="1552" y="1"/>
                    <a:pt x="1425" y="53"/>
                    <a:pt x="1365" y="77"/>
                  </a:cubicBezTo>
                  <a:cubicBezTo>
                    <a:pt x="1008" y="217"/>
                    <a:pt x="745" y="449"/>
                    <a:pt x="527" y="744"/>
                  </a:cubicBezTo>
                  <a:cubicBezTo>
                    <a:pt x="310" y="1023"/>
                    <a:pt x="47" y="1395"/>
                    <a:pt x="0" y="1768"/>
                  </a:cubicBezTo>
                  <a:lnTo>
                    <a:pt x="0" y="1783"/>
                  </a:lnTo>
                  <a:lnTo>
                    <a:pt x="0" y="1799"/>
                  </a:lnTo>
                  <a:cubicBezTo>
                    <a:pt x="31" y="1768"/>
                    <a:pt x="47" y="1721"/>
                    <a:pt x="78" y="1690"/>
                  </a:cubicBezTo>
                  <a:lnTo>
                    <a:pt x="109" y="1675"/>
                  </a:lnTo>
                  <a:cubicBezTo>
                    <a:pt x="233" y="1551"/>
                    <a:pt x="372" y="1457"/>
                    <a:pt x="512" y="1364"/>
                  </a:cubicBezTo>
                  <a:cubicBezTo>
                    <a:pt x="667" y="1240"/>
                    <a:pt x="822" y="1147"/>
                    <a:pt x="977" y="1023"/>
                  </a:cubicBezTo>
                  <a:cubicBezTo>
                    <a:pt x="1272" y="837"/>
                    <a:pt x="1520" y="589"/>
                    <a:pt x="1691" y="279"/>
                  </a:cubicBezTo>
                  <a:cubicBezTo>
                    <a:pt x="1737" y="217"/>
                    <a:pt x="1815" y="93"/>
                    <a:pt x="1737" y="15"/>
                  </a:cubicBezTo>
                  <a:cubicBezTo>
                    <a:pt x="1713" y="5"/>
                    <a:pt x="1685" y="1"/>
                    <a:pt x="1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1783215" y="3552121"/>
              <a:ext cx="133064" cy="137533"/>
            </a:xfrm>
            <a:custGeom>
              <a:avLst/>
              <a:gdLst/>
              <a:ahLst/>
              <a:cxnLst/>
              <a:rect l="l" t="t" r="r" b="b"/>
              <a:pathLst>
                <a:path w="1489" h="1539" extrusionOk="0">
                  <a:moveTo>
                    <a:pt x="1380" y="25"/>
                  </a:moveTo>
                  <a:cubicBezTo>
                    <a:pt x="1430" y="25"/>
                    <a:pt x="1390" y="136"/>
                    <a:pt x="1349" y="189"/>
                  </a:cubicBezTo>
                  <a:cubicBezTo>
                    <a:pt x="1163" y="500"/>
                    <a:pt x="822" y="732"/>
                    <a:pt x="558" y="965"/>
                  </a:cubicBezTo>
                  <a:cubicBezTo>
                    <a:pt x="357" y="1120"/>
                    <a:pt x="186" y="1291"/>
                    <a:pt x="16" y="1461"/>
                  </a:cubicBezTo>
                  <a:cubicBezTo>
                    <a:pt x="171" y="1182"/>
                    <a:pt x="341" y="918"/>
                    <a:pt x="574" y="686"/>
                  </a:cubicBezTo>
                  <a:cubicBezTo>
                    <a:pt x="698" y="546"/>
                    <a:pt x="822" y="422"/>
                    <a:pt x="962" y="298"/>
                  </a:cubicBezTo>
                  <a:cubicBezTo>
                    <a:pt x="1039" y="251"/>
                    <a:pt x="1117" y="158"/>
                    <a:pt x="1194" y="112"/>
                  </a:cubicBezTo>
                  <a:cubicBezTo>
                    <a:pt x="1256" y="65"/>
                    <a:pt x="1287" y="50"/>
                    <a:pt x="1349" y="34"/>
                  </a:cubicBezTo>
                  <a:cubicBezTo>
                    <a:pt x="1362" y="28"/>
                    <a:pt x="1373" y="25"/>
                    <a:pt x="1380" y="25"/>
                  </a:cubicBezTo>
                  <a:close/>
                  <a:moveTo>
                    <a:pt x="1376" y="0"/>
                  </a:moveTo>
                  <a:cubicBezTo>
                    <a:pt x="1275" y="0"/>
                    <a:pt x="1106" y="133"/>
                    <a:pt x="1055" y="158"/>
                  </a:cubicBezTo>
                  <a:cubicBezTo>
                    <a:pt x="884" y="298"/>
                    <a:pt x="729" y="453"/>
                    <a:pt x="589" y="608"/>
                  </a:cubicBezTo>
                  <a:cubicBezTo>
                    <a:pt x="341" y="856"/>
                    <a:pt x="155" y="1151"/>
                    <a:pt x="0" y="1477"/>
                  </a:cubicBezTo>
                  <a:lnTo>
                    <a:pt x="0" y="1508"/>
                  </a:lnTo>
                  <a:lnTo>
                    <a:pt x="0" y="1523"/>
                  </a:lnTo>
                  <a:lnTo>
                    <a:pt x="0" y="1539"/>
                  </a:lnTo>
                  <a:lnTo>
                    <a:pt x="16" y="1523"/>
                  </a:lnTo>
                  <a:cubicBezTo>
                    <a:pt x="31" y="1477"/>
                    <a:pt x="78" y="1446"/>
                    <a:pt x="109" y="1430"/>
                  </a:cubicBezTo>
                  <a:lnTo>
                    <a:pt x="124" y="1399"/>
                  </a:lnTo>
                  <a:cubicBezTo>
                    <a:pt x="341" y="1197"/>
                    <a:pt x="574" y="980"/>
                    <a:pt x="822" y="779"/>
                  </a:cubicBezTo>
                  <a:cubicBezTo>
                    <a:pt x="1008" y="655"/>
                    <a:pt x="1163" y="500"/>
                    <a:pt x="1287" y="344"/>
                  </a:cubicBezTo>
                  <a:cubicBezTo>
                    <a:pt x="1287" y="298"/>
                    <a:pt x="1489" y="96"/>
                    <a:pt x="1427" y="19"/>
                  </a:cubicBezTo>
                  <a:cubicBezTo>
                    <a:pt x="1414" y="6"/>
                    <a:pt x="1396" y="0"/>
                    <a:pt x="13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7"/>
            <p:cNvSpPr/>
            <p:nvPr/>
          </p:nvSpPr>
          <p:spPr>
            <a:xfrm>
              <a:off x="1700016" y="3570977"/>
              <a:ext cx="77748" cy="188024"/>
            </a:xfrm>
            <a:custGeom>
              <a:avLst/>
              <a:gdLst/>
              <a:ahLst/>
              <a:cxnLst/>
              <a:rect l="l" t="t" r="r" b="b"/>
              <a:pathLst>
                <a:path w="870" h="2104" extrusionOk="0">
                  <a:moveTo>
                    <a:pt x="173" y="0"/>
                  </a:moveTo>
                  <a:cubicBezTo>
                    <a:pt x="152" y="0"/>
                    <a:pt x="131" y="8"/>
                    <a:pt x="109" y="25"/>
                  </a:cubicBezTo>
                  <a:cubicBezTo>
                    <a:pt x="1" y="133"/>
                    <a:pt x="16" y="382"/>
                    <a:pt x="16" y="490"/>
                  </a:cubicBezTo>
                  <a:cubicBezTo>
                    <a:pt x="32" y="676"/>
                    <a:pt x="78" y="847"/>
                    <a:pt x="125" y="1018"/>
                  </a:cubicBezTo>
                  <a:cubicBezTo>
                    <a:pt x="280" y="1436"/>
                    <a:pt x="543" y="1793"/>
                    <a:pt x="869" y="2103"/>
                  </a:cubicBezTo>
                  <a:lnTo>
                    <a:pt x="869" y="2088"/>
                  </a:lnTo>
                  <a:lnTo>
                    <a:pt x="869" y="2072"/>
                  </a:lnTo>
                  <a:cubicBezTo>
                    <a:pt x="792" y="1840"/>
                    <a:pt x="729" y="1607"/>
                    <a:pt x="667" y="1374"/>
                  </a:cubicBezTo>
                  <a:cubicBezTo>
                    <a:pt x="636" y="1157"/>
                    <a:pt x="590" y="940"/>
                    <a:pt x="543" y="723"/>
                  </a:cubicBezTo>
                  <a:cubicBezTo>
                    <a:pt x="515" y="625"/>
                    <a:pt x="36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7"/>
            <p:cNvSpPr/>
            <p:nvPr/>
          </p:nvSpPr>
          <p:spPr>
            <a:xfrm>
              <a:off x="1712795" y="3599217"/>
              <a:ext cx="66309" cy="158355"/>
            </a:xfrm>
            <a:custGeom>
              <a:avLst/>
              <a:gdLst/>
              <a:ahLst/>
              <a:cxnLst/>
              <a:rect l="l" t="t" r="r" b="b"/>
              <a:pathLst>
                <a:path w="742" h="1772" extrusionOk="0">
                  <a:moveTo>
                    <a:pt x="83" y="1"/>
                  </a:moveTo>
                  <a:cubicBezTo>
                    <a:pt x="79" y="1"/>
                    <a:pt x="74" y="2"/>
                    <a:pt x="70" y="4"/>
                  </a:cubicBezTo>
                  <a:lnTo>
                    <a:pt x="70" y="4"/>
                  </a:lnTo>
                  <a:cubicBezTo>
                    <a:pt x="67" y="4"/>
                    <a:pt x="63" y="4"/>
                    <a:pt x="59" y="4"/>
                  </a:cubicBezTo>
                  <a:cubicBezTo>
                    <a:pt x="52" y="4"/>
                    <a:pt x="44" y="14"/>
                    <a:pt x="38" y="40"/>
                  </a:cubicBezTo>
                  <a:lnTo>
                    <a:pt x="38" y="40"/>
                  </a:lnTo>
                  <a:cubicBezTo>
                    <a:pt x="40" y="38"/>
                    <a:pt x="42" y="36"/>
                    <a:pt x="44" y="35"/>
                  </a:cubicBezTo>
                  <a:cubicBezTo>
                    <a:pt x="53" y="19"/>
                    <a:pt x="62" y="9"/>
                    <a:pt x="70" y="4"/>
                  </a:cubicBezTo>
                  <a:lnTo>
                    <a:pt x="70" y="4"/>
                  </a:lnTo>
                  <a:cubicBezTo>
                    <a:pt x="94" y="8"/>
                    <a:pt x="110" y="29"/>
                    <a:pt x="137" y="97"/>
                  </a:cubicBezTo>
                  <a:lnTo>
                    <a:pt x="199" y="283"/>
                  </a:lnTo>
                  <a:cubicBezTo>
                    <a:pt x="214" y="360"/>
                    <a:pt x="245" y="453"/>
                    <a:pt x="261" y="531"/>
                  </a:cubicBezTo>
                  <a:cubicBezTo>
                    <a:pt x="292" y="702"/>
                    <a:pt x="338" y="857"/>
                    <a:pt x="369" y="1027"/>
                  </a:cubicBezTo>
                  <a:cubicBezTo>
                    <a:pt x="447" y="1260"/>
                    <a:pt x="540" y="1492"/>
                    <a:pt x="664" y="1710"/>
                  </a:cubicBezTo>
                  <a:cubicBezTo>
                    <a:pt x="555" y="1524"/>
                    <a:pt x="416" y="1306"/>
                    <a:pt x="292" y="1089"/>
                  </a:cubicBezTo>
                  <a:cubicBezTo>
                    <a:pt x="214" y="934"/>
                    <a:pt x="137" y="764"/>
                    <a:pt x="90" y="562"/>
                  </a:cubicBezTo>
                  <a:cubicBezTo>
                    <a:pt x="59" y="484"/>
                    <a:pt x="44" y="438"/>
                    <a:pt x="44" y="360"/>
                  </a:cubicBezTo>
                  <a:cubicBezTo>
                    <a:pt x="44" y="298"/>
                    <a:pt x="28" y="236"/>
                    <a:pt x="28" y="174"/>
                  </a:cubicBezTo>
                  <a:cubicBezTo>
                    <a:pt x="28" y="110"/>
                    <a:pt x="32" y="67"/>
                    <a:pt x="38" y="40"/>
                  </a:cubicBezTo>
                  <a:lnTo>
                    <a:pt x="38" y="40"/>
                  </a:lnTo>
                  <a:cubicBezTo>
                    <a:pt x="1" y="91"/>
                    <a:pt x="44" y="379"/>
                    <a:pt x="44" y="453"/>
                  </a:cubicBezTo>
                  <a:cubicBezTo>
                    <a:pt x="75" y="624"/>
                    <a:pt x="137" y="826"/>
                    <a:pt x="214" y="981"/>
                  </a:cubicBezTo>
                  <a:cubicBezTo>
                    <a:pt x="354" y="1275"/>
                    <a:pt x="509" y="1539"/>
                    <a:pt x="695" y="1772"/>
                  </a:cubicBezTo>
                  <a:lnTo>
                    <a:pt x="742" y="1772"/>
                  </a:lnTo>
                  <a:cubicBezTo>
                    <a:pt x="726" y="1756"/>
                    <a:pt x="726" y="1725"/>
                    <a:pt x="695" y="1710"/>
                  </a:cubicBezTo>
                  <a:cubicBezTo>
                    <a:pt x="524" y="1384"/>
                    <a:pt x="385" y="1043"/>
                    <a:pt x="307" y="686"/>
                  </a:cubicBezTo>
                  <a:cubicBezTo>
                    <a:pt x="276" y="500"/>
                    <a:pt x="245" y="314"/>
                    <a:pt x="183" y="143"/>
                  </a:cubicBezTo>
                  <a:cubicBezTo>
                    <a:pt x="159" y="119"/>
                    <a:pt x="126" y="1"/>
                    <a:pt x="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1784555" y="3660342"/>
              <a:ext cx="83288" cy="142984"/>
            </a:xfrm>
            <a:custGeom>
              <a:avLst/>
              <a:gdLst/>
              <a:ahLst/>
              <a:cxnLst/>
              <a:rect l="l" t="t" r="r" b="b"/>
              <a:pathLst>
                <a:path w="932" h="1600" extrusionOk="0">
                  <a:moveTo>
                    <a:pt x="834" y="1"/>
                  </a:moveTo>
                  <a:cubicBezTo>
                    <a:pt x="718" y="1"/>
                    <a:pt x="618" y="129"/>
                    <a:pt x="559" y="173"/>
                  </a:cubicBezTo>
                  <a:cubicBezTo>
                    <a:pt x="450" y="312"/>
                    <a:pt x="342" y="467"/>
                    <a:pt x="264" y="622"/>
                  </a:cubicBezTo>
                  <a:cubicBezTo>
                    <a:pt x="156" y="917"/>
                    <a:pt x="78" y="1227"/>
                    <a:pt x="16" y="1537"/>
                  </a:cubicBezTo>
                  <a:cubicBezTo>
                    <a:pt x="32" y="1491"/>
                    <a:pt x="63" y="1460"/>
                    <a:pt x="94" y="1413"/>
                  </a:cubicBezTo>
                  <a:cubicBezTo>
                    <a:pt x="295" y="1181"/>
                    <a:pt x="528" y="995"/>
                    <a:pt x="699" y="746"/>
                  </a:cubicBezTo>
                  <a:cubicBezTo>
                    <a:pt x="792" y="622"/>
                    <a:pt x="854" y="483"/>
                    <a:pt x="885" y="328"/>
                  </a:cubicBezTo>
                  <a:cubicBezTo>
                    <a:pt x="916" y="250"/>
                    <a:pt x="931" y="49"/>
                    <a:pt x="854" y="2"/>
                  </a:cubicBezTo>
                  <a:cubicBezTo>
                    <a:pt x="847" y="1"/>
                    <a:pt x="841" y="1"/>
                    <a:pt x="834" y="1"/>
                  </a:cubicBezTo>
                  <a:close/>
                  <a:moveTo>
                    <a:pt x="16" y="1537"/>
                  </a:moveTo>
                  <a:lnTo>
                    <a:pt x="16" y="1537"/>
                  </a:lnTo>
                  <a:cubicBezTo>
                    <a:pt x="1" y="1568"/>
                    <a:pt x="1" y="1599"/>
                    <a:pt x="1" y="1599"/>
                  </a:cubicBezTo>
                  <a:lnTo>
                    <a:pt x="16" y="15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1784555" y="3680718"/>
              <a:ext cx="70777" cy="117068"/>
            </a:xfrm>
            <a:custGeom>
              <a:avLst/>
              <a:gdLst/>
              <a:ahLst/>
              <a:cxnLst/>
              <a:rect l="l" t="t" r="r" b="b"/>
              <a:pathLst>
                <a:path w="792" h="1310" extrusionOk="0">
                  <a:moveTo>
                    <a:pt x="708" y="1"/>
                  </a:moveTo>
                  <a:cubicBezTo>
                    <a:pt x="591" y="1"/>
                    <a:pt x="370" y="415"/>
                    <a:pt x="326" y="487"/>
                  </a:cubicBezTo>
                  <a:cubicBezTo>
                    <a:pt x="187" y="720"/>
                    <a:pt x="94" y="953"/>
                    <a:pt x="16" y="1232"/>
                  </a:cubicBezTo>
                  <a:cubicBezTo>
                    <a:pt x="16" y="1237"/>
                    <a:pt x="15" y="1244"/>
                    <a:pt x="12" y="1251"/>
                  </a:cubicBezTo>
                  <a:lnTo>
                    <a:pt x="12" y="1251"/>
                  </a:lnTo>
                  <a:cubicBezTo>
                    <a:pt x="13" y="1250"/>
                    <a:pt x="15" y="1249"/>
                    <a:pt x="16" y="1247"/>
                  </a:cubicBezTo>
                  <a:cubicBezTo>
                    <a:pt x="78" y="1030"/>
                    <a:pt x="156" y="844"/>
                    <a:pt x="264" y="643"/>
                  </a:cubicBezTo>
                  <a:cubicBezTo>
                    <a:pt x="326" y="534"/>
                    <a:pt x="404" y="410"/>
                    <a:pt x="481" y="301"/>
                  </a:cubicBezTo>
                  <a:cubicBezTo>
                    <a:pt x="528" y="239"/>
                    <a:pt x="559" y="177"/>
                    <a:pt x="621" y="131"/>
                  </a:cubicBezTo>
                  <a:cubicBezTo>
                    <a:pt x="636" y="100"/>
                    <a:pt x="699" y="53"/>
                    <a:pt x="730" y="53"/>
                  </a:cubicBezTo>
                  <a:cubicBezTo>
                    <a:pt x="730" y="53"/>
                    <a:pt x="714" y="131"/>
                    <a:pt x="699" y="146"/>
                  </a:cubicBezTo>
                  <a:cubicBezTo>
                    <a:pt x="543" y="565"/>
                    <a:pt x="249" y="875"/>
                    <a:pt x="16" y="1263"/>
                  </a:cubicBezTo>
                  <a:lnTo>
                    <a:pt x="2" y="1291"/>
                  </a:lnTo>
                  <a:lnTo>
                    <a:pt x="2" y="1291"/>
                  </a:lnTo>
                  <a:cubicBezTo>
                    <a:pt x="5" y="1276"/>
                    <a:pt x="9" y="1263"/>
                    <a:pt x="12" y="1251"/>
                  </a:cubicBezTo>
                  <a:lnTo>
                    <a:pt x="12" y="1251"/>
                  </a:lnTo>
                  <a:cubicBezTo>
                    <a:pt x="1" y="1263"/>
                    <a:pt x="1" y="1266"/>
                    <a:pt x="1" y="1294"/>
                  </a:cubicBezTo>
                  <a:lnTo>
                    <a:pt x="2" y="1291"/>
                  </a:lnTo>
                  <a:lnTo>
                    <a:pt x="2" y="1291"/>
                  </a:lnTo>
                  <a:cubicBezTo>
                    <a:pt x="1" y="1297"/>
                    <a:pt x="1" y="1303"/>
                    <a:pt x="1" y="1309"/>
                  </a:cubicBezTo>
                  <a:lnTo>
                    <a:pt x="16" y="1278"/>
                  </a:lnTo>
                  <a:cubicBezTo>
                    <a:pt x="32" y="1247"/>
                    <a:pt x="63" y="1232"/>
                    <a:pt x="94" y="1201"/>
                  </a:cubicBezTo>
                  <a:lnTo>
                    <a:pt x="435" y="689"/>
                  </a:lnTo>
                  <a:cubicBezTo>
                    <a:pt x="512" y="549"/>
                    <a:pt x="590" y="425"/>
                    <a:pt x="652" y="270"/>
                  </a:cubicBezTo>
                  <a:cubicBezTo>
                    <a:pt x="683" y="255"/>
                    <a:pt x="792" y="53"/>
                    <a:pt x="730" y="7"/>
                  </a:cubicBezTo>
                  <a:cubicBezTo>
                    <a:pt x="723" y="3"/>
                    <a:pt x="716" y="1"/>
                    <a:pt x="7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1820569" y="3347386"/>
              <a:ext cx="147005" cy="195352"/>
            </a:xfrm>
            <a:custGeom>
              <a:avLst/>
              <a:gdLst/>
              <a:ahLst/>
              <a:cxnLst/>
              <a:rect l="l" t="t" r="r" b="b"/>
              <a:pathLst>
                <a:path w="1645" h="2186" extrusionOk="0">
                  <a:moveTo>
                    <a:pt x="1430" y="0"/>
                  </a:moveTo>
                  <a:cubicBezTo>
                    <a:pt x="1341" y="0"/>
                    <a:pt x="1236" y="58"/>
                    <a:pt x="1180" y="92"/>
                  </a:cubicBezTo>
                  <a:cubicBezTo>
                    <a:pt x="854" y="278"/>
                    <a:pt x="606" y="573"/>
                    <a:pt x="435" y="898"/>
                  </a:cubicBezTo>
                  <a:cubicBezTo>
                    <a:pt x="218" y="1286"/>
                    <a:pt x="78" y="1705"/>
                    <a:pt x="1" y="2139"/>
                  </a:cubicBezTo>
                  <a:lnTo>
                    <a:pt x="1" y="2170"/>
                  </a:lnTo>
                  <a:lnTo>
                    <a:pt x="1" y="2186"/>
                  </a:lnTo>
                  <a:lnTo>
                    <a:pt x="16" y="2186"/>
                  </a:lnTo>
                  <a:cubicBezTo>
                    <a:pt x="47" y="2170"/>
                    <a:pt x="47" y="2155"/>
                    <a:pt x="63" y="2124"/>
                  </a:cubicBezTo>
                  <a:cubicBezTo>
                    <a:pt x="404" y="1457"/>
                    <a:pt x="1226" y="1116"/>
                    <a:pt x="1536" y="402"/>
                  </a:cubicBezTo>
                  <a:cubicBezTo>
                    <a:pt x="1567" y="325"/>
                    <a:pt x="1645" y="123"/>
                    <a:pt x="1521" y="30"/>
                  </a:cubicBezTo>
                  <a:cubicBezTo>
                    <a:pt x="1495" y="8"/>
                    <a:pt x="1464"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7"/>
            <p:cNvSpPr/>
            <p:nvPr/>
          </p:nvSpPr>
          <p:spPr>
            <a:xfrm>
              <a:off x="1820569" y="3385634"/>
              <a:ext cx="124843" cy="157104"/>
            </a:xfrm>
            <a:custGeom>
              <a:avLst/>
              <a:gdLst/>
              <a:ahLst/>
              <a:cxnLst/>
              <a:rect l="l" t="t" r="r" b="b"/>
              <a:pathLst>
                <a:path w="1397" h="1758" extrusionOk="0">
                  <a:moveTo>
                    <a:pt x="1220" y="0"/>
                  </a:moveTo>
                  <a:cubicBezTo>
                    <a:pt x="1190" y="0"/>
                    <a:pt x="1154" y="26"/>
                    <a:pt x="1133" y="36"/>
                  </a:cubicBezTo>
                  <a:cubicBezTo>
                    <a:pt x="1056" y="67"/>
                    <a:pt x="978" y="129"/>
                    <a:pt x="900" y="191"/>
                  </a:cubicBezTo>
                  <a:cubicBezTo>
                    <a:pt x="753" y="324"/>
                    <a:pt x="634" y="442"/>
                    <a:pt x="543" y="600"/>
                  </a:cubicBezTo>
                  <a:lnTo>
                    <a:pt x="543" y="600"/>
                  </a:lnTo>
                  <a:cubicBezTo>
                    <a:pt x="609" y="504"/>
                    <a:pt x="680" y="412"/>
                    <a:pt x="761" y="331"/>
                  </a:cubicBezTo>
                  <a:cubicBezTo>
                    <a:pt x="838" y="253"/>
                    <a:pt x="916" y="176"/>
                    <a:pt x="1009" y="114"/>
                  </a:cubicBezTo>
                  <a:cubicBezTo>
                    <a:pt x="1079" y="67"/>
                    <a:pt x="1159" y="20"/>
                    <a:pt x="1200" y="20"/>
                  </a:cubicBezTo>
                  <a:cubicBezTo>
                    <a:pt x="1213" y="20"/>
                    <a:pt x="1222" y="25"/>
                    <a:pt x="1226" y="36"/>
                  </a:cubicBezTo>
                  <a:cubicBezTo>
                    <a:pt x="1288" y="67"/>
                    <a:pt x="1242" y="129"/>
                    <a:pt x="1211" y="176"/>
                  </a:cubicBezTo>
                  <a:cubicBezTo>
                    <a:pt x="1102" y="331"/>
                    <a:pt x="978" y="486"/>
                    <a:pt x="838" y="610"/>
                  </a:cubicBezTo>
                  <a:cubicBezTo>
                    <a:pt x="699" y="750"/>
                    <a:pt x="590" y="905"/>
                    <a:pt x="451" y="1044"/>
                  </a:cubicBezTo>
                  <a:cubicBezTo>
                    <a:pt x="358" y="1153"/>
                    <a:pt x="249" y="1277"/>
                    <a:pt x="171" y="1416"/>
                  </a:cubicBezTo>
                  <a:cubicBezTo>
                    <a:pt x="144" y="1480"/>
                    <a:pt x="112" y="1538"/>
                    <a:pt x="78" y="1602"/>
                  </a:cubicBezTo>
                  <a:lnTo>
                    <a:pt x="78" y="1602"/>
                  </a:lnTo>
                  <a:cubicBezTo>
                    <a:pt x="83" y="1578"/>
                    <a:pt x="88" y="1552"/>
                    <a:pt x="94" y="1525"/>
                  </a:cubicBezTo>
                  <a:cubicBezTo>
                    <a:pt x="202" y="1215"/>
                    <a:pt x="358" y="905"/>
                    <a:pt x="528" y="625"/>
                  </a:cubicBezTo>
                  <a:cubicBezTo>
                    <a:pt x="533" y="617"/>
                    <a:pt x="538" y="608"/>
                    <a:pt x="543" y="600"/>
                  </a:cubicBezTo>
                  <a:lnTo>
                    <a:pt x="543" y="600"/>
                  </a:lnTo>
                  <a:cubicBezTo>
                    <a:pt x="495" y="669"/>
                    <a:pt x="450" y="740"/>
                    <a:pt x="404" y="812"/>
                  </a:cubicBezTo>
                  <a:cubicBezTo>
                    <a:pt x="311" y="998"/>
                    <a:pt x="202" y="1199"/>
                    <a:pt x="125" y="1416"/>
                  </a:cubicBezTo>
                  <a:lnTo>
                    <a:pt x="1" y="1758"/>
                  </a:lnTo>
                  <a:cubicBezTo>
                    <a:pt x="27" y="1699"/>
                    <a:pt x="53" y="1649"/>
                    <a:pt x="78" y="1602"/>
                  </a:cubicBezTo>
                  <a:lnTo>
                    <a:pt x="78" y="1602"/>
                  </a:lnTo>
                  <a:cubicBezTo>
                    <a:pt x="67" y="1648"/>
                    <a:pt x="57" y="1692"/>
                    <a:pt x="47" y="1742"/>
                  </a:cubicBezTo>
                  <a:lnTo>
                    <a:pt x="47" y="1758"/>
                  </a:lnTo>
                  <a:lnTo>
                    <a:pt x="63" y="1758"/>
                  </a:lnTo>
                  <a:cubicBezTo>
                    <a:pt x="63" y="1742"/>
                    <a:pt x="78" y="1711"/>
                    <a:pt x="94" y="1696"/>
                  </a:cubicBezTo>
                  <a:cubicBezTo>
                    <a:pt x="156" y="1572"/>
                    <a:pt x="233" y="1432"/>
                    <a:pt x="311" y="1292"/>
                  </a:cubicBezTo>
                  <a:cubicBezTo>
                    <a:pt x="451" y="1106"/>
                    <a:pt x="606" y="920"/>
                    <a:pt x="776" y="750"/>
                  </a:cubicBezTo>
                  <a:cubicBezTo>
                    <a:pt x="823" y="672"/>
                    <a:pt x="1397" y="114"/>
                    <a:pt x="1257" y="21"/>
                  </a:cubicBezTo>
                  <a:cubicBezTo>
                    <a:pt x="1247" y="6"/>
                    <a:pt x="1234" y="0"/>
                    <a:pt x="12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7"/>
            <p:cNvSpPr/>
            <p:nvPr/>
          </p:nvSpPr>
          <p:spPr>
            <a:xfrm>
              <a:off x="1773474" y="3457484"/>
              <a:ext cx="88293" cy="356924"/>
            </a:xfrm>
            <a:custGeom>
              <a:avLst/>
              <a:gdLst/>
              <a:ahLst/>
              <a:cxnLst/>
              <a:rect l="l" t="t" r="r" b="b"/>
              <a:pathLst>
                <a:path w="988" h="3994" extrusionOk="0">
                  <a:moveTo>
                    <a:pt x="967" y="1"/>
                  </a:moveTo>
                  <a:cubicBezTo>
                    <a:pt x="959" y="1"/>
                    <a:pt x="947" y="2"/>
                    <a:pt x="931" y="8"/>
                  </a:cubicBezTo>
                  <a:cubicBezTo>
                    <a:pt x="838" y="225"/>
                    <a:pt x="745" y="411"/>
                    <a:pt x="652" y="612"/>
                  </a:cubicBezTo>
                  <a:lnTo>
                    <a:pt x="590" y="737"/>
                  </a:lnTo>
                  <a:lnTo>
                    <a:pt x="543" y="814"/>
                  </a:lnTo>
                  <a:lnTo>
                    <a:pt x="466" y="969"/>
                  </a:lnTo>
                  <a:cubicBezTo>
                    <a:pt x="342" y="1248"/>
                    <a:pt x="218" y="1543"/>
                    <a:pt x="125" y="1822"/>
                  </a:cubicBezTo>
                  <a:lnTo>
                    <a:pt x="125" y="1853"/>
                  </a:lnTo>
                  <a:lnTo>
                    <a:pt x="109" y="1900"/>
                  </a:lnTo>
                  <a:lnTo>
                    <a:pt x="109" y="1946"/>
                  </a:lnTo>
                  <a:lnTo>
                    <a:pt x="109" y="1962"/>
                  </a:lnTo>
                  <a:lnTo>
                    <a:pt x="109" y="1977"/>
                  </a:lnTo>
                  <a:lnTo>
                    <a:pt x="109" y="2008"/>
                  </a:lnTo>
                  <a:cubicBezTo>
                    <a:pt x="32" y="2350"/>
                    <a:pt x="1" y="2706"/>
                    <a:pt x="32" y="3047"/>
                  </a:cubicBezTo>
                  <a:lnTo>
                    <a:pt x="32" y="3218"/>
                  </a:lnTo>
                  <a:lnTo>
                    <a:pt x="32" y="3296"/>
                  </a:lnTo>
                  <a:lnTo>
                    <a:pt x="32" y="3358"/>
                  </a:lnTo>
                  <a:lnTo>
                    <a:pt x="32" y="3373"/>
                  </a:lnTo>
                  <a:cubicBezTo>
                    <a:pt x="47" y="3590"/>
                    <a:pt x="63" y="3792"/>
                    <a:pt x="109" y="3994"/>
                  </a:cubicBezTo>
                  <a:lnTo>
                    <a:pt x="156" y="3994"/>
                  </a:lnTo>
                  <a:cubicBezTo>
                    <a:pt x="156" y="3947"/>
                    <a:pt x="140" y="3869"/>
                    <a:pt x="140" y="3807"/>
                  </a:cubicBezTo>
                  <a:lnTo>
                    <a:pt x="140" y="3792"/>
                  </a:lnTo>
                  <a:lnTo>
                    <a:pt x="140" y="3761"/>
                  </a:lnTo>
                  <a:lnTo>
                    <a:pt x="140" y="3745"/>
                  </a:lnTo>
                  <a:lnTo>
                    <a:pt x="140" y="3730"/>
                  </a:lnTo>
                  <a:cubicBezTo>
                    <a:pt x="125" y="3513"/>
                    <a:pt x="109" y="3296"/>
                    <a:pt x="109" y="3094"/>
                  </a:cubicBezTo>
                  <a:lnTo>
                    <a:pt x="109" y="2629"/>
                  </a:lnTo>
                  <a:lnTo>
                    <a:pt x="109" y="2598"/>
                  </a:lnTo>
                  <a:lnTo>
                    <a:pt x="109" y="2567"/>
                  </a:lnTo>
                  <a:lnTo>
                    <a:pt x="109" y="2505"/>
                  </a:lnTo>
                  <a:cubicBezTo>
                    <a:pt x="125" y="2319"/>
                    <a:pt x="140" y="2132"/>
                    <a:pt x="187" y="1962"/>
                  </a:cubicBezTo>
                  <a:cubicBezTo>
                    <a:pt x="280" y="1636"/>
                    <a:pt x="388" y="1310"/>
                    <a:pt x="543" y="1000"/>
                  </a:cubicBezTo>
                  <a:lnTo>
                    <a:pt x="590" y="892"/>
                  </a:lnTo>
                  <a:lnTo>
                    <a:pt x="698" y="612"/>
                  </a:lnTo>
                  <a:cubicBezTo>
                    <a:pt x="807" y="411"/>
                    <a:pt x="885" y="194"/>
                    <a:pt x="978" y="8"/>
                  </a:cubicBezTo>
                  <a:cubicBezTo>
                    <a:pt x="988" y="8"/>
                    <a:pt x="985" y="1"/>
                    <a:pt x="9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720129" y="3808778"/>
              <a:ext cx="3940460" cy="11171"/>
            </a:xfrm>
            <a:custGeom>
              <a:avLst/>
              <a:gdLst/>
              <a:ahLst/>
              <a:cxnLst/>
              <a:rect l="l" t="t" r="r" b="b"/>
              <a:pathLst>
                <a:path w="44094" h="125" extrusionOk="0">
                  <a:moveTo>
                    <a:pt x="22055" y="1"/>
                  </a:moveTo>
                  <a:lnTo>
                    <a:pt x="11012" y="32"/>
                  </a:lnTo>
                  <a:lnTo>
                    <a:pt x="5506" y="47"/>
                  </a:lnTo>
                  <a:lnTo>
                    <a:pt x="0" y="63"/>
                  </a:lnTo>
                  <a:lnTo>
                    <a:pt x="5506" y="94"/>
                  </a:lnTo>
                  <a:lnTo>
                    <a:pt x="11012" y="109"/>
                  </a:lnTo>
                  <a:lnTo>
                    <a:pt x="22055" y="125"/>
                  </a:lnTo>
                  <a:lnTo>
                    <a:pt x="33067" y="109"/>
                  </a:lnTo>
                  <a:lnTo>
                    <a:pt x="38588" y="94"/>
                  </a:lnTo>
                  <a:lnTo>
                    <a:pt x="44094" y="63"/>
                  </a:lnTo>
                  <a:lnTo>
                    <a:pt x="38588" y="47"/>
                  </a:lnTo>
                  <a:lnTo>
                    <a:pt x="33067" y="32"/>
                  </a:lnTo>
                  <a:lnTo>
                    <a:pt x="2205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983487" y="679751"/>
              <a:ext cx="1746460" cy="1385515"/>
            </a:xfrm>
            <a:custGeom>
              <a:avLst/>
              <a:gdLst/>
              <a:ahLst/>
              <a:cxnLst/>
              <a:rect l="l" t="t" r="r" b="b"/>
              <a:pathLst>
                <a:path w="19543" h="15504" extrusionOk="0">
                  <a:moveTo>
                    <a:pt x="16461" y="1"/>
                  </a:moveTo>
                  <a:cubicBezTo>
                    <a:pt x="14030" y="1"/>
                    <a:pt x="10686" y="314"/>
                    <a:pt x="7134" y="924"/>
                  </a:cubicBezTo>
                  <a:cubicBezTo>
                    <a:pt x="2761" y="1700"/>
                    <a:pt x="0" y="2615"/>
                    <a:pt x="0" y="3235"/>
                  </a:cubicBezTo>
                  <a:cubicBezTo>
                    <a:pt x="0" y="5128"/>
                    <a:pt x="31" y="13596"/>
                    <a:pt x="31" y="15503"/>
                  </a:cubicBezTo>
                  <a:cubicBezTo>
                    <a:pt x="31" y="14883"/>
                    <a:pt x="2776" y="13953"/>
                    <a:pt x="7165" y="13193"/>
                  </a:cubicBezTo>
                  <a:cubicBezTo>
                    <a:pt x="10717" y="12582"/>
                    <a:pt x="14055" y="12269"/>
                    <a:pt x="16481" y="12269"/>
                  </a:cubicBezTo>
                  <a:cubicBezTo>
                    <a:pt x="17817" y="12269"/>
                    <a:pt x="18876" y="12364"/>
                    <a:pt x="19542" y="12557"/>
                  </a:cubicBezTo>
                  <a:lnTo>
                    <a:pt x="19527" y="289"/>
                  </a:lnTo>
                  <a:cubicBezTo>
                    <a:pt x="18860" y="96"/>
                    <a:pt x="17799" y="1"/>
                    <a:pt x="164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63468" y="1739442"/>
              <a:ext cx="73458" cy="95710"/>
            </a:xfrm>
            <a:custGeom>
              <a:avLst/>
              <a:gdLst/>
              <a:ahLst/>
              <a:cxnLst/>
              <a:rect l="l" t="t" r="r" b="b"/>
              <a:pathLst>
                <a:path w="822" h="1071" extrusionOk="0">
                  <a:moveTo>
                    <a:pt x="822" y="1"/>
                  </a:moveTo>
                  <a:cubicBezTo>
                    <a:pt x="558" y="78"/>
                    <a:pt x="264" y="156"/>
                    <a:pt x="0" y="233"/>
                  </a:cubicBezTo>
                  <a:lnTo>
                    <a:pt x="0" y="1071"/>
                  </a:lnTo>
                  <a:cubicBezTo>
                    <a:pt x="264" y="993"/>
                    <a:pt x="558" y="916"/>
                    <a:pt x="822" y="838"/>
                  </a:cubicBezTo>
                  <a:lnTo>
                    <a:pt x="82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7"/>
            <p:cNvSpPr/>
            <p:nvPr/>
          </p:nvSpPr>
          <p:spPr>
            <a:xfrm>
              <a:off x="1389562" y="1610577"/>
              <a:ext cx="819209" cy="135924"/>
            </a:xfrm>
            <a:custGeom>
              <a:avLst/>
              <a:gdLst/>
              <a:ahLst/>
              <a:cxnLst/>
              <a:rect l="l" t="t" r="r" b="b"/>
              <a:pathLst>
                <a:path w="9167" h="1521" extrusionOk="0">
                  <a:moveTo>
                    <a:pt x="9167" y="0"/>
                  </a:moveTo>
                  <a:cubicBezTo>
                    <a:pt x="6065" y="78"/>
                    <a:pt x="3009" y="512"/>
                    <a:pt x="0" y="1272"/>
                  </a:cubicBezTo>
                  <a:lnTo>
                    <a:pt x="0" y="1520"/>
                  </a:lnTo>
                  <a:cubicBezTo>
                    <a:pt x="3009" y="776"/>
                    <a:pt x="6080" y="357"/>
                    <a:pt x="9167" y="264"/>
                  </a:cubicBezTo>
                  <a:lnTo>
                    <a:pt x="9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7"/>
            <p:cNvSpPr/>
            <p:nvPr/>
          </p:nvSpPr>
          <p:spPr>
            <a:xfrm>
              <a:off x="1389562" y="1684035"/>
              <a:ext cx="528147" cy="115102"/>
            </a:xfrm>
            <a:custGeom>
              <a:avLst/>
              <a:gdLst/>
              <a:ahLst/>
              <a:cxnLst/>
              <a:rect l="l" t="t" r="r" b="b"/>
              <a:pathLst>
                <a:path w="5910" h="1288" extrusionOk="0">
                  <a:moveTo>
                    <a:pt x="5910" y="0"/>
                  </a:moveTo>
                  <a:cubicBezTo>
                    <a:pt x="3909" y="202"/>
                    <a:pt x="1939" y="559"/>
                    <a:pt x="0" y="1039"/>
                  </a:cubicBezTo>
                  <a:lnTo>
                    <a:pt x="0" y="1288"/>
                  </a:lnTo>
                  <a:cubicBezTo>
                    <a:pt x="1939" y="807"/>
                    <a:pt x="3909" y="466"/>
                    <a:pt x="5910" y="248"/>
                  </a:cubicBezTo>
                  <a:lnTo>
                    <a:pt x="59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7"/>
            <p:cNvSpPr/>
            <p:nvPr/>
          </p:nvSpPr>
          <p:spPr>
            <a:xfrm>
              <a:off x="1214943" y="861162"/>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16"/>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14943" y="988150"/>
              <a:ext cx="1284890" cy="162376"/>
            </a:xfrm>
            <a:custGeom>
              <a:avLst/>
              <a:gdLst/>
              <a:ahLst/>
              <a:cxnLst/>
              <a:rect l="l" t="t" r="r" b="b"/>
              <a:pathLst>
                <a:path w="14378" h="1817" extrusionOk="0">
                  <a:moveTo>
                    <a:pt x="12299" y="1"/>
                  </a:moveTo>
                  <a:cubicBezTo>
                    <a:pt x="10589" y="1"/>
                    <a:pt x="8881" y="97"/>
                    <a:pt x="7181" y="296"/>
                  </a:cubicBezTo>
                  <a:cubicBezTo>
                    <a:pt x="4746" y="591"/>
                    <a:pt x="2342" y="1103"/>
                    <a:pt x="0" y="1816"/>
                  </a:cubicBezTo>
                  <a:cubicBezTo>
                    <a:pt x="2342" y="1118"/>
                    <a:pt x="4746" y="637"/>
                    <a:pt x="7181" y="327"/>
                  </a:cubicBezTo>
                  <a:cubicBezTo>
                    <a:pt x="8927" y="112"/>
                    <a:pt x="10680" y="4"/>
                    <a:pt x="12436" y="4"/>
                  </a:cubicBezTo>
                  <a:cubicBezTo>
                    <a:pt x="13083" y="4"/>
                    <a:pt x="13730" y="19"/>
                    <a:pt x="14378" y="48"/>
                  </a:cubicBezTo>
                  <a:cubicBezTo>
                    <a:pt x="13685" y="17"/>
                    <a:pt x="12992" y="1"/>
                    <a:pt x="12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7"/>
            <p:cNvSpPr/>
            <p:nvPr/>
          </p:nvSpPr>
          <p:spPr>
            <a:xfrm>
              <a:off x="1214943" y="1116210"/>
              <a:ext cx="1284890" cy="161840"/>
            </a:xfrm>
            <a:custGeom>
              <a:avLst/>
              <a:gdLst/>
              <a:ahLst/>
              <a:cxnLst/>
              <a:rect l="l" t="t" r="r" b="b"/>
              <a:pathLst>
                <a:path w="14378" h="1811" extrusionOk="0">
                  <a:moveTo>
                    <a:pt x="12185" y="1"/>
                  </a:moveTo>
                  <a:cubicBezTo>
                    <a:pt x="10513" y="1"/>
                    <a:pt x="8843" y="101"/>
                    <a:pt x="7181" y="306"/>
                  </a:cubicBezTo>
                  <a:cubicBezTo>
                    <a:pt x="4746" y="600"/>
                    <a:pt x="2342" y="1097"/>
                    <a:pt x="0" y="1810"/>
                  </a:cubicBezTo>
                  <a:cubicBezTo>
                    <a:pt x="2342" y="1112"/>
                    <a:pt x="4746" y="616"/>
                    <a:pt x="7181" y="321"/>
                  </a:cubicBezTo>
                  <a:cubicBezTo>
                    <a:pt x="8880" y="111"/>
                    <a:pt x="10587" y="4"/>
                    <a:pt x="12296" y="4"/>
                  </a:cubicBezTo>
                  <a:cubicBezTo>
                    <a:pt x="12990" y="4"/>
                    <a:pt x="13684" y="22"/>
                    <a:pt x="14378" y="57"/>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7"/>
            <p:cNvSpPr/>
            <p:nvPr/>
          </p:nvSpPr>
          <p:spPr>
            <a:xfrm>
              <a:off x="1214943" y="1242304"/>
              <a:ext cx="1284890" cy="163180"/>
            </a:xfrm>
            <a:custGeom>
              <a:avLst/>
              <a:gdLst/>
              <a:ahLst/>
              <a:cxnLst/>
              <a:rect l="l" t="t" r="r" b="b"/>
              <a:pathLst>
                <a:path w="14378" h="1826" extrusionOk="0">
                  <a:moveTo>
                    <a:pt x="12185" y="1"/>
                  </a:moveTo>
                  <a:cubicBezTo>
                    <a:pt x="10513" y="1"/>
                    <a:pt x="8843" y="101"/>
                    <a:pt x="7181" y="306"/>
                  </a:cubicBezTo>
                  <a:cubicBezTo>
                    <a:pt x="4746" y="601"/>
                    <a:pt x="2342" y="1097"/>
                    <a:pt x="0" y="1826"/>
                  </a:cubicBezTo>
                  <a:cubicBezTo>
                    <a:pt x="2342" y="1128"/>
                    <a:pt x="4746" y="632"/>
                    <a:pt x="7181" y="321"/>
                  </a:cubicBezTo>
                  <a:cubicBezTo>
                    <a:pt x="8880" y="112"/>
                    <a:pt x="10587" y="4"/>
                    <a:pt x="12296" y="4"/>
                  </a:cubicBezTo>
                  <a:cubicBezTo>
                    <a:pt x="12990" y="4"/>
                    <a:pt x="13684" y="22"/>
                    <a:pt x="14378" y="58"/>
                  </a:cubicBezTo>
                  <a:cubicBezTo>
                    <a:pt x="13646" y="20"/>
                    <a:pt x="12915"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7"/>
            <p:cNvSpPr/>
            <p:nvPr/>
          </p:nvSpPr>
          <p:spPr>
            <a:xfrm>
              <a:off x="1214943" y="1369381"/>
              <a:ext cx="1284890" cy="162287"/>
            </a:xfrm>
            <a:custGeom>
              <a:avLst/>
              <a:gdLst/>
              <a:ahLst/>
              <a:cxnLst/>
              <a:rect l="l" t="t" r="r" b="b"/>
              <a:pathLst>
                <a:path w="14378" h="1816" extrusionOk="0">
                  <a:moveTo>
                    <a:pt x="12299" y="0"/>
                  </a:moveTo>
                  <a:cubicBezTo>
                    <a:pt x="10589" y="0"/>
                    <a:pt x="8881" y="97"/>
                    <a:pt x="7181" y="295"/>
                  </a:cubicBezTo>
                  <a:cubicBezTo>
                    <a:pt x="4746" y="590"/>
                    <a:pt x="2342" y="1102"/>
                    <a:pt x="0" y="1815"/>
                  </a:cubicBezTo>
                  <a:cubicBezTo>
                    <a:pt x="2342" y="1133"/>
                    <a:pt x="4746" y="637"/>
                    <a:pt x="7181" y="326"/>
                  </a:cubicBezTo>
                  <a:cubicBezTo>
                    <a:pt x="8927" y="111"/>
                    <a:pt x="10680" y="3"/>
                    <a:pt x="12436" y="3"/>
                  </a:cubicBezTo>
                  <a:cubicBezTo>
                    <a:pt x="13083" y="3"/>
                    <a:pt x="13730" y="18"/>
                    <a:pt x="14378" y="47"/>
                  </a:cubicBezTo>
                  <a:cubicBezTo>
                    <a:pt x="13685" y="16"/>
                    <a:pt x="12992" y="0"/>
                    <a:pt x="12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a:off x="1471331" y="873227"/>
              <a:ext cx="2860" cy="712507"/>
            </a:xfrm>
            <a:custGeom>
              <a:avLst/>
              <a:gdLst/>
              <a:ahLst/>
              <a:cxnLst/>
              <a:rect l="l" t="t" r="r" b="b"/>
              <a:pathLst>
                <a:path w="32" h="7973" extrusionOk="0">
                  <a:moveTo>
                    <a:pt x="16" y="0"/>
                  </a:moveTo>
                  <a:cubicBezTo>
                    <a:pt x="0" y="1334"/>
                    <a:pt x="0" y="2652"/>
                    <a:pt x="0" y="3986"/>
                  </a:cubicBezTo>
                  <a:cubicBezTo>
                    <a:pt x="0" y="5305"/>
                    <a:pt x="0" y="6654"/>
                    <a:pt x="16" y="7972"/>
                  </a:cubicBezTo>
                  <a:cubicBezTo>
                    <a:pt x="31" y="6623"/>
                    <a:pt x="31" y="5305"/>
                    <a:pt x="31" y="3971"/>
                  </a:cubicBezTo>
                  <a:cubicBezTo>
                    <a:pt x="31" y="2652"/>
                    <a:pt x="31"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a:off x="1693046" y="830242"/>
              <a:ext cx="2860" cy="711077"/>
            </a:xfrm>
            <a:custGeom>
              <a:avLst/>
              <a:gdLst/>
              <a:ahLst/>
              <a:cxnLst/>
              <a:rect l="l" t="t" r="r" b="b"/>
              <a:pathLst>
                <a:path w="32" h="7957" extrusionOk="0">
                  <a:moveTo>
                    <a:pt x="16" y="0"/>
                  </a:moveTo>
                  <a:cubicBezTo>
                    <a:pt x="1" y="1334"/>
                    <a:pt x="16" y="2653"/>
                    <a:pt x="1" y="3986"/>
                  </a:cubicBezTo>
                  <a:cubicBezTo>
                    <a:pt x="1" y="5305"/>
                    <a:pt x="1" y="6639"/>
                    <a:pt x="16" y="7957"/>
                  </a:cubicBezTo>
                  <a:cubicBezTo>
                    <a:pt x="32" y="6623"/>
                    <a:pt x="32" y="5305"/>
                    <a:pt x="32" y="3971"/>
                  </a:cubicBezTo>
                  <a:cubicBezTo>
                    <a:pt x="32" y="2653"/>
                    <a:pt x="32" y="1319"/>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a:off x="1916279" y="798339"/>
              <a:ext cx="2860" cy="713937"/>
            </a:xfrm>
            <a:custGeom>
              <a:avLst/>
              <a:gdLst/>
              <a:ahLst/>
              <a:cxnLst/>
              <a:rect l="l" t="t" r="r" b="b"/>
              <a:pathLst>
                <a:path w="32" h="7989" extrusionOk="0">
                  <a:moveTo>
                    <a:pt x="16" y="1"/>
                  </a:moveTo>
                  <a:cubicBezTo>
                    <a:pt x="0" y="1335"/>
                    <a:pt x="0" y="2684"/>
                    <a:pt x="0" y="4018"/>
                  </a:cubicBezTo>
                  <a:cubicBezTo>
                    <a:pt x="0" y="5336"/>
                    <a:pt x="0" y="6670"/>
                    <a:pt x="16" y="7988"/>
                  </a:cubicBezTo>
                  <a:cubicBezTo>
                    <a:pt x="31" y="6654"/>
                    <a:pt x="31" y="5336"/>
                    <a:pt x="31" y="4002"/>
                  </a:cubicBezTo>
                  <a:cubicBezTo>
                    <a:pt x="31" y="2653"/>
                    <a:pt x="31" y="1319"/>
                    <a:pt x="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a:off x="2139424" y="783147"/>
              <a:ext cx="4200" cy="713848"/>
            </a:xfrm>
            <a:custGeom>
              <a:avLst/>
              <a:gdLst/>
              <a:ahLst/>
              <a:cxnLst/>
              <a:rect l="l" t="t" r="r" b="b"/>
              <a:pathLst>
                <a:path w="47" h="7988" extrusionOk="0">
                  <a:moveTo>
                    <a:pt x="16" y="0"/>
                  </a:moveTo>
                  <a:cubicBezTo>
                    <a:pt x="0" y="1318"/>
                    <a:pt x="0" y="2652"/>
                    <a:pt x="0" y="3986"/>
                  </a:cubicBezTo>
                  <a:cubicBezTo>
                    <a:pt x="0" y="5335"/>
                    <a:pt x="0" y="6654"/>
                    <a:pt x="16" y="7988"/>
                  </a:cubicBezTo>
                  <a:cubicBezTo>
                    <a:pt x="47" y="6654"/>
                    <a:pt x="47" y="5335"/>
                    <a:pt x="47" y="3986"/>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a:off x="2361138" y="777606"/>
              <a:ext cx="4290" cy="713848"/>
            </a:xfrm>
            <a:custGeom>
              <a:avLst/>
              <a:gdLst/>
              <a:ahLst/>
              <a:cxnLst/>
              <a:rect l="l" t="t" r="r" b="b"/>
              <a:pathLst>
                <a:path w="48" h="7988" extrusionOk="0">
                  <a:moveTo>
                    <a:pt x="16" y="0"/>
                  </a:moveTo>
                  <a:cubicBezTo>
                    <a:pt x="1" y="1334"/>
                    <a:pt x="16" y="2652"/>
                    <a:pt x="1" y="4002"/>
                  </a:cubicBezTo>
                  <a:cubicBezTo>
                    <a:pt x="1" y="5335"/>
                    <a:pt x="1" y="6654"/>
                    <a:pt x="16" y="7988"/>
                  </a:cubicBezTo>
                  <a:cubicBezTo>
                    <a:pt x="47" y="6654"/>
                    <a:pt x="47" y="5335"/>
                    <a:pt x="47" y="4002"/>
                  </a:cubicBezTo>
                  <a:cubicBezTo>
                    <a:pt x="47" y="2652"/>
                    <a:pt x="47" y="1334"/>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a:off x="1244691" y="992350"/>
              <a:ext cx="1254417" cy="651560"/>
            </a:xfrm>
            <a:custGeom>
              <a:avLst/>
              <a:gdLst/>
              <a:ahLst/>
              <a:cxnLst/>
              <a:rect l="l" t="t" r="r" b="b"/>
              <a:pathLst>
                <a:path w="14037" h="7291" extrusionOk="0">
                  <a:moveTo>
                    <a:pt x="14008" y="1"/>
                  </a:moveTo>
                  <a:cubicBezTo>
                    <a:pt x="13164" y="1"/>
                    <a:pt x="12961" y="1381"/>
                    <a:pt x="12501" y="1381"/>
                  </a:cubicBezTo>
                  <a:cubicBezTo>
                    <a:pt x="12044" y="1381"/>
                    <a:pt x="11961" y="512"/>
                    <a:pt x="11339" y="512"/>
                  </a:cubicBezTo>
                  <a:cubicBezTo>
                    <a:pt x="11329" y="512"/>
                    <a:pt x="11318" y="512"/>
                    <a:pt x="11307" y="513"/>
                  </a:cubicBezTo>
                  <a:cubicBezTo>
                    <a:pt x="10640" y="528"/>
                    <a:pt x="10531" y="2002"/>
                    <a:pt x="10004" y="2017"/>
                  </a:cubicBezTo>
                  <a:cubicBezTo>
                    <a:pt x="9993" y="2018"/>
                    <a:pt x="9982" y="2018"/>
                    <a:pt x="9971" y="2018"/>
                  </a:cubicBezTo>
                  <a:cubicBezTo>
                    <a:pt x="9488" y="2018"/>
                    <a:pt x="9256" y="1705"/>
                    <a:pt x="8890" y="1705"/>
                  </a:cubicBezTo>
                  <a:cubicBezTo>
                    <a:pt x="8874" y="1705"/>
                    <a:pt x="8858" y="1706"/>
                    <a:pt x="8841" y="1707"/>
                  </a:cubicBezTo>
                  <a:cubicBezTo>
                    <a:pt x="8220" y="1754"/>
                    <a:pt x="8034" y="2529"/>
                    <a:pt x="7523" y="2576"/>
                  </a:cubicBezTo>
                  <a:cubicBezTo>
                    <a:pt x="7505" y="2578"/>
                    <a:pt x="7489" y="2579"/>
                    <a:pt x="7473" y="2579"/>
                  </a:cubicBezTo>
                  <a:cubicBezTo>
                    <a:pt x="6760" y="2579"/>
                    <a:pt x="7013" y="323"/>
                    <a:pt x="6315" y="323"/>
                  </a:cubicBezTo>
                  <a:cubicBezTo>
                    <a:pt x="6299" y="323"/>
                    <a:pt x="6283" y="324"/>
                    <a:pt x="6266" y="327"/>
                  </a:cubicBezTo>
                  <a:cubicBezTo>
                    <a:pt x="5491" y="451"/>
                    <a:pt x="5754" y="2141"/>
                    <a:pt x="5025" y="2265"/>
                  </a:cubicBezTo>
                  <a:cubicBezTo>
                    <a:pt x="4970" y="2275"/>
                    <a:pt x="4919" y="2279"/>
                    <a:pt x="4873" y="2279"/>
                  </a:cubicBezTo>
                  <a:cubicBezTo>
                    <a:pt x="4351" y="2279"/>
                    <a:pt x="4374" y="1737"/>
                    <a:pt x="3896" y="1737"/>
                  </a:cubicBezTo>
                  <a:cubicBezTo>
                    <a:pt x="3848" y="1737"/>
                    <a:pt x="3796" y="1742"/>
                    <a:pt x="3738" y="1754"/>
                  </a:cubicBezTo>
                  <a:cubicBezTo>
                    <a:pt x="3025" y="1893"/>
                    <a:pt x="3040" y="3723"/>
                    <a:pt x="2528" y="3863"/>
                  </a:cubicBezTo>
                  <a:cubicBezTo>
                    <a:pt x="2496" y="3872"/>
                    <a:pt x="2464" y="3876"/>
                    <a:pt x="2435" y="3876"/>
                  </a:cubicBezTo>
                  <a:cubicBezTo>
                    <a:pt x="2024" y="3876"/>
                    <a:pt x="1916" y="3087"/>
                    <a:pt x="1439" y="3087"/>
                  </a:cubicBezTo>
                  <a:cubicBezTo>
                    <a:pt x="1401" y="3087"/>
                    <a:pt x="1361" y="3092"/>
                    <a:pt x="1319" y="3103"/>
                  </a:cubicBezTo>
                  <a:cubicBezTo>
                    <a:pt x="698" y="3258"/>
                    <a:pt x="435" y="4794"/>
                    <a:pt x="0" y="4902"/>
                  </a:cubicBezTo>
                  <a:lnTo>
                    <a:pt x="0" y="7291"/>
                  </a:lnTo>
                  <a:cubicBezTo>
                    <a:pt x="3889" y="6153"/>
                    <a:pt x="7912" y="5580"/>
                    <a:pt x="11946" y="5580"/>
                  </a:cubicBezTo>
                  <a:cubicBezTo>
                    <a:pt x="12643" y="5580"/>
                    <a:pt x="13340" y="5597"/>
                    <a:pt x="14037" y="5631"/>
                  </a:cubicBezTo>
                  <a:lnTo>
                    <a:pt x="14037" y="1"/>
                  </a:lnTo>
                  <a:cubicBezTo>
                    <a:pt x="14027" y="1"/>
                    <a:pt x="14018" y="1"/>
                    <a:pt x="14008" y="1"/>
                  </a:cubicBezTo>
                  <a:close/>
                </a:path>
              </a:pathLst>
            </a:custGeom>
            <a:solidFill>
              <a:srgbClr val="302F2F">
                <a:alpha val="1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a:off x="1245416" y="989491"/>
              <a:ext cx="1254417" cy="446557"/>
            </a:xfrm>
            <a:custGeom>
              <a:avLst/>
              <a:gdLst/>
              <a:ahLst/>
              <a:cxnLst/>
              <a:rect l="l" t="t" r="r" b="b"/>
              <a:pathLst>
                <a:path w="14037" h="4997" extrusionOk="0">
                  <a:moveTo>
                    <a:pt x="13986" y="1"/>
                  </a:moveTo>
                  <a:cubicBezTo>
                    <a:pt x="13445" y="1"/>
                    <a:pt x="13161" y="479"/>
                    <a:pt x="12935" y="871"/>
                  </a:cubicBezTo>
                  <a:cubicBezTo>
                    <a:pt x="12796" y="1103"/>
                    <a:pt x="12641" y="1367"/>
                    <a:pt x="12501" y="1367"/>
                  </a:cubicBezTo>
                  <a:cubicBezTo>
                    <a:pt x="12346" y="1367"/>
                    <a:pt x="12237" y="1196"/>
                    <a:pt x="12098" y="1026"/>
                  </a:cubicBezTo>
                  <a:cubicBezTo>
                    <a:pt x="11927" y="778"/>
                    <a:pt x="11710" y="498"/>
                    <a:pt x="11307" y="498"/>
                  </a:cubicBezTo>
                  <a:cubicBezTo>
                    <a:pt x="10904" y="498"/>
                    <a:pt x="10686" y="933"/>
                    <a:pt x="10485" y="1351"/>
                  </a:cubicBezTo>
                  <a:cubicBezTo>
                    <a:pt x="10361" y="1646"/>
                    <a:pt x="10175" y="2018"/>
                    <a:pt x="10004" y="2018"/>
                  </a:cubicBezTo>
                  <a:cubicBezTo>
                    <a:pt x="9787" y="2018"/>
                    <a:pt x="9585" y="1972"/>
                    <a:pt x="9399" y="1863"/>
                  </a:cubicBezTo>
                  <a:cubicBezTo>
                    <a:pt x="9229" y="1739"/>
                    <a:pt x="9042" y="1708"/>
                    <a:pt x="8841" y="1708"/>
                  </a:cubicBezTo>
                  <a:cubicBezTo>
                    <a:pt x="8469" y="1724"/>
                    <a:pt x="8236" y="1972"/>
                    <a:pt x="8050" y="2204"/>
                  </a:cubicBezTo>
                  <a:cubicBezTo>
                    <a:pt x="7864" y="2375"/>
                    <a:pt x="7724" y="2561"/>
                    <a:pt x="7523" y="2577"/>
                  </a:cubicBezTo>
                  <a:cubicBezTo>
                    <a:pt x="7519" y="2577"/>
                    <a:pt x="7515" y="2577"/>
                    <a:pt x="7511" y="2577"/>
                  </a:cubicBezTo>
                  <a:cubicBezTo>
                    <a:pt x="7209" y="2577"/>
                    <a:pt x="7072" y="1966"/>
                    <a:pt x="6980" y="1475"/>
                  </a:cubicBezTo>
                  <a:cubicBezTo>
                    <a:pt x="6848" y="891"/>
                    <a:pt x="6758" y="321"/>
                    <a:pt x="6347" y="321"/>
                  </a:cubicBezTo>
                  <a:cubicBezTo>
                    <a:pt x="6321" y="321"/>
                    <a:pt x="6294" y="323"/>
                    <a:pt x="6266" y="328"/>
                  </a:cubicBezTo>
                  <a:cubicBezTo>
                    <a:pt x="5785" y="405"/>
                    <a:pt x="5661" y="886"/>
                    <a:pt x="5522" y="1367"/>
                  </a:cubicBezTo>
                  <a:cubicBezTo>
                    <a:pt x="5413" y="1801"/>
                    <a:pt x="5320" y="2220"/>
                    <a:pt x="5025" y="2266"/>
                  </a:cubicBezTo>
                  <a:cubicBezTo>
                    <a:pt x="4993" y="2270"/>
                    <a:pt x="4963" y="2271"/>
                    <a:pt x="4934" y="2271"/>
                  </a:cubicBezTo>
                  <a:cubicBezTo>
                    <a:pt x="4689" y="2271"/>
                    <a:pt x="4578" y="2157"/>
                    <a:pt x="4467" y="2018"/>
                  </a:cubicBezTo>
                  <a:cubicBezTo>
                    <a:pt x="4336" y="1887"/>
                    <a:pt x="4204" y="1722"/>
                    <a:pt x="3912" y="1722"/>
                  </a:cubicBezTo>
                  <a:cubicBezTo>
                    <a:pt x="3860" y="1722"/>
                    <a:pt x="3802" y="1727"/>
                    <a:pt x="3738" y="1739"/>
                  </a:cubicBezTo>
                  <a:cubicBezTo>
                    <a:pt x="3288" y="1817"/>
                    <a:pt x="3118" y="2422"/>
                    <a:pt x="2947" y="2980"/>
                  </a:cubicBezTo>
                  <a:cubicBezTo>
                    <a:pt x="2854" y="3337"/>
                    <a:pt x="2699" y="3802"/>
                    <a:pt x="2544" y="3833"/>
                  </a:cubicBezTo>
                  <a:cubicBezTo>
                    <a:pt x="2524" y="3838"/>
                    <a:pt x="2505" y="3840"/>
                    <a:pt x="2486" y="3840"/>
                  </a:cubicBezTo>
                  <a:cubicBezTo>
                    <a:pt x="2318" y="3840"/>
                    <a:pt x="2204" y="3659"/>
                    <a:pt x="2079" y="3492"/>
                  </a:cubicBezTo>
                  <a:cubicBezTo>
                    <a:pt x="1932" y="3265"/>
                    <a:pt x="1774" y="3038"/>
                    <a:pt x="1476" y="3038"/>
                  </a:cubicBezTo>
                  <a:cubicBezTo>
                    <a:pt x="1428" y="3038"/>
                    <a:pt x="1375" y="3044"/>
                    <a:pt x="1319" y="3057"/>
                  </a:cubicBezTo>
                  <a:cubicBezTo>
                    <a:pt x="915" y="3150"/>
                    <a:pt x="683" y="3662"/>
                    <a:pt x="450" y="4143"/>
                  </a:cubicBezTo>
                  <a:cubicBezTo>
                    <a:pt x="311" y="4438"/>
                    <a:pt x="140" y="4826"/>
                    <a:pt x="0" y="4857"/>
                  </a:cubicBezTo>
                  <a:lnTo>
                    <a:pt x="0" y="4996"/>
                  </a:lnTo>
                  <a:cubicBezTo>
                    <a:pt x="280" y="4919"/>
                    <a:pt x="450" y="4593"/>
                    <a:pt x="636" y="4159"/>
                  </a:cubicBezTo>
                  <a:cubicBezTo>
                    <a:pt x="822" y="3771"/>
                    <a:pt x="1071" y="3275"/>
                    <a:pt x="1319" y="3213"/>
                  </a:cubicBezTo>
                  <a:cubicBezTo>
                    <a:pt x="1352" y="3202"/>
                    <a:pt x="1384" y="3197"/>
                    <a:pt x="1414" y="3197"/>
                  </a:cubicBezTo>
                  <a:cubicBezTo>
                    <a:pt x="1609" y="3197"/>
                    <a:pt x="1743" y="3397"/>
                    <a:pt x="1877" y="3585"/>
                  </a:cubicBezTo>
                  <a:cubicBezTo>
                    <a:pt x="2038" y="3786"/>
                    <a:pt x="2153" y="3988"/>
                    <a:pt x="2402" y="3988"/>
                  </a:cubicBezTo>
                  <a:cubicBezTo>
                    <a:pt x="2441" y="3988"/>
                    <a:pt x="2483" y="3983"/>
                    <a:pt x="2528" y="3972"/>
                  </a:cubicBezTo>
                  <a:cubicBezTo>
                    <a:pt x="2854" y="3895"/>
                    <a:pt x="2963" y="3492"/>
                    <a:pt x="3118" y="2964"/>
                  </a:cubicBezTo>
                  <a:cubicBezTo>
                    <a:pt x="3273" y="2499"/>
                    <a:pt x="3459" y="1910"/>
                    <a:pt x="3738" y="1863"/>
                  </a:cubicBezTo>
                  <a:cubicBezTo>
                    <a:pt x="3795" y="1851"/>
                    <a:pt x="3844" y="1846"/>
                    <a:pt x="3887" y="1846"/>
                  </a:cubicBezTo>
                  <a:cubicBezTo>
                    <a:pt x="4071" y="1846"/>
                    <a:pt x="4156" y="1945"/>
                    <a:pt x="4281" y="2096"/>
                  </a:cubicBezTo>
                  <a:cubicBezTo>
                    <a:pt x="4398" y="2239"/>
                    <a:pt x="4526" y="2393"/>
                    <a:pt x="4830" y="2393"/>
                  </a:cubicBezTo>
                  <a:cubicBezTo>
                    <a:pt x="4889" y="2393"/>
                    <a:pt x="4953" y="2387"/>
                    <a:pt x="5025" y="2375"/>
                  </a:cubicBezTo>
                  <a:cubicBezTo>
                    <a:pt x="5475" y="2297"/>
                    <a:pt x="5584" y="1832"/>
                    <a:pt x="5723" y="1351"/>
                  </a:cubicBezTo>
                  <a:cubicBezTo>
                    <a:pt x="5832" y="948"/>
                    <a:pt x="5956" y="483"/>
                    <a:pt x="6266" y="436"/>
                  </a:cubicBezTo>
                  <a:cubicBezTo>
                    <a:pt x="6274" y="436"/>
                    <a:pt x="6281" y="435"/>
                    <a:pt x="6289" y="435"/>
                  </a:cubicBezTo>
                  <a:cubicBezTo>
                    <a:pt x="6582" y="435"/>
                    <a:pt x="6688" y="1022"/>
                    <a:pt x="6794" y="1491"/>
                  </a:cubicBezTo>
                  <a:cubicBezTo>
                    <a:pt x="6912" y="2111"/>
                    <a:pt x="7044" y="2690"/>
                    <a:pt x="7472" y="2690"/>
                  </a:cubicBezTo>
                  <a:cubicBezTo>
                    <a:pt x="7493" y="2690"/>
                    <a:pt x="7515" y="2688"/>
                    <a:pt x="7538" y="2685"/>
                  </a:cubicBezTo>
                  <a:cubicBezTo>
                    <a:pt x="7833" y="2670"/>
                    <a:pt x="8050" y="2453"/>
                    <a:pt x="8220" y="2251"/>
                  </a:cubicBezTo>
                  <a:cubicBezTo>
                    <a:pt x="8422" y="2049"/>
                    <a:pt x="8593" y="1832"/>
                    <a:pt x="8856" y="1817"/>
                  </a:cubicBezTo>
                  <a:cubicBezTo>
                    <a:pt x="9011" y="1832"/>
                    <a:pt x="9167" y="1879"/>
                    <a:pt x="9306" y="1956"/>
                  </a:cubicBezTo>
                  <a:cubicBezTo>
                    <a:pt x="9523" y="2096"/>
                    <a:pt x="9771" y="2142"/>
                    <a:pt x="10020" y="2142"/>
                  </a:cubicBezTo>
                  <a:cubicBezTo>
                    <a:pt x="10330" y="2127"/>
                    <a:pt x="10485" y="1786"/>
                    <a:pt x="10686" y="1398"/>
                  </a:cubicBezTo>
                  <a:cubicBezTo>
                    <a:pt x="10842" y="1041"/>
                    <a:pt x="11028" y="638"/>
                    <a:pt x="11307" y="638"/>
                  </a:cubicBezTo>
                  <a:cubicBezTo>
                    <a:pt x="11602" y="638"/>
                    <a:pt x="11772" y="871"/>
                    <a:pt x="11927" y="1088"/>
                  </a:cubicBezTo>
                  <a:cubicBezTo>
                    <a:pt x="12082" y="1289"/>
                    <a:pt x="12237" y="1506"/>
                    <a:pt x="12501" y="1506"/>
                  </a:cubicBezTo>
                  <a:cubicBezTo>
                    <a:pt x="12780" y="1506"/>
                    <a:pt x="12935" y="1258"/>
                    <a:pt x="13121" y="933"/>
                  </a:cubicBezTo>
                  <a:cubicBezTo>
                    <a:pt x="13335" y="552"/>
                    <a:pt x="13608" y="126"/>
                    <a:pt x="14015" y="126"/>
                  </a:cubicBezTo>
                  <a:cubicBezTo>
                    <a:pt x="14022" y="126"/>
                    <a:pt x="14029" y="126"/>
                    <a:pt x="14037" y="126"/>
                  </a:cubicBezTo>
                  <a:lnTo>
                    <a:pt x="14037" y="2"/>
                  </a:lnTo>
                  <a:cubicBezTo>
                    <a:pt x="14019" y="1"/>
                    <a:pt x="14002" y="1"/>
                    <a:pt x="13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a:off x="1243986" y="938374"/>
              <a:ext cx="1255846" cy="708307"/>
            </a:xfrm>
            <a:custGeom>
              <a:avLst/>
              <a:gdLst/>
              <a:ahLst/>
              <a:cxnLst/>
              <a:rect l="l" t="t" r="r" b="b"/>
              <a:pathLst>
                <a:path w="14053" h="7926" extrusionOk="0">
                  <a:moveTo>
                    <a:pt x="16" y="0"/>
                  </a:moveTo>
                  <a:cubicBezTo>
                    <a:pt x="16" y="1318"/>
                    <a:pt x="1" y="2637"/>
                    <a:pt x="16" y="3940"/>
                  </a:cubicBezTo>
                  <a:cubicBezTo>
                    <a:pt x="1" y="5258"/>
                    <a:pt x="1" y="6576"/>
                    <a:pt x="1" y="7895"/>
                  </a:cubicBezTo>
                  <a:lnTo>
                    <a:pt x="1" y="7926"/>
                  </a:lnTo>
                  <a:lnTo>
                    <a:pt x="32" y="7910"/>
                  </a:lnTo>
                  <a:cubicBezTo>
                    <a:pt x="2327" y="7228"/>
                    <a:pt x="4685" y="6762"/>
                    <a:pt x="7058" y="6483"/>
                  </a:cubicBezTo>
                  <a:cubicBezTo>
                    <a:pt x="8221" y="6344"/>
                    <a:pt x="9400" y="6251"/>
                    <a:pt x="10563" y="6204"/>
                  </a:cubicBezTo>
                  <a:cubicBezTo>
                    <a:pt x="11045" y="6191"/>
                    <a:pt x="11527" y="6184"/>
                    <a:pt x="12008" y="6184"/>
                  </a:cubicBezTo>
                  <a:cubicBezTo>
                    <a:pt x="12690" y="6184"/>
                    <a:pt x="13371" y="6199"/>
                    <a:pt x="14053" y="6235"/>
                  </a:cubicBezTo>
                  <a:cubicBezTo>
                    <a:pt x="13287" y="6194"/>
                    <a:pt x="12508" y="6173"/>
                    <a:pt x="11730" y="6173"/>
                  </a:cubicBezTo>
                  <a:cubicBezTo>
                    <a:pt x="11340" y="6173"/>
                    <a:pt x="10951" y="6178"/>
                    <a:pt x="10563" y="6189"/>
                  </a:cubicBezTo>
                  <a:cubicBezTo>
                    <a:pt x="9400" y="6235"/>
                    <a:pt x="8236" y="6313"/>
                    <a:pt x="7058" y="6437"/>
                  </a:cubicBezTo>
                  <a:cubicBezTo>
                    <a:pt x="4701" y="6729"/>
                    <a:pt x="2359" y="7190"/>
                    <a:pt x="78" y="7850"/>
                  </a:cubicBezTo>
                  <a:lnTo>
                    <a:pt x="78" y="7850"/>
                  </a:lnTo>
                  <a:cubicBezTo>
                    <a:pt x="78" y="6542"/>
                    <a:pt x="63" y="5248"/>
                    <a:pt x="63" y="3940"/>
                  </a:cubicBezTo>
                  <a:cubicBezTo>
                    <a:pt x="63" y="2621"/>
                    <a:pt x="32" y="1303"/>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a:off x="3643169" y="2556416"/>
              <a:ext cx="373010" cy="316888"/>
            </a:xfrm>
            <a:custGeom>
              <a:avLst/>
              <a:gdLst/>
              <a:ahLst/>
              <a:cxnLst/>
              <a:rect l="l" t="t" r="r" b="b"/>
              <a:pathLst>
                <a:path w="4174" h="3546" extrusionOk="0">
                  <a:moveTo>
                    <a:pt x="3229" y="1"/>
                  </a:moveTo>
                  <a:cubicBezTo>
                    <a:pt x="3040" y="1"/>
                    <a:pt x="2852" y="64"/>
                    <a:pt x="2700" y="195"/>
                  </a:cubicBezTo>
                  <a:lnTo>
                    <a:pt x="1" y="2444"/>
                  </a:lnTo>
                  <a:lnTo>
                    <a:pt x="854" y="3546"/>
                  </a:lnTo>
                  <a:lnTo>
                    <a:pt x="3708" y="1514"/>
                  </a:lnTo>
                  <a:cubicBezTo>
                    <a:pt x="3723" y="1514"/>
                    <a:pt x="3723" y="1498"/>
                    <a:pt x="3739" y="1498"/>
                  </a:cubicBezTo>
                  <a:cubicBezTo>
                    <a:pt x="4095" y="1219"/>
                    <a:pt x="4173" y="707"/>
                    <a:pt x="3878" y="335"/>
                  </a:cubicBezTo>
                  <a:cubicBezTo>
                    <a:pt x="3878" y="320"/>
                    <a:pt x="3863" y="320"/>
                    <a:pt x="3863" y="289"/>
                  </a:cubicBezTo>
                  <a:cubicBezTo>
                    <a:pt x="3699" y="99"/>
                    <a:pt x="3464"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a:off x="4178197" y="2896808"/>
              <a:ext cx="152546" cy="496244"/>
            </a:xfrm>
            <a:custGeom>
              <a:avLst/>
              <a:gdLst/>
              <a:ahLst/>
              <a:cxnLst/>
              <a:rect l="l" t="t" r="r" b="b"/>
              <a:pathLst>
                <a:path w="1707" h="5553" extrusionOk="0">
                  <a:moveTo>
                    <a:pt x="854" y="0"/>
                  </a:moveTo>
                  <a:cubicBezTo>
                    <a:pt x="388" y="0"/>
                    <a:pt x="1" y="388"/>
                    <a:pt x="1" y="853"/>
                  </a:cubicBezTo>
                  <a:lnTo>
                    <a:pt x="1" y="4715"/>
                  </a:lnTo>
                  <a:cubicBezTo>
                    <a:pt x="1" y="5165"/>
                    <a:pt x="388" y="5553"/>
                    <a:pt x="854" y="5553"/>
                  </a:cubicBezTo>
                  <a:cubicBezTo>
                    <a:pt x="1319" y="5553"/>
                    <a:pt x="1707" y="5165"/>
                    <a:pt x="1707" y="4715"/>
                  </a:cubicBezTo>
                  <a:lnTo>
                    <a:pt x="1707" y="853"/>
                  </a:lnTo>
                  <a:cubicBezTo>
                    <a:pt x="1707" y="388"/>
                    <a:pt x="1319" y="16"/>
                    <a:pt x="8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a:off x="3379899" y="4102610"/>
              <a:ext cx="1280690" cy="221893"/>
            </a:xfrm>
            <a:custGeom>
              <a:avLst/>
              <a:gdLst/>
              <a:ahLst/>
              <a:cxnLst/>
              <a:rect l="l" t="t" r="r" b="b"/>
              <a:pathLst>
                <a:path w="14331" h="2483" extrusionOk="0">
                  <a:moveTo>
                    <a:pt x="1210" y="1"/>
                  </a:moveTo>
                  <a:cubicBezTo>
                    <a:pt x="527" y="1"/>
                    <a:pt x="0" y="543"/>
                    <a:pt x="0" y="1226"/>
                  </a:cubicBezTo>
                  <a:lnTo>
                    <a:pt x="0" y="1272"/>
                  </a:lnTo>
                  <a:cubicBezTo>
                    <a:pt x="0" y="1939"/>
                    <a:pt x="543" y="2482"/>
                    <a:pt x="1210" y="2482"/>
                  </a:cubicBezTo>
                  <a:lnTo>
                    <a:pt x="13121" y="2482"/>
                  </a:lnTo>
                  <a:cubicBezTo>
                    <a:pt x="13788" y="2482"/>
                    <a:pt x="14331" y="1939"/>
                    <a:pt x="14331" y="1272"/>
                  </a:cubicBezTo>
                  <a:lnTo>
                    <a:pt x="14331" y="1195"/>
                  </a:lnTo>
                  <a:cubicBezTo>
                    <a:pt x="14331" y="543"/>
                    <a:pt x="13788" y="1"/>
                    <a:pt x="131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a:off x="3533696" y="3704846"/>
              <a:ext cx="970325" cy="397853"/>
            </a:xfrm>
            <a:custGeom>
              <a:avLst/>
              <a:gdLst/>
              <a:ahLst/>
              <a:cxnLst/>
              <a:rect l="l" t="t" r="r" b="b"/>
              <a:pathLst>
                <a:path w="10858" h="4452" extrusionOk="0">
                  <a:moveTo>
                    <a:pt x="1505" y="0"/>
                  </a:moveTo>
                  <a:lnTo>
                    <a:pt x="1" y="4452"/>
                  </a:lnTo>
                  <a:lnTo>
                    <a:pt x="10857" y="4452"/>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a:off x="3533696" y="3998678"/>
              <a:ext cx="970325" cy="104021"/>
            </a:xfrm>
            <a:custGeom>
              <a:avLst/>
              <a:gdLst/>
              <a:ahLst/>
              <a:cxnLst/>
              <a:rect l="l" t="t" r="r" b="b"/>
              <a:pathLst>
                <a:path w="10858" h="1164" extrusionOk="0">
                  <a:moveTo>
                    <a:pt x="419" y="0"/>
                  </a:moveTo>
                  <a:lnTo>
                    <a:pt x="1" y="1164"/>
                  </a:lnTo>
                  <a:lnTo>
                    <a:pt x="10857" y="1164"/>
                  </a:lnTo>
                  <a:lnTo>
                    <a:pt x="10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a:off x="3859432" y="3231212"/>
              <a:ext cx="508755" cy="617155"/>
            </a:xfrm>
            <a:custGeom>
              <a:avLst/>
              <a:gdLst/>
              <a:ahLst/>
              <a:cxnLst/>
              <a:rect l="l" t="t" r="r" b="b"/>
              <a:pathLst>
                <a:path w="5693" h="6906" extrusionOk="0">
                  <a:moveTo>
                    <a:pt x="4424" y="1"/>
                  </a:moveTo>
                  <a:cubicBezTo>
                    <a:pt x="4075" y="1"/>
                    <a:pt x="3738" y="165"/>
                    <a:pt x="3521" y="461"/>
                  </a:cubicBezTo>
                  <a:lnTo>
                    <a:pt x="512" y="4416"/>
                  </a:lnTo>
                  <a:cubicBezTo>
                    <a:pt x="0" y="5114"/>
                    <a:pt x="156" y="6107"/>
                    <a:pt x="853" y="6603"/>
                  </a:cubicBezTo>
                  <a:cubicBezTo>
                    <a:pt x="900" y="6619"/>
                    <a:pt x="916" y="6650"/>
                    <a:pt x="962" y="6665"/>
                  </a:cubicBezTo>
                  <a:cubicBezTo>
                    <a:pt x="1217" y="6828"/>
                    <a:pt x="1500" y="6905"/>
                    <a:pt x="1781" y="6905"/>
                  </a:cubicBezTo>
                  <a:cubicBezTo>
                    <a:pt x="2305" y="6905"/>
                    <a:pt x="2821" y="6638"/>
                    <a:pt x="3133" y="6153"/>
                  </a:cubicBezTo>
                  <a:cubicBezTo>
                    <a:pt x="3149" y="6122"/>
                    <a:pt x="3164" y="6107"/>
                    <a:pt x="3180" y="6060"/>
                  </a:cubicBezTo>
                  <a:lnTo>
                    <a:pt x="5413" y="1625"/>
                  </a:lnTo>
                  <a:cubicBezTo>
                    <a:pt x="5692" y="1128"/>
                    <a:pt x="5506" y="477"/>
                    <a:pt x="5010" y="167"/>
                  </a:cubicBezTo>
                  <a:cubicBezTo>
                    <a:pt x="4824" y="54"/>
                    <a:pt x="4622" y="1"/>
                    <a:pt x="44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a:off x="3855232" y="3211909"/>
              <a:ext cx="537888" cy="658084"/>
            </a:xfrm>
            <a:custGeom>
              <a:avLst/>
              <a:gdLst/>
              <a:ahLst/>
              <a:cxnLst/>
              <a:rect l="l" t="t" r="r" b="b"/>
              <a:pathLst>
                <a:path w="6019" h="7364" extrusionOk="0">
                  <a:moveTo>
                    <a:pt x="4126" y="445"/>
                  </a:moveTo>
                  <a:cubicBezTo>
                    <a:pt x="4220" y="476"/>
                    <a:pt x="4235" y="476"/>
                    <a:pt x="4282" y="476"/>
                  </a:cubicBezTo>
                  <a:cubicBezTo>
                    <a:pt x="4297" y="476"/>
                    <a:pt x="4344" y="460"/>
                    <a:pt x="4359" y="460"/>
                  </a:cubicBezTo>
                  <a:lnTo>
                    <a:pt x="4437" y="460"/>
                  </a:lnTo>
                  <a:cubicBezTo>
                    <a:pt x="4499" y="460"/>
                    <a:pt x="4545" y="460"/>
                    <a:pt x="4607" y="476"/>
                  </a:cubicBezTo>
                  <a:cubicBezTo>
                    <a:pt x="4623" y="476"/>
                    <a:pt x="4669" y="476"/>
                    <a:pt x="4685" y="507"/>
                  </a:cubicBezTo>
                  <a:cubicBezTo>
                    <a:pt x="4700" y="507"/>
                    <a:pt x="4747" y="522"/>
                    <a:pt x="4762" y="522"/>
                  </a:cubicBezTo>
                  <a:lnTo>
                    <a:pt x="4778" y="522"/>
                  </a:lnTo>
                  <a:cubicBezTo>
                    <a:pt x="4809" y="522"/>
                    <a:pt x="4824" y="538"/>
                    <a:pt x="4840" y="569"/>
                  </a:cubicBezTo>
                  <a:cubicBezTo>
                    <a:pt x="4855" y="584"/>
                    <a:pt x="4902" y="584"/>
                    <a:pt x="4917" y="600"/>
                  </a:cubicBezTo>
                  <a:cubicBezTo>
                    <a:pt x="4933" y="615"/>
                    <a:pt x="4964" y="615"/>
                    <a:pt x="4980" y="646"/>
                  </a:cubicBezTo>
                  <a:cubicBezTo>
                    <a:pt x="4995" y="646"/>
                    <a:pt x="4995" y="662"/>
                    <a:pt x="5011" y="662"/>
                  </a:cubicBezTo>
                  <a:cubicBezTo>
                    <a:pt x="5026" y="677"/>
                    <a:pt x="5057" y="677"/>
                    <a:pt x="5057" y="693"/>
                  </a:cubicBezTo>
                  <a:lnTo>
                    <a:pt x="5073" y="724"/>
                  </a:lnTo>
                  <a:cubicBezTo>
                    <a:pt x="5088" y="739"/>
                    <a:pt x="5119" y="739"/>
                    <a:pt x="5119" y="755"/>
                  </a:cubicBezTo>
                  <a:cubicBezTo>
                    <a:pt x="5135" y="770"/>
                    <a:pt x="5150" y="801"/>
                    <a:pt x="5150" y="817"/>
                  </a:cubicBezTo>
                  <a:lnTo>
                    <a:pt x="5166" y="832"/>
                  </a:lnTo>
                  <a:cubicBezTo>
                    <a:pt x="5166" y="848"/>
                    <a:pt x="5197" y="848"/>
                    <a:pt x="5197" y="879"/>
                  </a:cubicBezTo>
                  <a:cubicBezTo>
                    <a:pt x="5197" y="894"/>
                    <a:pt x="5212" y="894"/>
                    <a:pt x="5212" y="910"/>
                  </a:cubicBezTo>
                  <a:cubicBezTo>
                    <a:pt x="5228" y="925"/>
                    <a:pt x="5228" y="956"/>
                    <a:pt x="5228" y="972"/>
                  </a:cubicBezTo>
                  <a:cubicBezTo>
                    <a:pt x="5243" y="988"/>
                    <a:pt x="5243" y="1034"/>
                    <a:pt x="5274" y="1050"/>
                  </a:cubicBezTo>
                  <a:cubicBezTo>
                    <a:pt x="5290" y="1065"/>
                    <a:pt x="5290" y="1112"/>
                    <a:pt x="5290" y="1127"/>
                  </a:cubicBezTo>
                  <a:cubicBezTo>
                    <a:pt x="5290" y="1143"/>
                    <a:pt x="5305" y="1189"/>
                    <a:pt x="5305" y="1205"/>
                  </a:cubicBezTo>
                  <a:cubicBezTo>
                    <a:pt x="5352" y="1391"/>
                    <a:pt x="5305" y="1577"/>
                    <a:pt x="5212" y="1747"/>
                  </a:cubicBezTo>
                  <a:lnTo>
                    <a:pt x="4747" y="2694"/>
                  </a:lnTo>
                  <a:lnTo>
                    <a:pt x="3056" y="6075"/>
                  </a:lnTo>
                  <a:lnTo>
                    <a:pt x="2994" y="6183"/>
                  </a:lnTo>
                  <a:lnTo>
                    <a:pt x="2979" y="6199"/>
                  </a:lnTo>
                  <a:cubicBezTo>
                    <a:pt x="2963" y="6230"/>
                    <a:pt x="2963" y="6245"/>
                    <a:pt x="2948" y="6261"/>
                  </a:cubicBezTo>
                  <a:cubicBezTo>
                    <a:pt x="2901" y="6323"/>
                    <a:pt x="2870" y="6354"/>
                    <a:pt x="2824" y="6416"/>
                  </a:cubicBezTo>
                  <a:lnTo>
                    <a:pt x="2793" y="6462"/>
                  </a:lnTo>
                  <a:cubicBezTo>
                    <a:pt x="2762" y="6478"/>
                    <a:pt x="2746" y="6509"/>
                    <a:pt x="2715" y="6540"/>
                  </a:cubicBezTo>
                  <a:cubicBezTo>
                    <a:pt x="2455" y="6773"/>
                    <a:pt x="2121" y="6898"/>
                    <a:pt x="1788" y="6898"/>
                  </a:cubicBezTo>
                  <a:cubicBezTo>
                    <a:pt x="1545" y="6898"/>
                    <a:pt x="1302" y="6832"/>
                    <a:pt x="1087" y="6695"/>
                  </a:cubicBezTo>
                  <a:cubicBezTo>
                    <a:pt x="466" y="6307"/>
                    <a:pt x="265" y="5501"/>
                    <a:pt x="621" y="4880"/>
                  </a:cubicBezTo>
                  <a:lnTo>
                    <a:pt x="621" y="4865"/>
                  </a:lnTo>
                  <a:cubicBezTo>
                    <a:pt x="637" y="4834"/>
                    <a:pt x="652" y="4787"/>
                    <a:pt x="699" y="4756"/>
                  </a:cubicBezTo>
                  <a:cubicBezTo>
                    <a:pt x="714" y="4725"/>
                    <a:pt x="714" y="4710"/>
                    <a:pt x="730" y="4694"/>
                  </a:cubicBezTo>
                  <a:lnTo>
                    <a:pt x="776" y="4632"/>
                  </a:lnTo>
                  <a:lnTo>
                    <a:pt x="3677" y="770"/>
                  </a:lnTo>
                  <a:cubicBezTo>
                    <a:pt x="3801" y="615"/>
                    <a:pt x="3956" y="507"/>
                    <a:pt x="4126" y="445"/>
                  </a:cubicBezTo>
                  <a:close/>
                  <a:moveTo>
                    <a:pt x="4512" y="0"/>
                  </a:moveTo>
                  <a:cubicBezTo>
                    <a:pt x="4089" y="0"/>
                    <a:pt x="3674" y="204"/>
                    <a:pt x="3413" y="569"/>
                  </a:cubicBezTo>
                  <a:lnTo>
                    <a:pt x="482" y="4446"/>
                  </a:lnTo>
                  <a:lnTo>
                    <a:pt x="420" y="4524"/>
                  </a:lnTo>
                  <a:cubicBezTo>
                    <a:pt x="94" y="4927"/>
                    <a:pt x="1" y="5423"/>
                    <a:pt x="94" y="5904"/>
                  </a:cubicBezTo>
                  <a:cubicBezTo>
                    <a:pt x="258" y="6767"/>
                    <a:pt x="1027" y="7363"/>
                    <a:pt x="1866" y="7363"/>
                  </a:cubicBezTo>
                  <a:cubicBezTo>
                    <a:pt x="1978" y="7363"/>
                    <a:pt x="2091" y="7353"/>
                    <a:pt x="2203" y="7331"/>
                  </a:cubicBezTo>
                  <a:cubicBezTo>
                    <a:pt x="2731" y="7222"/>
                    <a:pt x="3196" y="6881"/>
                    <a:pt x="3444" y="6400"/>
                  </a:cubicBezTo>
                  <a:lnTo>
                    <a:pt x="3491" y="6323"/>
                  </a:lnTo>
                  <a:lnTo>
                    <a:pt x="5088" y="3128"/>
                  </a:lnTo>
                  <a:lnTo>
                    <a:pt x="5677" y="1965"/>
                  </a:lnTo>
                  <a:cubicBezTo>
                    <a:pt x="6019" y="1298"/>
                    <a:pt x="5770" y="476"/>
                    <a:pt x="5119" y="150"/>
                  </a:cubicBezTo>
                  <a:cubicBezTo>
                    <a:pt x="4926" y="48"/>
                    <a:pt x="4718" y="0"/>
                    <a:pt x="4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a:off x="3883024" y="3588761"/>
              <a:ext cx="273099" cy="241822"/>
            </a:xfrm>
            <a:custGeom>
              <a:avLst/>
              <a:gdLst/>
              <a:ahLst/>
              <a:cxnLst/>
              <a:rect l="l" t="t" r="r" b="b"/>
              <a:pathLst>
                <a:path w="3056" h="2706" extrusionOk="0">
                  <a:moveTo>
                    <a:pt x="1540" y="0"/>
                  </a:moveTo>
                  <a:cubicBezTo>
                    <a:pt x="1087" y="0"/>
                    <a:pt x="651" y="227"/>
                    <a:pt x="388" y="632"/>
                  </a:cubicBezTo>
                  <a:cubicBezTo>
                    <a:pt x="0" y="1268"/>
                    <a:pt x="186" y="2090"/>
                    <a:pt x="807" y="2494"/>
                  </a:cubicBezTo>
                  <a:cubicBezTo>
                    <a:pt x="1033" y="2637"/>
                    <a:pt x="1284" y="2706"/>
                    <a:pt x="1532" y="2706"/>
                  </a:cubicBezTo>
                  <a:cubicBezTo>
                    <a:pt x="1981" y="2706"/>
                    <a:pt x="2418" y="2479"/>
                    <a:pt x="2668" y="2059"/>
                  </a:cubicBezTo>
                  <a:cubicBezTo>
                    <a:pt x="3056" y="1423"/>
                    <a:pt x="2869" y="617"/>
                    <a:pt x="2249" y="198"/>
                  </a:cubicBezTo>
                  <a:cubicBezTo>
                    <a:pt x="2023" y="64"/>
                    <a:pt x="1779" y="0"/>
                    <a:pt x="1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a:off x="3934230" y="3625847"/>
              <a:ext cx="169257" cy="169168"/>
            </a:xfrm>
            <a:custGeom>
              <a:avLst/>
              <a:gdLst/>
              <a:ahLst/>
              <a:cxnLst/>
              <a:rect l="l" t="t" r="r" b="b"/>
              <a:pathLst>
                <a:path w="1894" h="1893" extrusionOk="0">
                  <a:moveTo>
                    <a:pt x="947" y="0"/>
                  </a:moveTo>
                  <a:cubicBezTo>
                    <a:pt x="420" y="0"/>
                    <a:pt x="1" y="419"/>
                    <a:pt x="1" y="946"/>
                  </a:cubicBezTo>
                  <a:cubicBezTo>
                    <a:pt x="1" y="1474"/>
                    <a:pt x="420" y="1892"/>
                    <a:pt x="947" y="1892"/>
                  </a:cubicBezTo>
                  <a:cubicBezTo>
                    <a:pt x="1474" y="1892"/>
                    <a:pt x="1893" y="1474"/>
                    <a:pt x="1893" y="946"/>
                  </a:cubicBezTo>
                  <a:cubicBezTo>
                    <a:pt x="1893" y="419"/>
                    <a:pt x="1474"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7"/>
            <p:cNvSpPr/>
            <p:nvPr/>
          </p:nvSpPr>
          <p:spPr>
            <a:xfrm>
              <a:off x="4164345" y="3252391"/>
              <a:ext cx="180249" cy="158265"/>
            </a:xfrm>
            <a:custGeom>
              <a:avLst/>
              <a:gdLst/>
              <a:ahLst/>
              <a:cxnLst/>
              <a:rect l="l" t="t" r="r" b="b"/>
              <a:pathLst>
                <a:path w="2017" h="1771" extrusionOk="0">
                  <a:moveTo>
                    <a:pt x="1013" y="0"/>
                  </a:moveTo>
                  <a:cubicBezTo>
                    <a:pt x="722" y="0"/>
                    <a:pt x="435" y="145"/>
                    <a:pt x="264" y="426"/>
                  </a:cubicBezTo>
                  <a:cubicBezTo>
                    <a:pt x="1" y="829"/>
                    <a:pt x="125" y="1372"/>
                    <a:pt x="543" y="1636"/>
                  </a:cubicBezTo>
                  <a:cubicBezTo>
                    <a:pt x="689" y="1727"/>
                    <a:pt x="850" y="1770"/>
                    <a:pt x="1008" y="1770"/>
                  </a:cubicBezTo>
                  <a:cubicBezTo>
                    <a:pt x="1306" y="1770"/>
                    <a:pt x="1597" y="1619"/>
                    <a:pt x="1769" y="1357"/>
                  </a:cubicBezTo>
                  <a:cubicBezTo>
                    <a:pt x="2017" y="938"/>
                    <a:pt x="1908" y="395"/>
                    <a:pt x="1474" y="131"/>
                  </a:cubicBezTo>
                  <a:cubicBezTo>
                    <a:pt x="1332" y="44"/>
                    <a:pt x="1172" y="0"/>
                    <a:pt x="1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7"/>
            <p:cNvSpPr/>
            <p:nvPr/>
          </p:nvSpPr>
          <p:spPr>
            <a:xfrm>
              <a:off x="4192048" y="3276788"/>
              <a:ext cx="124843" cy="109383"/>
            </a:xfrm>
            <a:custGeom>
              <a:avLst/>
              <a:gdLst/>
              <a:ahLst/>
              <a:cxnLst/>
              <a:rect l="l" t="t" r="r" b="b"/>
              <a:pathLst>
                <a:path w="1397" h="1224" extrusionOk="0">
                  <a:moveTo>
                    <a:pt x="704" y="1"/>
                  </a:moveTo>
                  <a:cubicBezTo>
                    <a:pt x="497" y="1"/>
                    <a:pt x="297" y="97"/>
                    <a:pt x="187" y="277"/>
                  </a:cubicBezTo>
                  <a:cubicBezTo>
                    <a:pt x="1" y="572"/>
                    <a:pt x="78" y="959"/>
                    <a:pt x="373" y="1130"/>
                  </a:cubicBezTo>
                  <a:cubicBezTo>
                    <a:pt x="481" y="1193"/>
                    <a:pt x="602" y="1224"/>
                    <a:pt x="719" y="1224"/>
                  </a:cubicBezTo>
                  <a:cubicBezTo>
                    <a:pt x="923" y="1224"/>
                    <a:pt x="1118" y="1131"/>
                    <a:pt x="1226" y="944"/>
                  </a:cubicBezTo>
                  <a:cubicBezTo>
                    <a:pt x="1397" y="649"/>
                    <a:pt x="1319" y="262"/>
                    <a:pt x="1040" y="91"/>
                  </a:cubicBezTo>
                  <a:cubicBezTo>
                    <a:pt x="935" y="30"/>
                    <a:pt x="819" y="1"/>
                    <a:pt x="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a:off x="3851121" y="2552842"/>
              <a:ext cx="486592" cy="500444"/>
            </a:xfrm>
            <a:custGeom>
              <a:avLst/>
              <a:gdLst/>
              <a:ahLst/>
              <a:cxnLst/>
              <a:rect l="l" t="t" r="r" b="b"/>
              <a:pathLst>
                <a:path w="5445" h="5600" extrusionOk="0">
                  <a:moveTo>
                    <a:pt x="943" y="0"/>
                  </a:moveTo>
                  <a:cubicBezTo>
                    <a:pt x="739" y="0"/>
                    <a:pt x="533" y="74"/>
                    <a:pt x="373" y="220"/>
                  </a:cubicBezTo>
                  <a:cubicBezTo>
                    <a:pt x="16" y="546"/>
                    <a:pt x="0" y="1073"/>
                    <a:pt x="311" y="1430"/>
                  </a:cubicBezTo>
                  <a:lnTo>
                    <a:pt x="3878" y="5323"/>
                  </a:lnTo>
                  <a:cubicBezTo>
                    <a:pt x="4044" y="5505"/>
                    <a:pt x="4277" y="5599"/>
                    <a:pt x="4512" y="5599"/>
                  </a:cubicBezTo>
                  <a:cubicBezTo>
                    <a:pt x="4716" y="5599"/>
                    <a:pt x="4922" y="5529"/>
                    <a:pt x="5088" y="5385"/>
                  </a:cubicBezTo>
                  <a:cubicBezTo>
                    <a:pt x="5429" y="5074"/>
                    <a:pt x="5444" y="4532"/>
                    <a:pt x="5134" y="4175"/>
                  </a:cubicBezTo>
                  <a:lnTo>
                    <a:pt x="1567" y="282"/>
                  </a:lnTo>
                  <a:cubicBezTo>
                    <a:pt x="1403" y="93"/>
                    <a:pt x="1174" y="0"/>
                    <a:pt x="9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a:off x="4222522" y="2946584"/>
              <a:ext cx="58355" cy="55764"/>
            </a:xfrm>
            <a:custGeom>
              <a:avLst/>
              <a:gdLst/>
              <a:ahLst/>
              <a:cxnLst/>
              <a:rect l="l" t="t" r="r" b="b"/>
              <a:pathLst>
                <a:path w="653" h="624" extrusionOk="0">
                  <a:moveTo>
                    <a:pt x="316" y="0"/>
                  </a:moveTo>
                  <a:cubicBezTo>
                    <a:pt x="156" y="0"/>
                    <a:pt x="16" y="134"/>
                    <a:pt x="16" y="296"/>
                  </a:cubicBezTo>
                  <a:cubicBezTo>
                    <a:pt x="1" y="467"/>
                    <a:pt x="125" y="622"/>
                    <a:pt x="311" y="622"/>
                  </a:cubicBezTo>
                  <a:cubicBezTo>
                    <a:pt x="321" y="623"/>
                    <a:pt x="330" y="623"/>
                    <a:pt x="340" y="623"/>
                  </a:cubicBezTo>
                  <a:cubicBezTo>
                    <a:pt x="499" y="623"/>
                    <a:pt x="637" y="503"/>
                    <a:pt x="637" y="327"/>
                  </a:cubicBezTo>
                  <a:cubicBezTo>
                    <a:pt x="652" y="172"/>
                    <a:pt x="513" y="17"/>
                    <a:pt x="342" y="2"/>
                  </a:cubicBezTo>
                  <a:cubicBezTo>
                    <a:pt x="333" y="1"/>
                    <a:pt x="325" y="0"/>
                    <a:pt x="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a:off x="3900987" y="2598418"/>
              <a:ext cx="61126" cy="57372"/>
            </a:xfrm>
            <a:custGeom>
              <a:avLst/>
              <a:gdLst/>
              <a:ahLst/>
              <a:cxnLst/>
              <a:rect l="l" t="t" r="r" b="b"/>
              <a:pathLst>
                <a:path w="684" h="642" extrusionOk="0">
                  <a:moveTo>
                    <a:pt x="325" y="0"/>
                  </a:moveTo>
                  <a:cubicBezTo>
                    <a:pt x="174" y="0"/>
                    <a:pt x="46" y="131"/>
                    <a:pt x="32" y="299"/>
                  </a:cubicBezTo>
                  <a:cubicBezTo>
                    <a:pt x="1" y="470"/>
                    <a:pt x="140" y="625"/>
                    <a:pt x="311" y="641"/>
                  </a:cubicBezTo>
                  <a:cubicBezTo>
                    <a:pt x="321" y="641"/>
                    <a:pt x="332" y="642"/>
                    <a:pt x="342" y="642"/>
                  </a:cubicBezTo>
                  <a:cubicBezTo>
                    <a:pt x="514" y="642"/>
                    <a:pt x="653" y="521"/>
                    <a:pt x="668" y="346"/>
                  </a:cubicBezTo>
                  <a:cubicBezTo>
                    <a:pt x="683" y="175"/>
                    <a:pt x="544" y="20"/>
                    <a:pt x="373" y="5"/>
                  </a:cubicBezTo>
                  <a:cubicBezTo>
                    <a:pt x="357" y="2"/>
                    <a:pt x="341"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a:off x="3594733" y="2755432"/>
              <a:ext cx="138694" cy="162197"/>
            </a:xfrm>
            <a:custGeom>
              <a:avLst/>
              <a:gdLst/>
              <a:ahLst/>
              <a:cxnLst/>
              <a:rect l="l" t="t" r="r" b="b"/>
              <a:pathLst>
                <a:path w="1552" h="1815" extrusionOk="0">
                  <a:moveTo>
                    <a:pt x="372" y="0"/>
                  </a:moveTo>
                  <a:lnTo>
                    <a:pt x="0" y="295"/>
                  </a:lnTo>
                  <a:lnTo>
                    <a:pt x="1163" y="1815"/>
                  </a:lnTo>
                  <a:lnTo>
                    <a:pt x="1551" y="1520"/>
                  </a:lnTo>
                  <a:lnTo>
                    <a:pt x="3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a:off x="3475520" y="2801187"/>
              <a:ext cx="209382" cy="202412"/>
            </a:xfrm>
            <a:custGeom>
              <a:avLst/>
              <a:gdLst/>
              <a:ahLst/>
              <a:cxnLst/>
              <a:rect l="l" t="t" r="r" b="b"/>
              <a:pathLst>
                <a:path w="2343" h="2265" extrusionOk="0">
                  <a:moveTo>
                    <a:pt x="1505" y="0"/>
                  </a:moveTo>
                  <a:lnTo>
                    <a:pt x="0" y="1163"/>
                  </a:lnTo>
                  <a:lnTo>
                    <a:pt x="838" y="2264"/>
                  </a:lnTo>
                  <a:lnTo>
                    <a:pt x="2342" y="1101"/>
                  </a:lnTo>
                  <a:lnTo>
                    <a:pt x="15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a:off x="3368818" y="2855164"/>
              <a:ext cx="220463" cy="249596"/>
            </a:xfrm>
            <a:custGeom>
              <a:avLst/>
              <a:gdLst/>
              <a:ahLst/>
              <a:cxnLst/>
              <a:rect l="l" t="t" r="r" b="b"/>
              <a:pathLst>
                <a:path w="2467" h="2793" extrusionOk="0">
                  <a:moveTo>
                    <a:pt x="776" y="1"/>
                  </a:moveTo>
                  <a:lnTo>
                    <a:pt x="0" y="590"/>
                  </a:lnTo>
                  <a:lnTo>
                    <a:pt x="1706" y="2793"/>
                  </a:lnTo>
                  <a:lnTo>
                    <a:pt x="2466" y="2188"/>
                  </a:lnTo>
                  <a:lnTo>
                    <a:pt x="77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a:off x="3408943" y="2900650"/>
              <a:ext cx="47274" cy="41733"/>
            </a:xfrm>
            <a:custGeom>
              <a:avLst/>
              <a:gdLst/>
              <a:ahLst/>
              <a:cxnLst/>
              <a:rect l="l" t="t" r="r" b="b"/>
              <a:pathLst>
                <a:path w="529" h="467" extrusionOk="0">
                  <a:moveTo>
                    <a:pt x="269" y="1"/>
                  </a:moveTo>
                  <a:cubicBezTo>
                    <a:pt x="217" y="1"/>
                    <a:pt x="165" y="17"/>
                    <a:pt x="125" y="50"/>
                  </a:cubicBezTo>
                  <a:cubicBezTo>
                    <a:pt x="32" y="128"/>
                    <a:pt x="1" y="283"/>
                    <a:pt x="78" y="376"/>
                  </a:cubicBezTo>
                  <a:cubicBezTo>
                    <a:pt x="126" y="433"/>
                    <a:pt x="202" y="466"/>
                    <a:pt x="279" y="466"/>
                  </a:cubicBezTo>
                  <a:cubicBezTo>
                    <a:pt x="328" y="466"/>
                    <a:pt x="377" y="453"/>
                    <a:pt x="420" y="423"/>
                  </a:cubicBezTo>
                  <a:cubicBezTo>
                    <a:pt x="513" y="345"/>
                    <a:pt x="528" y="190"/>
                    <a:pt x="451" y="81"/>
                  </a:cubicBezTo>
                  <a:cubicBezTo>
                    <a:pt x="407" y="28"/>
                    <a:pt x="338" y="1"/>
                    <a:pt x="269"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a:off x="3501793" y="3019953"/>
              <a:ext cx="48615" cy="42002"/>
            </a:xfrm>
            <a:custGeom>
              <a:avLst/>
              <a:gdLst/>
              <a:ahLst/>
              <a:cxnLst/>
              <a:rect l="l" t="t" r="r" b="b"/>
              <a:pathLst>
                <a:path w="544" h="470" extrusionOk="0">
                  <a:moveTo>
                    <a:pt x="248" y="1"/>
                  </a:moveTo>
                  <a:cubicBezTo>
                    <a:pt x="198" y="1"/>
                    <a:pt x="148" y="17"/>
                    <a:pt x="110" y="49"/>
                  </a:cubicBezTo>
                  <a:cubicBezTo>
                    <a:pt x="16" y="127"/>
                    <a:pt x="1" y="282"/>
                    <a:pt x="63" y="375"/>
                  </a:cubicBezTo>
                  <a:cubicBezTo>
                    <a:pt x="117" y="438"/>
                    <a:pt x="193" y="470"/>
                    <a:pt x="265" y="470"/>
                  </a:cubicBezTo>
                  <a:cubicBezTo>
                    <a:pt x="316" y="470"/>
                    <a:pt x="365" y="454"/>
                    <a:pt x="404" y="421"/>
                  </a:cubicBezTo>
                  <a:cubicBezTo>
                    <a:pt x="513" y="344"/>
                    <a:pt x="544" y="189"/>
                    <a:pt x="435" y="96"/>
                  </a:cubicBezTo>
                  <a:cubicBezTo>
                    <a:pt x="390" y="32"/>
                    <a:pt x="318" y="1"/>
                    <a:pt x="248" y="1"/>
                  </a:cubicBez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a:off x="3141474" y="2927281"/>
              <a:ext cx="302232" cy="79088"/>
            </a:xfrm>
            <a:custGeom>
              <a:avLst/>
              <a:gdLst/>
              <a:ahLst/>
              <a:cxnLst/>
              <a:rect l="l" t="t" r="r" b="b"/>
              <a:pathLst>
                <a:path w="3382" h="885" extrusionOk="0">
                  <a:moveTo>
                    <a:pt x="2715" y="0"/>
                  </a:moveTo>
                  <a:lnTo>
                    <a:pt x="0" y="62"/>
                  </a:lnTo>
                  <a:lnTo>
                    <a:pt x="435" y="652"/>
                  </a:lnTo>
                  <a:lnTo>
                    <a:pt x="3382" y="884"/>
                  </a:lnTo>
                  <a:lnTo>
                    <a:pt x="27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a:off x="3074986" y="2932822"/>
              <a:ext cx="105361" cy="178909"/>
            </a:xfrm>
            <a:custGeom>
              <a:avLst/>
              <a:gdLst/>
              <a:ahLst/>
              <a:cxnLst/>
              <a:rect l="l" t="t" r="r" b="b"/>
              <a:pathLst>
                <a:path w="1179" h="2002" extrusionOk="0">
                  <a:moveTo>
                    <a:pt x="744" y="0"/>
                  </a:moveTo>
                  <a:lnTo>
                    <a:pt x="0" y="1707"/>
                  </a:lnTo>
                  <a:lnTo>
                    <a:pt x="233" y="2001"/>
                  </a:lnTo>
                  <a:lnTo>
                    <a:pt x="1179" y="590"/>
                  </a:lnTo>
                  <a:lnTo>
                    <a:pt x="744"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3400632" y="3009050"/>
              <a:ext cx="105451" cy="311973"/>
            </a:xfrm>
            <a:custGeom>
              <a:avLst/>
              <a:gdLst/>
              <a:ahLst/>
              <a:cxnLst/>
              <a:rect l="l" t="t" r="r" b="b"/>
              <a:pathLst>
                <a:path w="1180" h="3491" extrusionOk="0">
                  <a:moveTo>
                    <a:pt x="513" y="0"/>
                  </a:moveTo>
                  <a:lnTo>
                    <a:pt x="1" y="2916"/>
                  </a:lnTo>
                  <a:lnTo>
                    <a:pt x="451" y="3490"/>
                  </a:lnTo>
                  <a:lnTo>
                    <a:pt x="1180" y="869"/>
                  </a:lnTo>
                  <a:lnTo>
                    <a:pt x="513" y="0"/>
                  </a:lnTo>
                  <a:close/>
                </a:path>
              </a:pathLst>
            </a:custGeom>
            <a:solidFill>
              <a:srgbClr val="3747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3256486" y="3269639"/>
              <a:ext cx="184449" cy="76318"/>
            </a:xfrm>
            <a:custGeom>
              <a:avLst/>
              <a:gdLst/>
              <a:ahLst/>
              <a:cxnLst/>
              <a:rect l="l" t="t" r="r" b="b"/>
              <a:pathLst>
                <a:path w="2064" h="854" extrusionOk="0">
                  <a:moveTo>
                    <a:pt x="1614" y="0"/>
                  </a:moveTo>
                  <a:lnTo>
                    <a:pt x="1" y="559"/>
                  </a:lnTo>
                  <a:lnTo>
                    <a:pt x="233" y="853"/>
                  </a:lnTo>
                  <a:lnTo>
                    <a:pt x="2064" y="574"/>
                  </a:lnTo>
                  <a:lnTo>
                    <a:pt x="1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789387" y="2176079"/>
              <a:ext cx="384001" cy="299909"/>
            </a:xfrm>
            <a:custGeom>
              <a:avLst/>
              <a:gdLst/>
              <a:ahLst/>
              <a:cxnLst/>
              <a:rect l="l" t="t" r="r" b="b"/>
              <a:pathLst>
                <a:path w="4297" h="3356" extrusionOk="0">
                  <a:moveTo>
                    <a:pt x="3521" y="0"/>
                  </a:moveTo>
                  <a:lnTo>
                    <a:pt x="528" y="1799"/>
                  </a:lnTo>
                  <a:cubicBezTo>
                    <a:pt x="140" y="2032"/>
                    <a:pt x="1" y="2544"/>
                    <a:pt x="233" y="2947"/>
                  </a:cubicBezTo>
                  <a:cubicBezTo>
                    <a:pt x="233" y="2963"/>
                    <a:pt x="264" y="2963"/>
                    <a:pt x="264" y="2978"/>
                  </a:cubicBezTo>
                  <a:cubicBezTo>
                    <a:pt x="420" y="3222"/>
                    <a:pt x="674" y="3355"/>
                    <a:pt x="938" y="3355"/>
                  </a:cubicBezTo>
                  <a:cubicBezTo>
                    <a:pt x="1094" y="3355"/>
                    <a:pt x="1253" y="3309"/>
                    <a:pt x="1397" y="3211"/>
                  </a:cubicBezTo>
                  <a:cubicBezTo>
                    <a:pt x="1428" y="3211"/>
                    <a:pt x="1428" y="3195"/>
                    <a:pt x="1443" y="3195"/>
                  </a:cubicBezTo>
                  <a:lnTo>
                    <a:pt x="4297" y="1179"/>
                  </a:lnTo>
                  <a:lnTo>
                    <a:pt x="352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855964" y="2804851"/>
              <a:ext cx="580783" cy="547807"/>
            </a:xfrm>
            <a:custGeom>
              <a:avLst/>
              <a:gdLst/>
              <a:ahLst/>
              <a:cxnLst/>
              <a:rect l="l" t="t" r="r" b="b"/>
              <a:pathLst>
                <a:path w="6499" h="6130" extrusionOk="0">
                  <a:moveTo>
                    <a:pt x="940" y="0"/>
                  </a:moveTo>
                  <a:cubicBezTo>
                    <a:pt x="804" y="0"/>
                    <a:pt x="670" y="40"/>
                    <a:pt x="543" y="130"/>
                  </a:cubicBezTo>
                  <a:cubicBezTo>
                    <a:pt x="140" y="393"/>
                    <a:pt x="0" y="936"/>
                    <a:pt x="295" y="1293"/>
                  </a:cubicBezTo>
                  <a:cubicBezTo>
                    <a:pt x="1303" y="2518"/>
                    <a:pt x="3722" y="4891"/>
                    <a:pt x="4762" y="5822"/>
                  </a:cubicBezTo>
                  <a:cubicBezTo>
                    <a:pt x="4965" y="5998"/>
                    <a:pt x="5214" y="6130"/>
                    <a:pt x="5482" y="6130"/>
                  </a:cubicBezTo>
                  <a:cubicBezTo>
                    <a:pt x="5684" y="6130"/>
                    <a:pt x="5897" y="6055"/>
                    <a:pt x="6111" y="5868"/>
                  </a:cubicBezTo>
                  <a:cubicBezTo>
                    <a:pt x="6452" y="5543"/>
                    <a:pt x="6499" y="5000"/>
                    <a:pt x="6204" y="4612"/>
                  </a:cubicBezTo>
                  <a:cubicBezTo>
                    <a:pt x="5180" y="3418"/>
                    <a:pt x="2637" y="1262"/>
                    <a:pt x="1706" y="362"/>
                  </a:cubicBezTo>
                  <a:cubicBezTo>
                    <a:pt x="1471" y="148"/>
                    <a:pt x="1202" y="0"/>
                    <a:pt x="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720129" y="4102610"/>
              <a:ext cx="1280779" cy="221893"/>
            </a:xfrm>
            <a:custGeom>
              <a:avLst/>
              <a:gdLst/>
              <a:ahLst/>
              <a:cxnLst/>
              <a:rect l="l" t="t" r="r" b="b"/>
              <a:pathLst>
                <a:path w="14332" h="2483" extrusionOk="0">
                  <a:moveTo>
                    <a:pt x="1210" y="1"/>
                  </a:moveTo>
                  <a:cubicBezTo>
                    <a:pt x="528" y="1"/>
                    <a:pt x="0" y="543"/>
                    <a:pt x="0" y="1226"/>
                  </a:cubicBezTo>
                  <a:lnTo>
                    <a:pt x="0" y="1272"/>
                  </a:lnTo>
                  <a:cubicBezTo>
                    <a:pt x="0" y="1939"/>
                    <a:pt x="543" y="2482"/>
                    <a:pt x="1210" y="2482"/>
                  </a:cubicBezTo>
                  <a:lnTo>
                    <a:pt x="13137" y="2482"/>
                  </a:lnTo>
                  <a:cubicBezTo>
                    <a:pt x="13788" y="2482"/>
                    <a:pt x="14331" y="1939"/>
                    <a:pt x="14331" y="1272"/>
                  </a:cubicBezTo>
                  <a:lnTo>
                    <a:pt x="14331" y="1195"/>
                  </a:lnTo>
                  <a:cubicBezTo>
                    <a:pt x="14331" y="543"/>
                    <a:pt x="13788" y="1"/>
                    <a:pt x="13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875356" y="3704846"/>
              <a:ext cx="970325" cy="397853"/>
            </a:xfrm>
            <a:custGeom>
              <a:avLst/>
              <a:gdLst/>
              <a:ahLst/>
              <a:cxnLst/>
              <a:rect l="l" t="t" r="r" b="b"/>
              <a:pathLst>
                <a:path w="10858" h="4452" extrusionOk="0">
                  <a:moveTo>
                    <a:pt x="1489" y="0"/>
                  </a:moveTo>
                  <a:lnTo>
                    <a:pt x="0" y="4452"/>
                  </a:lnTo>
                  <a:lnTo>
                    <a:pt x="10857" y="4452"/>
                  </a:lnTo>
                  <a:lnTo>
                    <a:pt x="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875356" y="3998678"/>
              <a:ext cx="970325" cy="104021"/>
            </a:xfrm>
            <a:custGeom>
              <a:avLst/>
              <a:gdLst/>
              <a:ahLst/>
              <a:cxnLst/>
              <a:rect l="l" t="t" r="r" b="b"/>
              <a:pathLst>
                <a:path w="10858" h="1164" extrusionOk="0">
                  <a:moveTo>
                    <a:pt x="404" y="0"/>
                  </a:moveTo>
                  <a:lnTo>
                    <a:pt x="0" y="1164"/>
                  </a:lnTo>
                  <a:lnTo>
                    <a:pt x="10857" y="1164"/>
                  </a:lnTo>
                  <a:lnTo>
                    <a:pt x="10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7"/>
            <p:cNvSpPr/>
            <p:nvPr/>
          </p:nvSpPr>
          <p:spPr>
            <a:xfrm>
              <a:off x="1216283" y="3187870"/>
              <a:ext cx="285611" cy="684715"/>
            </a:xfrm>
            <a:custGeom>
              <a:avLst/>
              <a:gdLst/>
              <a:ahLst/>
              <a:cxnLst/>
              <a:rect l="l" t="t" r="r" b="b"/>
              <a:pathLst>
                <a:path w="3196" h="7662" extrusionOk="0">
                  <a:moveTo>
                    <a:pt x="1614" y="0"/>
                  </a:moveTo>
                  <a:cubicBezTo>
                    <a:pt x="1024" y="0"/>
                    <a:pt x="544" y="435"/>
                    <a:pt x="497" y="1024"/>
                  </a:cubicBezTo>
                  <a:lnTo>
                    <a:pt x="63" y="5971"/>
                  </a:lnTo>
                  <a:cubicBezTo>
                    <a:pt x="1" y="6840"/>
                    <a:pt x="637" y="7569"/>
                    <a:pt x="1505" y="7662"/>
                  </a:cubicBezTo>
                  <a:lnTo>
                    <a:pt x="1629" y="7662"/>
                  </a:lnTo>
                  <a:cubicBezTo>
                    <a:pt x="2498" y="7662"/>
                    <a:pt x="3196" y="6949"/>
                    <a:pt x="3196" y="6080"/>
                  </a:cubicBezTo>
                  <a:lnTo>
                    <a:pt x="3196" y="5971"/>
                  </a:lnTo>
                  <a:lnTo>
                    <a:pt x="2746" y="1024"/>
                  </a:lnTo>
                  <a:cubicBezTo>
                    <a:pt x="2668" y="450"/>
                    <a:pt x="2188" y="0"/>
                    <a:pt x="1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a:off x="1196891" y="3168031"/>
              <a:ext cx="325825" cy="723231"/>
            </a:xfrm>
            <a:custGeom>
              <a:avLst/>
              <a:gdLst/>
              <a:ahLst/>
              <a:cxnLst/>
              <a:rect l="l" t="t" r="r" b="b"/>
              <a:pathLst>
                <a:path w="3646" h="8093" extrusionOk="0">
                  <a:moveTo>
                    <a:pt x="2017" y="455"/>
                  </a:moveTo>
                  <a:cubicBezTo>
                    <a:pt x="2032" y="455"/>
                    <a:pt x="2048" y="455"/>
                    <a:pt x="2079" y="470"/>
                  </a:cubicBezTo>
                  <a:cubicBezTo>
                    <a:pt x="2094" y="470"/>
                    <a:pt x="2110" y="486"/>
                    <a:pt x="2125" y="486"/>
                  </a:cubicBezTo>
                  <a:lnTo>
                    <a:pt x="2156" y="517"/>
                  </a:lnTo>
                  <a:cubicBezTo>
                    <a:pt x="2172" y="517"/>
                    <a:pt x="2172" y="532"/>
                    <a:pt x="2187" y="532"/>
                  </a:cubicBezTo>
                  <a:cubicBezTo>
                    <a:pt x="2203" y="532"/>
                    <a:pt x="2203" y="548"/>
                    <a:pt x="2234" y="548"/>
                  </a:cubicBezTo>
                  <a:cubicBezTo>
                    <a:pt x="2249" y="563"/>
                    <a:pt x="2265" y="563"/>
                    <a:pt x="2280" y="594"/>
                  </a:cubicBezTo>
                  <a:lnTo>
                    <a:pt x="2342" y="641"/>
                  </a:lnTo>
                  <a:lnTo>
                    <a:pt x="2405" y="703"/>
                  </a:lnTo>
                  <a:lnTo>
                    <a:pt x="2467" y="765"/>
                  </a:lnTo>
                  <a:cubicBezTo>
                    <a:pt x="2575" y="905"/>
                    <a:pt x="2653" y="1091"/>
                    <a:pt x="2668" y="1261"/>
                  </a:cubicBezTo>
                  <a:lnTo>
                    <a:pt x="2777" y="2332"/>
                  </a:lnTo>
                  <a:lnTo>
                    <a:pt x="3118" y="6085"/>
                  </a:lnTo>
                  <a:lnTo>
                    <a:pt x="3133" y="6224"/>
                  </a:lnTo>
                  <a:lnTo>
                    <a:pt x="3133" y="6255"/>
                  </a:lnTo>
                  <a:lnTo>
                    <a:pt x="3133" y="6333"/>
                  </a:lnTo>
                  <a:cubicBezTo>
                    <a:pt x="3133" y="6380"/>
                    <a:pt x="3133" y="6442"/>
                    <a:pt x="3118" y="6504"/>
                  </a:cubicBezTo>
                  <a:cubicBezTo>
                    <a:pt x="3118" y="6519"/>
                    <a:pt x="3118" y="6535"/>
                    <a:pt x="3102" y="6550"/>
                  </a:cubicBezTo>
                  <a:cubicBezTo>
                    <a:pt x="3102" y="6581"/>
                    <a:pt x="3087" y="6612"/>
                    <a:pt x="3087" y="6659"/>
                  </a:cubicBezTo>
                  <a:cubicBezTo>
                    <a:pt x="2918" y="7258"/>
                    <a:pt x="2377" y="7649"/>
                    <a:pt x="1776" y="7649"/>
                  </a:cubicBezTo>
                  <a:cubicBezTo>
                    <a:pt x="1661" y="7649"/>
                    <a:pt x="1544" y="7635"/>
                    <a:pt x="1427" y="7605"/>
                  </a:cubicBezTo>
                  <a:cubicBezTo>
                    <a:pt x="869" y="7450"/>
                    <a:pt x="466" y="6938"/>
                    <a:pt x="450" y="6364"/>
                  </a:cubicBezTo>
                  <a:lnTo>
                    <a:pt x="450" y="6349"/>
                  </a:lnTo>
                  <a:lnTo>
                    <a:pt x="450" y="6209"/>
                  </a:lnTo>
                  <a:lnTo>
                    <a:pt x="450" y="6147"/>
                  </a:lnTo>
                  <a:lnTo>
                    <a:pt x="450" y="6085"/>
                  </a:lnTo>
                  <a:lnTo>
                    <a:pt x="885" y="1292"/>
                  </a:lnTo>
                  <a:cubicBezTo>
                    <a:pt x="916" y="1091"/>
                    <a:pt x="962" y="920"/>
                    <a:pt x="1102" y="781"/>
                  </a:cubicBezTo>
                  <a:cubicBezTo>
                    <a:pt x="1164" y="750"/>
                    <a:pt x="1179" y="719"/>
                    <a:pt x="1210" y="703"/>
                  </a:cubicBezTo>
                  <a:lnTo>
                    <a:pt x="1257" y="641"/>
                  </a:lnTo>
                  <a:cubicBezTo>
                    <a:pt x="1288" y="625"/>
                    <a:pt x="1303" y="610"/>
                    <a:pt x="1319" y="610"/>
                  </a:cubicBezTo>
                  <a:cubicBezTo>
                    <a:pt x="1381" y="563"/>
                    <a:pt x="1412" y="548"/>
                    <a:pt x="1474" y="517"/>
                  </a:cubicBezTo>
                  <a:cubicBezTo>
                    <a:pt x="1489" y="486"/>
                    <a:pt x="1536" y="486"/>
                    <a:pt x="1551" y="486"/>
                  </a:cubicBezTo>
                  <a:cubicBezTo>
                    <a:pt x="1567" y="486"/>
                    <a:pt x="1614" y="470"/>
                    <a:pt x="1629" y="470"/>
                  </a:cubicBezTo>
                  <a:lnTo>
                    <a:pt x="1645" y="470"/>
                  </a:lnTo>
                  <a:lnTo>
                    <a:pt x="1722" y="455"/>
                  </a:lnTo>
                  <a:close/>
                  <a:moveTo>
                    <a:pt x="1832" y="1"/>
                  </a:moveTo>
                  <a:cubicBezTo>
                    <a:pt x="1796" y="1"/>
                    <a:pt x="1759" y="2"/>
                    <a:pt x="1722" y="5"/>
                  </a:cubicBezTo>
                  <a:cubicBezTo>
                    <a:pt x="1071" y="52"/>
                    <a:pt x="528" y="594"/>
                    <a:pt x="481" y="1246"/>
                  </a:cubicBezTo>
                  <a:lnTo>
                    <a:pt x="47" y="6100"/>
                  </a:lnTo>
                  <a:lnTo>
                    <a:pt x="47" y="6193"/>
                  </a:lnTo>
                  <a:cubicBezTo>
                    <a:pt x="1" y="6674"/>
                    <a:pt x="171" y="7155"/>
                    <a:pt x="512" y="7527"/>
                  </a:cubicBezTo>
                  <a:cubicBezTo>
                    <a:pt x="863" y="7902"/>
                    <a:pt x="1341" y="8093"/>
                    <a:pt x="1823" y="8093"/>
                  </a:cubicBezTo>
                  <a:cubicBezTo>
                    <a:pt x="2257" y="8093"/>
                    <a:pt x="2694" y="7937"/>
                    <a:pt x="3040" y="7620"/>
                  </a:cubicBezTo>
                  <a:cubicBezTo>
                    <a:pt x="3428" y="7264"/>
                    <a:pt x="3645" y="6736"/>
                    <a:pt x="3614" y="6193"/>
                  </a:cubicBezTo>
                  <a:lnTo>
                    <a:pt x="3614" y="6100"/>
                  </a:lnTo>
                  <a:lnTo>
                    <a:pt x="3273" y="2533"/>
                  </a:lnTo>
                  <a:lnTo>
                    <a:pt x="3164" y="1246"/>
                  </a:lnTo>
                  <a:cubicBezTo>
                    <a:pt x="3106" y="553"/>
                    <a:pt x="2528" y="1"/>
                    <a:pt x="1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a:off x="1238446" y="3611996"/>
              <a:ext cx="242626" cy="242626"/>
            </a:xfrm>
            <a:custGeom>
              <a:avLst/>
              <a:gdLst/>
              <a:ahLst/>
              <a:cxnLst/>
              <a:rect l="l" t="t" r="r" b="b"/>
              <a:pathLst>
                <a:path w="2715" h="2715" extrusionOk="0">
                  <a:moveTo>
                    <a:pt x="1350" y="0"/>
                  </a:moveTo>
                  <a:cubicBezTo>
                    <a:pt x="606" y="0"/>
                    <a:pt x="1" y="605"/>
                    <a:pt x="1" y="1365"/>
                  </a:cubicBezTo>
                  <a:cubicBezTo>
                    <a:pt x="1" y="2109"/>
                    <a:pt x="606" y="2714"/>
                    <a:pt x="1350" y="2714"/>
                  </a:cubicBezTo>
                  <a:cubicBezTo>
                    <a:pt x="2110" y="2714"/>
                    <a:pt x="2715" y="2109"/>
                    <a:pt x="2715" y="1365"/>
                  </a:cubicBezTo>
                  <a:cubicBezTo>
                    <a:pt x="2715" y="605"/>
                    <a:pt x="2110"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a:off x="1274549" y="3648010"/>
              <a:ext cx="170508" cy="170598"/>
            </a:xfrm>
            <a:custGeom>
              <a:avLst/>
              <a:gdLst/>
              <a:ahLst/>
              <a:cxnLst/>
              <a:rect l="l" t="t" r="r" b="b"/>
              <a:pathLst>
                <a:path w="1908" h="1909" extrusionOk="0">
                  <a:moveTo>
                    <a:pt x="962" y="0"/>
                  </a:moveTo>
                  <a:cubicBezTo>
                    <a:pt x="434" y="0"/>
                    <a:pt x="0" y="435"/>
                    <a:pt x="0" y="962"/>
                  </a:cubicBezTo>
                  <a:cubicBezTo>
                    <a:pt x="0" y="1474"/>
                    <a:pt x="434" y="1908"/>
                    <a:pt x="962" y="1908"/>
                  </a:cubicBezTo>
                  <a:cubicBezTo>
                    <a:pt x="1473" y="1893"/>
                    <a:pt x="1908" y="1474"/>
                    <a:pt x="1908" y="962"/>
                  </a:cubicBezTo>
                  <a:cubicBezTo>
                    <a:pt x="1908" y="435"/>
                    <a:pt x="1473" y="0"/>
                    <a:pt x="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1274549" y="3207977"/>
              <a:ext cx="170508" cy="156657"/>
            </a:xfrm>
            <a:custGeom>
              <a:avLst/>
              <a:gdLst/>
              <a:ahLst/>
              <a:cxnLst/>
              <a:rect l="l" t="t" r="r" b="b"/>
              <a:pathLst>
                <a:path w="1908" h="1753" extrusionOk="0">
                  <a:moveTo>
                    <a:pt x="954" y="0"/>
                  </a:moveTo>
                  <a:cubicBezTo>
                    <a:pt x="733" y="0"/>
                    <a:pt x="512" y="85"/>
                    <a:pt x="341" y="256"/>
                  </a:cubicBezTo>
                  <a:cubicBezTo>
                    <a:pt x="0" y="597"/>
                    <a:pt x="0" y="1156"/>
                    <a:pt x="341" y="1497"/>
                  </a:cubicBezTo>
                  <a:cubicBezTo>
                    <a:pt x="512" y="1667"/>
                    <a:pt x="733" y="1753"/>
                    <a:pt x="954" y="1753"/>
                  </a:cubicBezTo>
                  <a:cubicBezTo>
                    <a:pt x="1175" y="1753"/>
                    <a:pt x="1396" y="1667"/>
                    <a:pt x="1567" y="1497"/>
                  </a:cubicBezTo>
                  <a:cubicBezTo>
                    <a:pt x="1908" y="1156"/>
                    <a:pt x="1908" y="597"/>
                    <a:pt x="1567" y="256"/>
                  </a:cubicBezTo>
                  <a:cubicBezTo>
                    <a:pt x="1396" y="85"/>
                    <a:pt x="1175" y="0"/>
                    <a:pt x="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1303593" y="3230854"/>
              <a:ext cx="112421" cy="110902"/>
            </a:xfrm>
            <a:custGeom>
              <a:avLst/>
              <a:gdLst/>
              <a:ahLst/>
              <a:cxnLst/>
              <a:rect l="l" t="t" r="r" b="b"/>
              <a:pathLst>
                <a:path w="1258" h="1241" extrusionOk="0">
                  <a:moveTo>
                    <a:pt x="621" y="0"/>
                  </a:moveTo>
                  <a:cubicBezTo>
                    <a:pt x="280" y="0"/>
                    <a:pt x="1" y="264"/>
                    <a:pt x="1" y="620"/>
                  </a:cubicBezTo>
                  <a:cubicBezTo>
                    <a:pt x="1" y="977"/>
                    <a:pt x="280" y="1241"/>
                    <a:pt x="621" y="1241"/>
                  </a:cubicBezTo>
                  <a:cubicBezTo>
                    <a:pt x="978" y="1241"/>
                    <a:pt x="1257" y="977"/>
                    <a:pt x="1257" y="620"/>
                  </a:cubicBezTo>
                  <a:cubicBezTo>
                    <a:pt x="1257" y="279"/>
                    <a:pt x="978" y="0"/>
                    <a:pt x="6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a:off x="792157" y="2325050"/>
              <a:ext cx="224664" cy="618227"/>
            </a:xfrm>
            <a:custGeom>
              <a:avLst/>
              <a:gdLst/>
              <a:ahLst/>
              <a:cxnLst/>
              <a:rect l="l" t="t" r="r" b="b"/>
              <a:pathLst>
                <a:path w="2514" h="6918" extrusionOk="0">
                  <a:moveTo>
                    <a:pt x="883" y="1"/>
                  </a:moveTo>
                  <a:cubicBezTo>
                    <a:pt x="848" y="1"/>
                    <a:pt x="812" y="3"/>
                    <a:pt x="776" y="8"/>
                  </a:cubicBezTo>
                  <a:cubicBezTo>
                    <a:pt x="311" y="70"/>
                    <a:pt x="1" y="505"/>
                    <a:pt x="47" y="970"/>
                  </a:cubicBezTo>
                  <a:lnTo>
                    <a:pt x="792" y="6197"/>
                  </a:lnTo>
                  <a:cubicBezTo>
                    <a:pt x="848" y="6622"/>
                    <a:pt x="1204" y="6918"/>
                    <a:pt x="1620" y="6918"/>
                  </a:cubicBezTo>
                  <a:cubicBezTo>
                    <a:pt x="1659" y="6918"/>
                    <a:pt x="1698" y="6915"/>
                    <a:pt x="1738" y="6910"/>
                  </a:cubicBezTo>
                  <a:cubicBezTo>
                    <a:pt x="2203" y="6864"/>
                    <a:pt x="2513" y="6429"/>
                    <a:pt x="2451" y="5964"/>
                  </a:cubicBezTo>
                  <a:lnTo>
                    <a:pt x="1722" y="737"/>
                  </a:lnTo>
                  <a:cubicBezTo>
                    <a:pt x="1651" y="310"/>
                    <a:pt x="1279" y="1"/>
                    <a:pt x="8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a:off x="904489" y="2836576"/>
              <a:ext cx="63807" cy="56300"/>
            </a:xfrm>
            <a:custGeom>
              <a:avLst/>
              <a:gdLst/>
              <a:ahLst/>
              <a:cxnLst/>
              <a:rect l="l" t="t" r="r" b="b"/>
              <a:pathLst>
                <a:path w="714" h="630" extrusionOk="0">
                  <a:moveTo>
                    <a:pt x="352" y="1"/>
                  </a:moveTo>
                  <a:cubicBezTo>
                    <a:pt x="249" y="1"/>
                    <a:pt x="150" y="45"/>
                    <a:pt x="93" y="131"/>
                  </a:cubicBezTo>
                  <a:cubicBezTo>
                    <a:pt x="0" y="286"/>
                    <a:pt x="31" y="473"/>
                    <a:pt x="171" y="566"/>
                  </a:cubicBezTo>
                  <a:cubicBezTo>
                    <a:pt x="232" y="609"/>
                    <a:pt x="299" y="630"/>
                    <a:pt x="364" y="630"/>
                  </a:cubicBezTo>
                  <a:cubicBezTo>
                    <a:pt x="461" y="630"/>
                    <a:pt x="555" y="582"/>
                    <a:pt x="620" y="488"/>
                  </a:cubicBezTo>
                  <a:cubicBezTo>
                    <a:pt x="713" y="349"/>
                    <a:pt x="682" y="147"/>
                    <a:pt x="543" y="54"/>
                  </a:cubicBezTo>
                  <a:cubicBezTo>
                    <a:pt x="483" y="18"/>
                    <a:pt x="417" y="1"/>
                    <a:pt x="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837912" y="2370269"/>
              <a:ext cx="65236" cy="56568"/>
            </a:xfrm>
            <a:custGeom>
              <a:avLst/>
              <a:gdLst/>
              <a:ahLst/>
              <a:cxnLst/>
              <a:rect l="l" t="t" r="r" b="b"/>
              <a:pathLst>
                <a:path w="730" h="633" extrusionOk="0">
                  <a:moveTo>
                    <a:pt x="361" y="1"/>
                  </a:moveTo>
                  <a:cubicBezTo>
                    <a:pt x="261" y="1"/>
                    <a:pt x="167" y="51"/>
                    <a:pt x="109" y="138"/>
                  </a:cubicBezTo>
                  <a:cubicBezTo>
                    <a:pt x="1" y="262"/>
                    <a:pt x="47" y="464"/>
                    <a:pt x="187" y="572"/>
                  </a:cubicBezTo>
                  <a:cubicBezTo>
                    <a:pt x="245" y="614"/>
                    <a:pt x="309" y="632"/>
                    <a:pt x="369" y="632"/>
                  </a:cubicBezTo>
                  <a:cubicBezTo>
                    <a:pt x="469" y="632"/>
                    <a:pt x="563" y="582"/>
                    <a:pt x="621" y="495"/>
                  </a:cubicBezTo>
                  <a:cubicBezTo>
                    <a:pt x="730" y="340"/>
                    <a:pt x="683" y="154"/>
                    <a:pt x="543" y="61"/>
                  </a:cubicBezTo>
                  <a:cubicBezTo>
                    <a:pt x="485" y="20"/>
                    <a:pt x="421"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1092960" y="2134435"/>
              <a:ext cx="128954" cy="167827"/>
            </a:xfrm>
            <a:custGeom>
              <a:avLst/>
              <a:gdLst/>
              <a:ahLst/>
              <a:cxnLst/>
              <a:rect l="l" t="t" r="r" b="b"/>
              <a:pathLst>
                <a:path w="1443" h="1878" extrusionOk="0">
                  <a:moveTo>
                    <a:pt x="404" y="1"/>
                  </a:moveTo>
                  <a:lnTo>
                    <a:pt x="0" y="265"/>
                  </a:lnTo>
                  <a:lnTo>
                    <a:pt x="1039" y="1878"/>
                  </a:lnTo>
                  <a:lnTo>
                    <a:pt x="1443" y="1614"/>
                  </a:lnTo>
                  <a:lnTo>
                    <a:pt x="4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1141485" y="2060977"/>
              <a:ext cx="209382" cy="196960"/>
            </a:xfrm>
            <a:custGeom>
              <a:avLst/>
              <a:gdLst/>
              <a:ahLst/>
              <a:cxnLst/>
              <a:rect l="l" t="t" r="r" b="b"/>
              <a:pathLst>
                <a:path w="2343" h="2204" extrusionOk="0">
                  <a:moveTo>
                    <a:pt x="1598" y="1"/>
                  </a:moveTo>
                  <a:lnTo>
                    <a:pt x="0" y="1040"/>
                  </a:lnTo>
                  <a:lnTo>
                    <a:pt x="760" y="2203"/>
                  </a:lnTo>
                  <a:lnTo>
                    <a:pt x="2342" y="1164"/>
                  </a:lnTo>
                  <a:lnTo>
                    <a:pt x="15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1249527" y="1961246"/>
              <a:ext cx="208042" cy="255137"/>
            </a:xfrm>
            <a:custGeom>
              <a:avLst/>
              <a:gdLst/>
              <a:ahLst/>
              <a:cxnLst/>
              <a:rect l="l" t="t" r="r" b="b"/>
              <a:pathLst>
                <a:path w="2328" h="2855" extrusionOk="0">
                  <a:moveTo>
                    <a:pt x="807" y="0"/>
                  </a:moveTo>
                  <a:lnTo>
                    <a:pt x="1" y="528"/>
                  </a:lnTo>
                  <a:lnTo>
                    <a:pt x="1521" y="2854"/>
                  </a:lnTo>
                  <a:lnTo>
                    <a:pt x="2327" y="2311"/>
                  </a:lnTo>
                  <a:lnTo>
                    <a:pt x="8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1288401" y="2003336"/>
              <a:ext cx="47185" cy="43521"/>
            </a:xfrm>
            <a:custGeom>
              <a:avLst/>
              <a:gdLst/>
              <a:ahLst/>
              <a:cxnLst/>
              <a:rect l="l" t="t" r="r" b="b"/>
              <a:pathLst>
                <a:path w="528" h="487" extrusionOk="0">
                  <a:moveTo>
                    <a:pt x="270" y="1"/>
                  </a:moveTo>
                  <a:cubicBezTo>
                    <a:pt x="227" y="1"/>
                    <a:pt x="183" y="9"/>
                    <a:pt x="140" y="26"/>
                  </a:cubicBezTo>
                  <a:cubicBezTo>
                    <a:pt x="16" y="103"/>
                    <a:pt x="0" y="243"/>
                    <a:pt x="62" y="367"/>
                  </a:cubicBezTo>
                  <a:cubicBezTo>
                    <a:pt x="111" y="445"/>
                    <a:pt x="185" y="487"/>
                    <a:pt x="261" y="487"/>
                  </a:cubicBezTo>
                  <a:cubicBezTo>
                    <a:pt x="304" y="487"/>
                    <a:pt x="348" y="473"/>
                    <a:pt x="388" y="444"/>
                  </a:cubicBezTo>
                  <a:cubicBezTo>
                    <a:pt x="512" y="367"/>
                    <a:pt x="527" y="227"/>
                    <a:pt x="465" y="103"/>
                  </a:cubicBezTo>
                  <a:cubicBezTo>
                    <a:pt x="425" y="32"/>
                    <a:pt x="351"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a:off x="1370170" y="2130682"/>
              <a:ext cx="49955" cy="43074"/>
            </a:xfrm>
            <a:custGeom>
              <a:avLst/>
              <a:gdLst/>
              <a:ahLst/>
              <a:cxnLst/>
              <a:rect l="l" t="t" r="r" b="b"/>
              <a:pathLst>
                <a:path w="559" h="482" extrusionOk="0">
                  <a:moveTo>
                    <a:pt x="283" y="1"/>
                  </a:moveTo>
                  <a:cubicBezTo>
                    <a:pt x="239" y="1"/>
                    <a:pt x="195" y="15"/>
                    <a:pt x="155" y="43"/>
                  </a:cubicBezTo>
                  <a:cubicBezTo>
                    <a:pt x="31" y="120"/>
                    <a:pt x="0" y="260"/>
                    <a:pt x="78" y="369"/>
                  </a:cubicBezTo>
                  <a:cubicBezTo>
                    <a:pt x="126" y="447"/>
                    <a:pt x="200" y="482"/>
                    <a:pt x="274" y="482"/>
                  </a:cubicBezTo>
                  <a:cubicBezTo>
                    <a:pt x="318" y="482"/>
                    <a:pt x="363" y="469"/>
                    <a:pt x="403" y="446"/>
                  </a:cubicBezTo>
                  <a:cubicBezTo>
                    <a:pt x="528" y="369"/>
                    <a:pt x="559" y="229"/>
                    <a:pt x="481" y="120"/>
                  </a:cubicBezTo>
                  <a:cubicBezTo>
                    <a:pt x="432" y="42"/>
                    <a:pt x="358" y="1"/>
                    <a:pt x="2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1334066" y="1753293"/>
              <a:ext cx="119302" cy="310543"/>
            </a:xfrm>
            <a:custGeom>
              <a:avLst/>
              <a:gdLst/>
              <a:ahLst/>
              <a:cxnLst/>
              <a:rect l="l" t="t" r="r" b="b"/>
              <a:pathLst>
                <a:path w="1335" h="3475" extrusionOk="0">
                  <a:moveTo>
                    <a:pt x="932" y="1"/>
                  </a:moveTo>
                  <a:lnTo>
                    <a:pt x="1" y="2560"/>
                  </a:lnTo>
                  <a:lnTo>
                    <a:pt x="606" y="3475"/>
                  </a:lnTo>
                  <a:lnTo>
                    <a:pt x="1335" y="621"/>
                  </a:lnTo>
                  <a:lnTo>
                    <a:pt x="9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1417265" y="1740871"/>
              <a:ext cx="183020" cy="68007"/>
            </a:xfrm>
            <a:custGeom>
              <a:avLst/>
              <a:gdLst/>
              <a:ahLst/>
              <a:cxnLst/>
              <a:rect l="l" t="t" r="r" b="b"/>
              <a:pathLst>
                <a:path w="2048" h="761" extrusionOk="0">
                  <a:moveTo>
                    <a:pt x="1862" y="0"/>
                  </a:moveTo>
                  <a:lnTo>
                    <a:pt x="1" y="140"/>
                  </a:lnTo>
                  <a:lnTo>
                    <a:pt x="404" y="760"/>
                  </a:lnTo>
                  <a:lnTo>
                    <a:pt x="2048" y="326"/>
                  </a:lnTo>
                  <a:lnTo>
                    <a:pt x="18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1389562" y="2066518"/>
              <a:ext cx="296692" cy="97140"/>
            </a:xfrm>
            <a:custGeom>
              <a:avLst/>
              <a:gdLst/>
              <a:ahLst/>
              <a:cxnLst/>
              <a:rect l="l" t="t" r="r" b="b"/>
              <a:pathLst>
                <a:path w="3320" h="1087" extrusionOk="0">
                  <a:moveTo>
                    <a:pt x="0" y="1"/>
                  </a:moveTo>
                  <a:lnTo>
                    <a:pt x="621" y="932"/>
                  </a:lnTo>
                  <a:lnTo>
                    <a:pt x="3319" y="1087"/>
                  </a:lnTo>
                  <a:lnTo>
                    <a:pt x="2901" y="4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1648721" y="1988949"/>
              <a:ext cx="115102" cy="174709"/>
            </a:xfrm>
            <a:custGeom>
              <a:avLst/>
              <a:gdLst/>
              <a:ahLst/>
              <a:cxnLst/>
              <a:rect l="l" t="t" r="r" b="b"/>
              <a:pathLst>
                <a:path w="1288" h="1955" extrusionOk="0">
                  <a:moveTo>
                    <a:pt x="1071" y="0"/>
                  </a:moveTo>
                  <a:lnTo>
                    <a:pt x="1" y="1334"/>
                  </a:lnTo>
                  <a:lnTo>
                    <a:pt x="419" y="1955"/>
                  </a:lnTo>
                  <a:lnTo>
                    <a:pt x="1288" y="326"/>
                  </a:lnTo>
                  <a:lnTo>
                    <a:pt x="10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2283570" y="4219052"/>
              <a:ext cx="770684" cy="192492"/>
            </a:xfrm>
            <a:custGeom>
              <a:avLst/>
              <a:gdLst/>
              <a:ahLst/>
              <a:cxnLst/>
              <a:rect l="l" t="t" r="r" b="b"/>
              <a:pathLst>
                <a:path w="8624" h="2154" extrusionOk="0">
                  <a:moveTo>
                    <a:pt x="8360" y="0"/>
                  </a:moveTo>
                  <a:cubicBezTo>
                    <a:pt x="8267" y="0"/>
                    <a:pt x="3288" y="202"/>
                    <a:pt x="2885" y="249"/>
                  </a:cubicBezTo>
                  <a:cubicBezTo>
                    <a:pt x="2482" y="280"/>
                    <a:pt x="233" y="729"/>
                    <a:pt x="171" y="791"/>
                  </a:cubicBezTo>
                  <a:cubicBezTo>
                    <a:pt x="78" y="900"/>
                    <a:pt x="0" y="1520"/>
                    <a:pt x="93" y="1582"/>
                  </a:cubicBezTo>
                  <a:cubicBezTo>
                    <a:pt x="207" y="1639"/>
                    <a:pt x="2203" y="2154"/>
                    <a:pt x="3465" y="2154"/>
                  </a:cubicBezTo>
                  <a:cubicBezTo>
                    <a:pt x="3578" y="2154"/>
                    <a:pt x="3685" y="2150"/>
                    <a:pt x="3784" y="2141"/>
                  </a:cubicBezTo>
                  <a:cubicBezTo>
                    <a:pt x="4575" y="2094"/>
                    <a:pt x="8515" y="977"/>
                    <a:pt x="8561" y="884"/>
                  </a:cubicBezTo>
                  <a:cubicBezTo>
                    <a:pt x="8623" y="791"/>
                    <a:pt x="8437" y="0"/>
                    <a:pt x="8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7"/>
            <p:cNvSpPr/>
            <p:nvPr/>
          </p:nvSpPr>
          <p:spPr>
            <a:xfrm>
              <a:off x="2311273" y="4011100"/>
              <a:ext cx="705537" cy="347987"/>
            </a:xfrm>
            <a:custGeom>
              <a:avLst/>
              <a:gdLst/>
              <a:ahLst/>
              <a:cxnLst/>
              <a:rect l="l" t="t" r="r" b="b"/>
              <a:pathLst>
                <a:path w="7895" h="3894" extrusionOk="0">
                  <a:moveTo>
                    <a:pt x="6809" y="1"/>
                  </a:moveTo>
                  <a:lnTo>
                    <a:pt x="3707" y="730"/>
                  </a:lnTo>
                  <a:cubicBezTo>
                    <a:pt x="3707" y="730"/>
                    <a:pt x="1923" y="1133"/>
                    <a:pt x="1567" y="1335"/>
                  </a:cubicBezTo>
                  <a:cubicBezTo>
                    <a:pt x="698" y="1862"/>
                    <a:pt x="0" y="3273"/>
                    <a:pt x="0" y="3273"/>
                  </a:cubicBezTo>
                  <a:cubicBezTo>
                    <a:pt x="0" y="3273"/>
                    <a:pt x="1319" y="3878"/>
                    <a:pt x="3257" y="3894"/>
                  </a:cubicBezTo>
                  <a:cubicBezTo>
                    <a:pt x="4343" y="3878"/>
                    <a:pt x="7895" y="2669"/>
                    <a:pt x="7895" y="2669"/>
                  </a:cubicBezTo>
                  <a:cubicBezTo>
                    <a:pt x="7895" y="2669"/>
                    <a:pt x="7771" y="1614"/>
                    <a:pt x="7693" y="1335"/>
                  </a:cubicBezTo>
                  <a:cubicBezTo>
                    <a:pt x="7615" y="1040"/>
                    <a:pt x="6809" y="1"/>
                    <a:pt x="6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7"/>
            <p:cNvSpPr/>
            <p:nvPr/>
          </p:nvSpPr>
          <p:spPr>
            <a:xfrm>
              <a:off x="2458189" y="2654807"/>
              <a:ext cx="389542" cy="735116"/>
            </a:xfrm>
            <a:custGeom>
              <a:avLst/>
              <a:gdLst/>
              <a:ahLst/>
              <a:cxnLst/>
              <a:rect l="l" t="t" r="r" b="b"/>
              <a:pathLst>
                <a:path w="4359" h="8226" extrusionOk="0">
                  <a:moveTo>
                    <a:pt x="2660" y="1"/>
                  </a:moveTo>
                  <a:cubicBezTo>
                    <a:pt x="2616" y="1"/>
                    <a:pt x="2572" y="4"/>
                    <a:pt x="2528" y="10"/>
                  </a:cubicBezTo>
                  <a:cubicBezTo>
                    <a:pt x="2079" y="72"/>
                    <a:pt x="1675" y="211"/>
                    <a:pt x="1288" y="754"/>
                  </a:cubicBezTo>
                  <a:cubicBezTo>
                    <a:pt x="822" y="1405"/>
                    <a:pt x="0" y="6880"/>
                    <a:pt x="217" y="7392"/>
                  </a:cubicBezTo>
                  <a:cubicBezTo>
                    <a:pt x="380" y="7787"/>
                    <a:pt x="1699" y="8225"/>
                    <a:pt x="2586" y="8225"/>
                  </a:cubicBezTo>
                  <a:cubicBezTo>
                    <a:pt x="2884" y="8225"/>
                    <a:pt x="3133" y="8176"/>
                    <a:pt x="3273" y="8059"/>
                  </a:cubicBezTo>
                  <a:cubicBezTo>
                    <a:pt x="3847" y="7594"/>
                    <a:pt x="4358" y="1157"/>
                    <a:pt x="3955" y="692"/>
                  </a:cubicBezTo>
                  <a:cubicBezTo>
                    <a:pt x="3589" y="270"/>
                    <a:pt x="3096" y="1"/>
                    <a:pt x="2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2725658" y="2734074"/>
              <a:ext cx="15907" cy="16443"/>
            </a:xfrm>
            <a:custGeom>
              <a:avLst/>
              <a:gdLst/>
              <a:ahLst/>
              <a:cxnLst/>
              <a:rect l="l" t="t" r="r" b="b"/>
              <a:pathLst>
                <a:path w="178" h="184" extrusionOk="0">
                  <a:moveTo>
                    <a:pt x="178" y="100"/>
                  </a:moveTo>
                  <a:cubicBezTo>
                    <a:pt x="178" y="111"/>
                    <a:pt x="176" y="121"/>
                    <a:pt x="171" y="130"/>
                  </a:cubicBezTo>
                  <a:lnTo>
                    <a:pt x="171" y="130"/>
                  </a:lnTo>
                  <a:cubicBezTo>
                    <a:pt x="176" y="121"/>
                    <a:pt x="178" y="111"/>
                    <a:pt x="178" y="100"/>
                  </a:cubicBezTo>
                  <a:close/>
                  <a:moveTo>
                    <a:pt x="97" y="1"/>
                  </a:moveTo>
                  <a:cubicBezTo>
                    <a:pt x="66" y="1"/>
                    <a:pt x="28" y="18"/>
                    <a:pt x="16" y="53"/>
                  </a:cubicBezTo>
                  <a:cubicBezTo>
                    <a:pt x="1" y="100"/>
                    <a:pt x="16" y="146"/>
                    <a:pt x="47" y="177"/>
                  </a:cubicBezTo>
                  <a:cubicBezTo>
                    <a:pt x="63" y="181"/>
                    <a:pt x="77" y="183"/>
                    <a:pt x="91" y="183"/>
                  </a:cubicBezTo>
                  <a:cubicBezTo>
                    <a:pt x="131" y="183"/>
                    <a:pt x="160" y="166"/>
                    <a:pt x="171" y="131"/>
                  </a:cubicBezTo>
                  <a:lnTo>
                    <a:pt x="171" y="131"/>
                  </a:lnTo>
                  <a:cubicBezTo>
                    <a:pt x="125" y="177"/>
                    <a:pt x="94" y="177"/>
                    <a:pt x="78" y="177"/>
                  </a:cubicBezTo>
                  <a:cubicBezTo>
                    <a:pt x="47" y="146"/>
                    <a:pt x="32" y="115"/>
                    <a:pt x="47" y="100"/>
                  </a:cubicBezTo>
                  <a:cubicBezTo>
                    <a:pt x="70" y="65"/>
                    <a:pt x="85" y="47"/>
                    <a:pt x="104" y="47"/>
                  </a:cubicBezTo>
                  <a:cubicBezTo>
                    <a:pt x="110" y="47"/>
                    <a:pt x="117" y="49"/>
                    <a:pt x="125" y="53"/>
                  </a:cubicBezTo>
                  <a:lnTo>
                    <a:pt x="156" y="53"/>
                  </a:lnTo>
                  <a:cubicBezTo>
                    <a:pt x="167" y="53"/>
                    <a:pt x="177" y="76"/>
                    <a:pt x="178" y="100"/>
                  </a:cubicBezTo>
                  <a:lnTo>
                    <a:pt x="178" y="100"/>
                  </a:lnTo>
                  <a:cubicBezTo>
                    <a:pt x="178" y="73"/>
                    <a:pt x="167" y="40"/>
                    <a:pt x="156" y="7"/>
                  </a:cubicBezTo>
                  <a:lnTo>
                    <a:pt x="125" y="7"/>
                  </a:lnTo>
                  <a:cubicBezTo>
                    <a:pt x="117" y="3"/>
                    <a:pt x="107" y="1"/>
                    <a:pt x="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2727088" y="2805566"/>
              <a:ext cx="15907" cy="15639"/>
            </a:xfrm>
            <a:custGeom>
              <a:avLst/>
              <a:gdLst/>
              <a:ahLst/>
              <a:cxnLst/>
              <a:rect l="l" t="t" r="r" b="b"/>
              <a:pathLst>
                <a:path w="178" h="175" extrusionOk="0">
                  <a:moveTo>
                    <a:pt x="177" y="92"/>
                  </a:moveTo>
                  <a:lnTo>
                    <a:pt x="177" y="92"/>
                  </a:lnTo>
                  <a:cubicBezTo>
                    <a:pt x="177" y="102"/>
                    <a:pt x="175" y="112"/>
                    <a:pt x="171" y="121"/>
                  </a:cubicBezTo>
                  <a:lnTo>
                    <a:pt x="171" y="121"/>
                  </a:lnTo>
                  <a:cubicBezTo>
                    <a:pt x="175" y="112"/>
                    <a:pt x="177" y="102"/>
                    <a:pt x="177" y="92"/>
                  </a:cubicBezTo>
                  <a:close/>
                  <a:moveTo>
                    <a:pt x="96" y="0"/>
                  </a:moveTo>
                  <a:cubicBezTo>
                    <a:pt x="61" y="0"/>
                    <a:pt x="27" y="22"/>
                    <a:pt x="16" y="44"/>
                  </a:cubicBezTo>
                  <a:cubicBezTo>
                    <a:pt x="0" y="91"/>
                    <a:pt x="16" y="153"/>
                    <a:pt x="62" y="168"/>
                  </a:cubicBezTo>
                  <a:cubicBezTo>
                    <a:pt x="74" y="172"/>
                    <a:pt x="85" y="174"/>
                    <a:pt x="97" y="174"/>
                  </a:cubicBezTo>
                  <a:cubicBezTo>
                    <a:pt x="130" y="174"/>
                    <a:pt x="159" y="157"/>
                    <a:pt x="171" y="122"/>
                  </a:cubicBezTo>
                  <a:lnTo>
                    <a:pt x="171" y="122"/>
                  </a:lnTo>
                  <a:cubicBezTo>
                    <a:pt x="155" y="168"/>
                    <a:pt x="109" y="168"/>
                    <a:pt x="78" y="168"/>
                  </a:cubicBezTo>
                  <a:cubicBezTo>
                    <a:pt x="62" y="153"/>
                    <a:pt x="31" y="106"/>
                    <a:pt x="62" y="91"/>
                  </a:cubicBezTo>
                  <a:cubicBezTo>
                    <a:pt x="74" y="56"/>
                    <a:pt x="85" y="38"/>
                    <a:pt x="110" y="38"/>
                  </a:cubicBezTo>
                  <a:cubicBezTo>
                    <a:pt x="118" y="38"/>
                    <a:pt x="128" y="40"/>
                    <a:pt x="140" y="44"/>
                  </a:cubicBezTo>
                  <a:lnTo>
                    <a:pt x="155" y="44"/>
                  </a:lnTo>
                  <a:cubicBezTo>
                    <a:pt x="166" y="44"/>
                    <a:pt x="177" y="67"/>
                    <a:pt x="177" y="92"/>
                  </a:cubicBezTo>
                  <a:lnTo>
                    <a:pt x="177" y="92"/>
                  </a:lnTo>
                  <a:cubicBezTo>
                    <a:pt x="177" y="65"/>
                    <a:pt x="166" y="35"/>
                    <a:pt x="155" y="13"/>
                  </a:cubicBezTo>
                  <a:lnTo>
                    <a:pt x="140" y="13"/>
                  </a:lnTo>
                  <a:cubicBezTo>
                    <a:pt x="126" y="4"/>
                    <a:pt x="111" y="0"/>
                    <a:pt x="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2728428" y="2878220"/>
              <a:ext cx="18141" cy="15639"/>
            </a:xfrm>
            <a:custGeom>
              <a:avLst/>
              <a:gdLst/>
              <a:ahLst/>
              <a:cxnLst/>
              <a:rect l="l" t="t" r="r" b="b"/>
              <a:pathLst>
                <a:path w="203" h="175" extrusionOk="0">
                  <a:moveTo>
                    <a:pt x="106" y="1"/>
                  </a:moveTo>
                  <a:cubicBezTo>
                    <a:pt x="71" y="1"/>
                    <a:pt x="39" y="18"/>
                    <a:pt x="16" y="53"/>
                  </a:cubicBezTo>
                  <a:cubicBezTo>
                    <a:pt x="1" y="84"/>
                    <a:pt x="16" y="146"/>
                    <a:pt x="63" y="162"/>
                  </a:cubicBezTo>
                  <a:cubicBezTo>
                    <a:pt x="81" y="171"/>
                    <a:pt x="96" y="175"/>
                    <a:pt x="110" y="175"/>
                  </a:cubicBezTo>
                  <a:cubicBezTo>
                    <a:pt x="142" y="175"/>
                    <a:pt x="160" y="153"/>
                    <a:pt x="171" y="131"/>
                  </a:cubicBezTo>
                  <a:lnTo>
                    <a:pt x="171" y="131"/>
                  </a:lnTo>
                  <a:cubicBezTo>
                    <a:pt x="162" y="149"/>
                    <a:pt x="148" y="156"/>
                    <a:pt x="128" y="156"/>
                  </a:cubicBezTo>
                  <a:cubicBezTo>
                    <a:pt x="114" y="156"/>
                    <a:pt x="97" y="153"/>
                    <a:pt x="78" y="146"/>
                  </a:cubicBezTo>
                  <a:cubicBezTo>
                    <a:pt x="63" y="131"/>
                    <a:pt x="47" y="84"/>
                    <a:pt x="63" y="69"/>
                  </a:cubicBezTo>
                  <a:cubicBezTo>
                    <a:pt x="78" y="38"/>
                    <a:pt x="94" y="38"/>
                    <a:pt x="140" y="38"/>
                  </a:cubicBezTo>
                  <a:lnTo>
                    <a:pt x="156" y="38"/>
                  </a:lnTo>
                  <a:cubicBezTo>
                    <a:pt x="171" y="53"/>
                    <a:pt x="202" y="84"/>
                    <a:pt x="171" y="131"/>
                  </a:cubicBezTo>
                  <a:cubicBezTo>
                    <a:pt x="202" y="84"/>
                    <a:pt x="202" y="38"/>
                    <a:pt x="156" y="7"/>
                  </a:cubicBezTo>
                  <a:lnTo>
                    <a:pt x="140" y="7"/>
                  </a:lnTo>
                  <a:cubicBezTo>
                    <a:pt x="129" y="3"/>
                    <a:pt x="11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2722888" y="2948908"/>
              <a:ext cx="17337" cy="17784"/>
            </a:xfrm>
            <a:custGeom>
              <a:avLst/>
              <a:gdLst/>
              <a:ahLst/>
              <a:cxnLst/>
              <a:rect l="l" t="t" r="r" b="b"/>
              <a:pathLst>
                <a:path w="194" h="199" extrusionOk="0">
                  <a:moveTo>
                    <a:pt x="192" y="112"/>
                  </a:moveTo>
                  <a:cubicBezTo>
                    <a:pt x="192" y="124"/>
                    <a:pt x="190" y="135"/>
                    <a:pt x="187" y="146"/>
                  </a:cubicBezTo>
                  <a:cubicBezTo>
                    <a:pt x="192" y="136"/>
                    <a:pt x="194" y="124"/>
                    <a:pt x="192" y="112"/>
                  </a:cubicBezTo>
                  <a:close/>
                  <a:moveTo>
                    <a:pt x="112" y="1"/>
                  </a:moveTo>
                  <a:cubicBezTo>
                    <a:pt x="81" y="1"/>
                    <a:pt x="43" y="18"/>
                    <a:pt x="32" y="53"/>
                  </a:cubicBezTo>
                  <a:lnTo>
                    <a:pt x="32" y="69"/>
                  </a:lnTo>
                  <a:cubicBezTo>
                    <a:pt x="1" y="115"/>
                    <a:pt x="32" y="177"/>
                    <a:pt x="63" y="193"/>
                  </a:cubicBezTo>
                  <a:cubicBezTo>
                    <a:pt x="74" y="197"/>
                    <a:pt x="86" y="199"/>
                    <a:pt x="97" y="199"/>
                  </a:cubicBezTo>
                  <a:cubicBezTo>
                    <a:pt x="102" y="199"/>
                    <a:pt x="107" y="198"/>
                    <a:pt x="112" y="197"/>
                  </a:cubicBezTo>
                  <a:lnTo>
                    <a:pt x="112" y="197"/>
                  </a:lnTo>
                  <a:cubicBezTo>
                    <a:pt x="113" y="198"/>
                    <a:pt x="115" y="199"/>
                    <a:pt x="117" y="199"/>
                  </a:cubicBezTo>
                  <a:cubicBezTo>
                    <a:pt x="131" y="199"/>
                    <a:pt x="163" y="181"/>
                    <a:pt x="186" y="147"/>
                  </a:cubicBezTo>
                  <a:lnTo>
                    <a:pt x="186" y="147"/>
                  </a:lnTo>
                  <a:cubicBezTo>
                    <a:pt x="166" y="176"/>
                    <a:pt x="140" y="193"/>
                    <a:pt x="112" y="197"/>
                  </a:cubicBezTo>
                  <a:lnTo>
                    <a:pt x="112" y="197"/>
                  </a:lnTo>
                  <a:cubicBezTo>
                    <a:pt x="110" y="196"/>
                    <a:pt x="109" y="195"/>
                    <a:pt x="109" y="193"/>
                  </a:cubicBezTo>
                  <a:cubicBezTo>
                    <a:pt x="63" y="177"/>
                    <a:pt x="63" y="131"/>
                    <a:pt x="78" y="100"/>
                  </a:cubicBezTo>
                  <a:cubicBezTo>
                    <a:pt x="109" y="53"/>
                    <a:pt x="125" y="53"/>
                    <a:pt x="156" y="53"/>
                  </a:cubicBezTo>
                  <a:cubicBezTo>
                    <a:pt x="176" y="64"/>
                    <a:pt x="190" y="88"/>
                    <a:pt x="192" y="112"/>
                  </a:cubicBezTo>
                  <a:lnTo>
                    <a:pt x="192" y="112"/>
                  </a:lnTo>
                  <a:cubicBezTo>
                    <a:pt x="193" y="73"/>
                    <a:pt x="176" y="30"/>
                    <a:pt x="140" y="7"/>
                  </a:cubicBezTo>
                  <a:cubicBezTo>
                    <a:pt x="132" y="3"/>
                    <a:pt x="123" y="1"/>
                    <a:pt x="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2720118" y="3022366"/>
              <a:ext cx="16622" cy="15013"/>
            </a:xfrm>
            <a:custGeom>
              <a:avLst/>
              <a:gdLst/>
              <a:ahLst/>
              <a:cxnLst/>
              <a:rect l="l" t="t" r="r" b="b"/>
              <a:pathLst>
                <a:path w="186" h="168" extrusionOk="0">
                  <a:moveTo>
                    <a:pt x="181" y="62"/>
                  </a:moveTo>
                  <a:cubicBezTo>
                    <a:pt x="182" y="84"/>
                    <a:pt x="178" y="109"/>
                    <a:pt x="171" y="131"/>
                  </a:cubicBezTo>
                  <a:cubicBezTo>
                    <a:pt x="182" y="109"/>
                    <a:pt x="185" y="88"/>
                    <a:pt x="181" y="62"/>
                  </a:cubicBezTo>
                  <a:close/>
                  <a:moveTo>
                    <a:pt x="103" y="1"/>
                  </a:moveTo>
                  <a:cubicBezTo>
                    <a:pt x="66" y="1"/>
                    <a:pt x="28" y="18"/>
                    <a:pt x="16" y="53"/>
                  </a:cubicBezTo>
                  <a:cubicBezTo>
                    <a:pt x="1" y="84"/>
                    <a:pt x="16" y="146"/>
                    <a:pt x="63" y="162"/>
                  </a:cubicBezTo>
                  <a:cubicBezTo>
                    <a:pt x="71" y="166"/>
                    <a:pt x="81" y="168"/>
                    <a:pt x="93" y="168"/>
                  </a:cubicBezTo>
                  <a:cubicBezTo>
                    <a:pt x="124" y="168"/>
                    <a:pt x="160" y="153"/>
                    <a:pt x="171" y="131"/>
                  </a:cubicBezTo>
                  <a:lnTo>
                    <a:pt x="171" y="131"/>
                  </a:lnTo>
                  <a:cubicBezTo>
                    <a:pt x="162" y="140"/>
                    <a:pt x="143" y="149"/>
                    <a:pt x="122" y="149"/>
                  </a:cubicBezTo>
                  <a:cubicBezTo>
                    <a:pt x="107" y="149"/>
                    <a:pt x="91" y="144"/>
                    <a:pt x="78" y="131"/>
                  </a:cubicBezTo>
                  <a:cubicBezTo>
                    <a:pt x="63" y="100"/>
                    <a:pt x="32" y="69"/>
                    <a:pt x="63" y="53"/>
                  </a:cubicBezTo>
                  <a:lnTo>
                    <a:pt x="78" y="22"/>
                  </a:lnTo>
                  <a:cubicBezTo>
                    <a:pt x="94" y="14"/>
                    <a:pt x="113" y="10"/>
                    <a:pt x="130" y="10"/>
                  </a:cubicBezTo>
                  <a:cubicBezTo>
                    <a:pt x="148" y="10"/>
                    <a:pt x="163" y="14"/>
                    <a:pt x="171" y="22"/>
                  </a:cubicBezTo>
                  <a:cubicBezTo>
                    <a:pt x="176" y="37"/>
                    <a:pt x="179" y="50"/>
                    <a:pt x="181" y="62"/>
                  </a:cubicBezTo>
                  <a:lnTo>
                    <a:pt x="181" y="62"/>
                  </a:lnTo>
                  <a:cubicBezTo>
                    <a:pt x="180" y="36"/>
                    <a:pt x="172" y="15"/>
                    <a:pt x="156" y="7"/>
                  </a:cubicBezTo>
                  <a:lnTo>
                    <a:pt x="140" y="7"/>
                  </a:lnTo>
                  <a:cubicBezTo>
                    <a:pt x="129"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2714577" y="3086172"/>
              <a:ext cx="17784" cy="15550"/>
            </a:xfrm>
            <a:custGeom>
              <a:avLst/>
              <a:gdLst/>
              <a:ahLst/>
              <a:cxnLst/>
              <a:rect l="l" t="t" r="r" b="b"/>
              <a:pathLst>
                <a:path w="199" h="174" extrusionOk="0">
                  <a:moveTo>
                    <a:pt x="193" y="74"/>
                  </a:moveTo>
                  <a:lnTo>
                    <a:pt x="193" y="74"/>
                  </a:lnTo>
                  <a:cubicBezTo>
                    <a:pt x="191" y="92"/>
                    <a:pt x="184" y="111"/>
                    <a:pt x="171" y="130"/>
                  </a:cubicBezTo>
                  <a:cubicBezTo>
                    <a:pt x="191" y="120"/>
                    <a:pt x="198" y="97"/>
                    <a:pt x="193" y="74"/>
                  </a:cubicBezTo>
                  <a:close/>
                  <a:moveTo>
                    <a:pt x="105" y="0"/>
                  </a:moveTo>
                  <a:cubicBezTo>
                    <a:pt x="71" y="0"/>
                    <a:pt x="39" y="18"/>
                    <a:pt x="16" y="53"/>
                  </a:cubicBezTo>
                  <a:cubicBezTo>
                    <a:pt x="1" y="84"/>
                    <a:pt x="16" y="146"/>
                    <a:pt x="63" y="161"/>
                  </a:cubicBezTo>
                  <a:cubicBezTo>
                    <a:pt x="72" y="170"/>
                    <a:pt x="83" y="174"/>
                    <a:pt x="96" y="174"/>
                  </a:cubicBezTo>
                  <a:cubicBezTo>
                    <a:pt x="126" y="174"/>
                    <a:pt x="160" y="152"/>
                    <a:pt x="171" y="130"/>
                  </a:cubicBezTo>
                  <a:lnTo>
                    <a:pt x="171" y="130"/>
                  </a:lnTo>
                  <a:cubicBezTo>
                    <a:pt x="162" y="139"/>
                    <a:pt x="148" y="148"/>
                    <a:pt x="129" y="148"/>
                  </a:cubicBezTo>
                  <a:cubicBezTo>
                    <a:pt x="115" y="148"/>
                    <a:pt x="98" y="143"/>
                    <a:pt x="78" y="130"/>
                  </a:cubicBezTo>
                  <a:cubicBezTo>
                    <a:pt x="63" y="115"/>
                    <a:pt x="47" y="68"/>
                    <a:pt x="63" y="53"/>
                  </a:cubicBezTo>
                  <a:lnTo>
                    <a:pt x="78" y="37"/>
                  </a:lnTo>
                  <a:cubicBezTo>
                    <a:pt x="101" y="22"/>
                    <a:pt x="121" y="14"/>
                    <a:pt x="136" y="14"/>
                  </a:cubicBezTo>
                  <a:cubicBezTo>
                    <a:pt x="152" y="14"/>
                    <a:pt x="163" y="22"/>
                    <a:pt x="171" y="37"/>
                  </a:cubicBezTo>
                  <a:cubicBezTo>
                    <a:pt x="182" y="48"/>
                    <a:pt x="189" y="61"/>
                    <a:pt x="193" y="74"/>
                  </a:cubicBezTo>
                  <a:lnTo>
                    <a:pt x="193" y="74"/>
                  </a:lnTo>
                  <a:cubicBezTo>
                    <a:pt x="194" y="48"/>
                    <a:pt x="183" y="24"/>
                    <a:pt x="156" y="6"/>
                  </a:cubicBezTo>
                  <a:lnTo>
                    <a:pt x="140" y="6"/>
                  </a:lnTo>
                  <a:cubicBezTo>
                    <a:pt x="128" y="2"/>
                    <a:pt x="117" y="0"/>
                    <a:pt x="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2706266" y="3149889"/>
              <a:ext cx="16711" cy="16354"/>
            </a:xfrm>
            <a:custGeom>
              <a:avLst/>
              <a:gdLst/>
              <a:ahLst/>
              <a:cxnLst/>
              <a:rect l="l" t="t" r="r" b="b"/>
              <a:pathLst>
                <a:path w="187" h="183" extrusionOk="0">
                  <a:moveTo>
                    <a:pt x="171" y="131"/>
                  </a:moveTo>
                  <a:cubicBezTo>
                    <a:pt x="168" y="141"/>
                    <a:pt x="162" y="149"/>
                    <a:pt x="156" y="156"/>
                  </a:cubicBezTo>
                  <a:lnTo>
                    <a:pt x="156" y="156"/>
                  </a:lnTo>
                  <a:cubicBezTo>
                    <a:pt x="162" y="150"/>
                    <a:pt x="167" y="142"/>
                    <a:pt x="171" y="131"/>
                  </a:cubicBezTo>
                  <a:close/>
                  <a:moveTo>
                    <a:pt x="103" y="1"/>
                  </a:moveTo>
                  <a:cubicBezTo>
                    <a:pt x="65" y="1"/>
                    <a:pt x="28" y="18"/>
                    <a:pt x="16" y="53"/>
                  </a:cubicBezTo>
                  <a:cubicBezTo>
                    <a:pt x="0" y="100"/>
                    <a:pt x="16" y="146"/>
                    <a:pt x="63" y="177"/>
                  </a:cubicBezTo>
                  <a:cubicBezTo>
                    <a:pt x="70" y="181"/>
                    <a:pt x="80" y="183"/>
                    <a:pt x="90" y="183"/>
                  </a:cubicBezTo>
                  <a:cubicBezTo>
                    <a:pt x="113" y="183"/>
                    <a:pt x="139" y="174"/>
                    <a:pt x="156" y="156"/>
                  </a:cubicBezTo>
                  <a:lnTo>
                    <a:pt x="156" y="156"/>
                  </a:lnTo>
                  <a:cubicBezTo>
                    <a:pt x="147" y="164"/>
                    <a:pt x="137" y="168"/>
                    <a:pt x="128" y="168"/>
                  </a:cubicBezTo>
                  <a:cubicBezTo>
                    <a:pt x="114" y="168"/>
                    <a:pt x="101" y="160"/>
                    <a:pt x="94" y="146"/>
                  </a:cubicBezTo>
                  <a:cubicBezTo>
                    <a:pt x="78" y="131"/>
                    <a:pt x="63" y="100"/>
                    <a:pt x="78" y="69"/>
                  </a:cubicBezTo>
                  <a:cubicBezTo>
                    <a:pt x="89" y="47"/>
                    <a:pt x="100" y="25"/>
                    <a:pt x="122" y="25"/>
                  </a:cubicBezTo>
                  <a:cubicBezTo>
                    <a:pt x="131" y="25"/>
                    <a:pt x="142" y="28"/>
                    <a:pt x="156" y="37"/>
                  </a:cubicBezTo>
                  <a:cubicBezTo>
                    <a:pt x="171" y="53"/>
                    <a:pt x="187" y="84"/>
                    <a:pt x="171" y="131"/>
                  </a:cubicBezTo>
                  <a:cubicBezTo>
                    <a:pt x="187" y="100"/>
                    <a:pt x="187" y="53"/>
                    <a:pt x="156" y="6"/>
                  </a:cubicBezTo>
                  <a:lnTo>
                    <a:pt x="140" y="6"/>
                  </a:lnTo>
                  <a:cubicBezTo>
                    <a:pt x="128" y="3"/>
                    <a:pt x="116" y="1"/>
                    <a:pt x="1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2699474" y="3213070"/>
              <a:ext cx="15818" cy="17516"/>
            </a:xfrm>
            <a:custGeom>
              <a:avLst/>
              <a:gdLst/>
              <a:ahLst/>
              <a:cxnLst/>
              <a:rect l="l" t="t" r="r" b="b"/>
              <a:pathLst>
                <a:path w="177" h="196" extrusionOk="0">
                  <a:moveTo>
                    <a:pt x="176" y="85"/>
                  </a:moveTo>
                  <a:cubicBezTo>
                    <a:pt x="176" y="95"/>
                    <a:pt x="174" y="107"/>
                    <a:pt x="170" y="120"/>
                  </a:cubicBezTo>
                  <a:lnTo>
                    <a:pt x="170" y="120"/>
                  </a:lnTo>
                  <a:cubicBezTo>
                    <a:pt x="174" y="107"/>
                    <a:pt x="176" y="95"/>
                    <a:pt x="176" y="85"/>
                  </a:cubicBezTo>
                  <a:close/>
                  <a:moveTo>
                    <a:pt x="170" y="121"/>
                  </a:moveTo>
                  <a:cubicBezTo>
                    <a:pt x="160" y="131"/>
                    <a:pt x="157" y="134"/>
                    <a:pt x="155" y="146"/>
                  </a:cubicBezTo>
                  <a:lnTo>
                    <a:pt x="155" y="146"/>
                  </a:lnTo>
                  <a:cubicBezTo>
                    <a:pt x="161" y="139"/>
                    <a:pt x="166" y="131"/>
                    <a:pt x="170" y="121"/>
                  </a:cubicBezTo>
                  <a:close/>
                  <a:moveTo>
                    <a:pt x="90" y="0"/>
                  </a:moveTo>
                  <a:cubicBezTo>
                    <a:pt x="60" y="0"/>
                    <a:pt x="25" y="22"/>
                    <a:pt x="14" y="44"/>
                  </a:cubicBezTo>
                  <a:cubicBezTo>
                    <a:pt x="1" y="85"/>
                    <a:pt x="11" y="126"/>
                    <a:pt x="45" y="156"/>
                  </a:cubicBezTo>
                  <a:lnTo>
                    <a:pt x="45" y="156"/>
                  </a:lnTo>
                  <a:cubicBezTo>
                    <a:pt x="31" y="125"/>
                    <a:pt x="36" y="103"/>
                    <a:pt x="61" y="90"/>
                  </a:cubicBezTo>
                  <a:cubicBezTo>
                    <a:pt x="73" y="56"/>
                    <a:pt x="84" y="38"/>
                    <a:pt x="102" y="38"/>
                  </a:cubicBezTo>
                  <a:cubicBezTo>
                    <a:pt x="108" y="38"/>
                    <a:pt x="115" y="40"/>
                    <a:pt x="123" y="44"/>
                  </a:cubicBezTo>
                  <a:lnTo>
                    <a:pt x="154" y="44"/>
                  </a:lnTo>
                  <a:cubicBezTo>
                    <a:pt x="165" y="44"/>
                    <a:pt x="176" y="59"/>
                    <a:pt x="176" y="85"/>
                  </a:cubicBezTo>
                  <a:lnTo>
                    <a:pt x="176" y="85"/>
                  </a:lnTo>
                  <a:cubicBezTo>
                    <a:pt x="176" y="57"/>
                    <a:pt x="165" y="35"/>
                    <a:pt x="154" y="13"/>
                  </a:cubicBezTo>
                  <a:lnTo>
                    <a:pt x="123" y="13"/>
                  </a:lnTo>
                  <a:cubicBezTo>
                    <a:pt x="114" y="4"/>
                    <a:pt x="102" y="0"/>
                    <a:pt x="90" y="0"/>
                  </a:cubicBezTo>
                  <a:close/>
                  <a:moveTo>
                    <a:pt x="155" y="146"/>
                  </a:moveTo>
                  <a:cubicBezTo>
                    <a:pt x="138" y="165"/>
                    <a:pt x="112" y="174"/>
                    <a:pt x="89" y="174"/>
                  </a:cubicBezTo>
                  <a:cubicBezTo>
                    <a:pt x="78" y="174"/>
                    <a:pt x="69" y="172"/>
                    <a:pt x="61" y="168"/>
                  </a:cubicBezTo>
                  <a:cubicBezTo>
                    <a:pt x="55" y="164"/>
                    <a:pt x="50" y="160"/>
                    <a:pt x="45" y="156"/>
                  </a:cubicBezTo>
                  <a:lnTo>
                    <a:pt x="45" y="156"/>
                  </a:lnTo>
                  <a:cubicBezTo>
                    <a:pt x="49" y="165"/>
                    <a:pt x="54" y="174"/>
                    <a:pt x="61" y="184"/>
                  </a:cubicBezTo>
                  <a:cubicBezTo>
                    <a:pt x="69" y="191"/>
                    <a:pt x="80" y="195"/>
                    <a:pt x="96" y="195"/>
                  </a:cubicBezTo>
                  <a:cubicBezTo>
                    <a:pt x="111" y="195"/>
                    <a:pt x="131" y="191"/>
                    <a:pt x="154" y="184"/>
                  </a:cubicBezTo>
                  <a:cubicBezTo>
                    <a:pt x="154" y="165"/>
                    <a:pt x="154" y="154"/>
                    <a:pt x="155" y="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7"/>
            <p:cNvSpPr/>
            <p:nvPr/>
          </p:nvSpPr>
          <p:spPr>
            <a:xfrm>
              <a:off x="2690985" y="3270443"/>
              <a:ext cx="16711" cy="16979"/>
            </a:xfrm>
            <a:custGeom>
              <a:avLst/>
              <a:gdLst/>
              <a:ahLst/>
              <a:cxnLst/>
              <a:rect l="l" t="t" r="r" b="b"/>
              <a:pathLst>
                <a:path w="187" h="190" extrusionOk="0">
                  <a:moveTo>
                    <a:pt x="95" y="1"/>
                  </a:moveTo>
                  <a:cubicBezTo>
                    <a:pt x="64" y="1"/>
                    <a:pt x="28" y="15"/>
                    <a:pt x="16" y="38"/>
                  </a:cubicBezTo>
                  <a:lnTo>
                    <a:pt x="16" y="69"/>
                  </a:lnTo>
                  <a:cubicBezTo>
                    <a:pt x="1" y="100"/>
                    <a:pt x="16" y="162"/>
                    <a:pt x="47" y="177"/>
                  </a:cubicBezTo>
                  <a:cubicBezTo>
                    <a:pt x="60" y="182"/>
                    <a:pt x="73" y="183"/>
                    <a:pt x="87" y="183"/>
                  </a:cubicBezTo>
                  <a:lnTo>
                    <a:pt x="87" y="183"/>
                  </a:lnTo>
                  <a:cubicBezTo>
                    <a:pt x="84" y="182"/>
                    <a:pt x="81" y="180"/>
                    <a:pt x="78" y="177"/>
                  </a:cubicBezTo>
                  <a:cubicBezTo>
                    <a:pt x="47" y="146"/>
                    <a:pt x="47" y="100"/>
                    <a:pt x="78" y="84"/>
                  </a:cubicBezTo>
                  <a:cubicBezTo>
                    <a:pt x="94" y="38"/>
                    <a:pt x="109" y="38"/>
                    <a:pt x="156" y="38"/>
                  </a:cubicBezTo>
                  <a:cubicBezTo>
                    <a:pt x="171" y="69"/>
                    <a:pt x="187" y="100"/>
                    <a:pt x="172" y="146"/>
                  </a:cubicBezTo>
                  <a:lnTo>
                    <a:pt x="172" y="146"/>
                  </a:lnTo>
                  <a:cubicBezTo>
                    <a:pt x="187" y="100"/>
                    <a:pt x="187" y="38"/>
                    <a:pt x="125" y="7"/>
                  </a:cubicBezTo>
                  <a:cubicBezTo>
                    <a:pt x="117" y="3"/>
                    <a:pt x="106" y="1"/>
                    <a:pt x="95" y="1"/>
                  </a:cubicBezTo>
                  <a:close/>
                  <a:moveTo>
                    <a:pt x="171" y="146"/>
                  </a:moveTo>
                  <a:cubicBezTo>
                    <a:pt x="160" y="169"/>
                    <a:pt x="124" y="183"/>
                    <a:pt x="87" y="183"/>
                  </a:cubicBezTo>
                  <a:cubicBezTo>
                    <a:pt x="87" y="183"/>
                    <a:pt x="87" y="183"/>
                    <a:pt x="87" y="183"/>
                  </a:cubicBezTo>
                  <a:lnTo>
                    <a:pt x="87" y="183"/>
                  </a:lnTo>
                  <a:cubicBezTo>
                    <a:pt x="94" y="187"/>
                    <a:pt x="103" y="189"/>
                    <a:pt x="113" y="189"/>
                  </a:cubicBezTo>
                  <a:cubicBezTo>
                    <a:pt x="129" y="189"/>
                    <a:pt x="148" y="185"/>
                    <a:pt x="171" y="177"/>
                  </a:cubicBezTo>
                  <a:lnTo>
                    <a:pt x="171" y="14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2679903" y="3329156"/>
              <a:ext cx="16711" cy="17337"/>
            </a:xfrm>
            <a:custGeom>
              <a:avLst/>
              <a:gdLst/>
              <a:ahLst/>
              <a:cxnLst/>
              <a:rect l="l" t="t" r="r" b="b"/>
              <a:pathLst>
                <a:path w="187" h="194" extrusionOk="0">
                  <a:moveTo>
                    <a:pt x="175" y="75"/>
                  </a:moveTo>
                  <a:cubicBezTo>
                    <a:pt x="181" y="87"/>
                    <a:pt x="184" y="98"/>
                    <a:pt x="184" y="109"/>
                  </a:cubicBezTo>
                  <a:lnTo>
                    <a:pt x="184" y="109"/>
                  </a:lnTo>
                  <a:cubicBezTo>
                    <a:pt x="186" y="94"/>
                    <a:pt x="182" y="82"/>
                    <a:pt x="175" y="75"/>
                  </a:cubicBezTo>
                  <a:close/>
                  <a:moveTo>
                    <a:pt x="184" y="109"/>
                  </a:moveTo>
                  <a:lnTo>
                    <a:pt x="184" y="109"/>
                  </a:lnTo>
                  <a:cubicBezTo>
                    <a:pt x="183" y="119"/>
                    <a:pt x="179" y="129"/>
                    <a:pt x="171" y="141"/>
                  </a:cubicBezTo>
                  <a:cubicBezTo>
                    <a:pt x="181" y="131"/>
                    <a:pt x="184" y="121"/>
                    <a:pt x="184" y="109"/>
                  </a:cubicBezTo>
                  <a:close/>
                  <a:moveTo>
                    <a:pt x="92" y="1"/>
                  </a:moveTo>
                  <a:cubicBezTo>
                    <a:pt x="63" y="1"/>
                    <a:pt x="36" y="18"/>
                    <a:pt x="16" y="48"/>
                  </a:cubicBezTo>
                  <a:lnTo>
                    <a:pt x="16" y="63"/>
                  </a:lnTo>
                  <a:cubicBezTo>
                    <a:pt x="1" y="110"/>
                    <a:pt x="16" y="156"/>
                    <a:pt x="63" y="187"/>
                  </a:cubicBezTo>
                  <a:cubicBezTo>
                    <a:pt x="71" y="191"/>
                    <a:pt x="80" y="193"/>
                    <a:pt x="91" y="193"/>
                  </a:cubicBezTo>
                  <a:cubicBezTo>
                    <a:pt x="122" y="193"/>
                    <a:pt x="160" y="176"/>
                    <a:pt x="171" y="141"/>
                  </a:cubicBezTo>
                  <a:lnTo>
                    <a:pt x="171" y="141"/>
                  </a:lnTo>
                  <a:cubicBezTo>
                    <a:pt x="140" y="187"/>
                    <a:pt x="94" y="187"/>
                    <a:pt x="78" y="187"/>
                  </a:cubicBezTo>
                  <a:cubicBezTo>
                    <a:pt x="63" y="156"/>
                    <a:pt x="47" y="125"/>
                    <a:pt x="63" y="110"/>
                  </a:cubicBezTo>
                  <a:cubicBezTo>
                    <a:pt x="74" y="75"/>
                    <a:pt x="86" y="57"/>
                    <a:pt x="111" y="57"/>
                  </a:cubicBezTo>
                  <a:cubicBezTo>
                    <a:pt x="119" y="57"/>
                    <a:pt x="129" y="59"/>
                    <a:pt x="140" y="63"/>
                  </a:cubicBezTo>
                  <a:lnTo>
                    <a:pt x="156" y="63"/>
                  </a:lnTo>
                  <a:cubicBezTo>
                    <a:pt x="161" y="63"/>
                    <a:pt x="169" y="67"/>
                    <a:pt x="175" y="75"/>
                  </a:cubicBezTo>
                  <a:lnTo>
                    <a:pt x="175" y="75"/>
                  </a:lnTo>
                  <a:cubicBezTo>
                    <a:pt x="167" y="56"/>
                    <a:pt x="153" y="36"/>
                    <a:pt x="140" y="17"/>
                  </a:cubicBezTo>
                  <a:cubicBezTo>
                    <a:pt x="124" y="6"/>
                    <a:pt x="107"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2704836" y="2704137"/>
              <a:ext cx="63896" cy="655671"/>
            </a:xfrm>
            <a:custGeom>
              <a:avLst/>
              <a:gdLst/>
              <a:ahLst/>
              <a:cxnLst/>
              <a:rect l="l" t="t" r="r" b="b"/>
              <a:pathLst>
                <a:path w="715" h="7337" extrusionOk="0">
                  <a:moveTo>
                    <a:pt x="637" y="0"/>
                  </a:moveTo>
                  <a:cubicBezTo>
                    <a:pt x="652" y="311"/>
                    <a:pt x="652" y="621"/>
                    <a:pt x="637" y="931"/>
                  </a:cubicBezTo>
                  <a:cubicBezTo>
                    <a:pt x="637" y="1226"/>
                    <a:pt x="621" y="1536"/>
                    <a:pt x="621" y="1846"/>
                  </a:cubicBezTo>
                  <a:cubicBezTo>
                    <a:pt x="590" y="2466"/>
                    <a:pt x="559" y="3056"/>
                    <a:pt x="497" y="3692"/>
                  </a:cubicBezTo>
                  <a:cubicBezTo>
                    <a:pt x="451" y="3971"/>
                    <a:pt x="435" y="4281"/>
                    <a:pt x="404" y="4591"/>
                  </a:cubicBezTo>
                  <a:cubicBezTo>
                    <a:pt x="358" y="4901"/>
                    <a:pt x="327" y="5196"/>
                    <a:pt x="280" y="5506"/>
                  </a:cubicBezTo>
                  <a:cubicBezTo>
                    <a:pt x="249" y="5816"/>
                    <a:pt x="187" y="6111"/>
                    <a:pt x="141" y="6421"/>
                  </a:cubicBezTo>
                  <a:lnTo>
                    <a:pt x="1" y="7336"/>
                  </a:lnTo>
                  <a:lnTo>
                    <a:pt x="1" y="7336"/>
                  </a:lnTo>
                  <a:lnTo>
                    <a:pt x="172" y="6421"/>
                  </a:lnTo>
                  <a:cubicBezTo>
                    <a:pt x="218" y="6111"/>
                    <a:pt x="265" y="5816"/>
                    <a:pt x="327" y="5506"/>
                  </a:cubicBezTo>
                  <a:cubicBezTo>
                    <a:pt x="389" y="5196"/>
                    <a:pt x="420" y="4901"/>
                    <a:pt x="451" y="4591"/>
                  </a:cubicBezTo>
                  <a:cubicBezTo>
                    <a:pt x="513" y="4312"/>
                    <a:pt x="528" y="4002"/>
                    <a:pt x="575" y="3692"/>
                  </a:cubicBezTo>
                  <a:cubicBezTo>
                    <a:pt x="637" y="3056"/>
                    <a:pt x="668" y="2466"/>
                    <a:pt x="699" y="1846"/>
                  </a:cubicBezTo>
                  <a:cubicBezTo>
                    <a:pt x="714" y="1226"/>
                    <a:pt x="699" y="621"/>
                    <a:pt x="6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2470610" y="3367761"/>
              <a:ext cx="476941" cy="685608"/>
            </a:xfrm>
            <a:custGeom>
              <a:avLst/>
              <a:gdLst/>
              <a:ahLst/>
              <a:cxnLst/>
              <a:rect l="l" t="t" r="r" b="b"/>
              <a:pathLst>
                <a:path w="5337" h="7672" extrusionOk="0">
                  <a:moveTo>
                    <a:pt x="3055" y="0"/>
                  </a:moveTo>
                  <a:cubicBezTo>
                    <a:pt x="3049" y="0"/>
                    <a:pt x="3044" y="1"/>
                    <a:pt x="3041" y="3"/>
                  </a:cubicBezTo>
                  <a:cubicBezTo>
                    <a:pt x="1614" y="763"/>
                    <a:pt x="140" y="329"/>
                    <a:pt x="78" y="701"/>
                  </a:cubicBezTo>
                  <a:cubicBezTo>
                    <a:pt x="1" y="1120"/>
                    <a:pt x="1784" y="7371"/>
                    <a:pt x="2095" y="7603"/>
                  </a:cubicBezTo>
                  <a:cubicBezTo>
                    <a:pt x="2154" y="7650"/>
                    <a:pt x="2283" y="7672"/>
                    <a:pt x="2455" y="7672"/>
                  </a:cubicBezTo>
                  <a:cubicBezTo>
                    <a:pt x="3187" y="7672"/>
                    <a:pt x="4703" y="7286"/>
                    <a:pt x="4979" y="6859"/>
                  </a:cubicBezTo>
                  <a:cubicBezTo>
                    <a:pt x="5336" y="6347"/>
                    <a:pt x="4979" y="3043"/>
                    <a:pt x="4886" y="2407"/>
                  </a:cubicBezTo>
                  <a:cubicBezTo>
                    <a:pt x="4796" y="1787"/>
                    <a:pt x="3273" y="0"/>
                    <a:pt x="30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2704836" y="3445688"/>
              <a:ext cx="16801" cy="15281"/>
            </a:xfrm>
            <a:custGeom>
              <a:avLst/>
              <a:gdLst/>
              <a:ahLst/>
              <a:cxnLst/>
              <a:rect l="l" t="t" r="r" b="b"/>
              <a:pathLst>
                <a:path w="188" h="171" extrusionOk="0">
                  <a:moveTo>
                    <a:pt x="94" y="0"/>
                  </a:moveTo>
                  <a:cubicBezTo>
                    <a:pt x="47" y="0"/>
                    <a:pt x="1" y="31"/>
                    <a:pt x="1" y="78"/>
                  </a:cubicBezTo>
                  <a:cubicBezTo>
                    <a:pt x="1" y="124"/>
                    <a:pt x="32" y="171"/>
                    <a:pt x="79" y="171"/>
                  </a:cubicBezTo>
                  <a:cubicBezTo>
                    <a:pt x="110" y="171"/>
                    <a:pt x="172" y="140"/>
                    <a:pt x="172" y="93"/>
                  </a:cubicBezTo>
                  <a:lnTo>
                    <a:pt x="172" y="93"/>
                  </a:lnTo>
                  <a:cubicBezTo>
                    <a:pt x="156" y="140"/>
                    <a:pt x="110" y="155"/>
                    <a:pt x="79" y="155"/>
                  </a:cubicBezTo>
                  <a:cubicBezTo>
                    <a:pt x="47" y="140"/>
                    <a:pt x="32" y="124"/>
                    <a:pt x="32" y="78"/>
                  </a:cubicBezTo>
                  <a:cubicBezTo>
                    <a:pt x="47" y="47"/>
                    <a:pt x="79" y="16"/>
                    <a:pt x="110" y="16"/>
                  </a:cubicBezTo>
                  <a:cubicBezTo>
                    <a:pt x="156" y="47"/>
                    <a:pt x="172" y="62"/>
                    <a:pt x="172" y="93"/>
                  </a:cubicBezTo>
                  <a:cubicBezTo>
                    <a:pt x="187" y="47"/>
                    <a:pt x="156"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2743710" y="3494123"/>
              <a:ext cx="16711" cy="15371"/>
            </a:xfrm>
            <a:custGeom>
              <a:avLst/>
              <a:gdLst/>
              <a:ahLst/>
              <a:cxnLst/>
              <a:rect l="l" t="t" r="r" b="b"/>
              <a:pathLst>
                <a:path w="187" h="172" extrusionOk="0">
                  <a:moveTo>
                    <a:pt x="153" y="29"/>
                  </a:moveTo>
                  <a:lnTo>
                    <a:pt x="153" y="29"/>
                  </a:lnTo>
                  <a:cubicBezTo>
                    <a:pt x="172" y="49"/>
                    <a:pt x="186" y="77"/>
                    <a:pt x="186" y="94"/>
                  </a:cubicBezTo>
                  <a:cubicBezTo>
                    <a:pt x="186" y="73"/>
                    <a:pt x="172" y="45"/>
                    <a:pt x="153" y="29"/>
                  </a:cubicBezTo>
                  <a:close/>
                  <a:moveTo>
                    <a:pt x="109" y="1"/>
                  </a:moveTo>
                  <a:cubicBezTo>
                    <a:pt x="62" y="1"/>
                    <a:pt x="0" y="32"/>
                    <a:pt x="0" y="78"/>
                  </a:cubicBezTo>
                  <a:cubicBezTo>
                    <a:pt x="0" y="140"/>
                    <a:pt x="47" y="171"/>
                    <a:pt x="78" y="171"/>
                  </a:cubicBezTo>
                  <a:cubicBezTo>
                    <a:pt x="140" y="171"/>
                    <a:pt x="186" y="140"/>
                    <a:pt x="186" y="94"/>
                  </a:cubicBezTo>
                  <a:lnTo>
                    <a:pt x="186" y="94"/>
                  </a:lnTo>
                  <a:cubicBezTo>
                    <a:pt x="155" y="140"/>
                    <a:pt x="124" y="156"/>
                    <a:pt x="78" y="156"/>
                  </a:cubicBezTo>
                  <a:cubicBezTo>
                    <a:pt x="62" y="140"/>
                    <a:pt x="47" y="125"/>
                    <a:pt x="47" y="78"/>
                  </a:cubicBezTo>
                  <a:cubicBezTo>
                    <a:pt x="47" y="47"/>
                    <a:pt x="78" y="16"/>
                    <a:pt x="124" y="16"/>
                  </a:cubicBezTo>
                  <a:cubicBezTo>
                    <a:pt x="134" y="16"/>
                    <a:pt x="144" y="21"/>
                    <a:pt x="153" y="29"/>
                  </a:cubicBezTo>
                  <a:lnTo>
                    <a:pt x="153" y="29"/>
                  </a:lnTo>
                  <a:cubicBezTo>
                    <a:pt x="139" y="13"/>
                    <a:pt x="122"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2781064" y="3542649"/>
              <a:ext cx="15371" cy="15371"/>
            </a:xfrm>
            <a:custGeom>
              <a:avLst/>
              <a:gdLst/>
              <a:ahLst/>
              <a:cxnLst/>
              <a:rect l="l" t="t" r="r" b="b"/>
              <a:pathLst>
                <a:path w="172" h="172" extrusionOk="0">
                  <a:moveTo>
                    <a:pt x="94" y="1"/>
                  </a:moveTo>
                  <a:cubicBezTo>
                    <a:pt x="32" y="1"/>
                    <a:pt x="1" y="32"/>
                    <a:pt x="1" y="78"/>
                  </a:cubicBezTo>
                  <a:cubicBezTo>
                    <a:pt x="1" y="140"/>
                    <a:pt x="32" y="171"/>
                    <a:pt x="79" y="171"/>
                  </a:cubicBezTo>
                  <a:cubicBezTo>
                    <a:pt x="125" y="171"/>
                    <a:pt x="172" y="140"/>
                    <a:pt x="172" y="94"/>
                  </a:cubicBezTo>
                  <a:lnTo>
                    <a:pt x="172" y="94"/>
                  </a:lnTo>
                  <a:cubicBezTo>
                    <a:pt x="156" y="140"/>
                    <a:pt x="110" y="156"/>
                    <a:pt x="79" y="156"/>
                  </a:cubicBezTo>
                  <a:cubicBezTo>
                    <a:pt x="48" y="140"/>
                    <a:pt x="32" y="125"/>
                    <a:pt x="32" y="78"/>
                  </a:cubicBezTo>
                  <a:cubicBezTo>
                    <a:pt x="45" y="51"/>
                    <a:pt x="70" y="13"/>
                    <a:pt x="97" y="13"/>
                  </a:cubicBezTo>
                  <a:cubicBezTo>
                    <a:pt x="101" y="13"/>
                    <a:pt x="105" y="14"/>
                    <a:pt x="110" y="16"/>
                  </a:cubicBezTo>
                  <a:cubicBezTo>
                    <a:pt x="156" y="47"/>
                    <a:pt x="172" y="63"/>
                    <a:pt x="172" y="94"/>
                  </a:cubicBezTo>
                  <a:cubicBezTo>
                    <a:pt x="172" y="47"/>
                    <a:pt x="156" y="1"/>
                    <a:pt x="1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2808857" y="3591174"/>
              <a:ext cx="16711" cy="15371"/>
            </a:xfrm>
            <a:custGeom>
              <a:avLst/>
              <a:gdLst/>
              <a:ahLst/>
              <a:cxnLst/>
              <a:rect l="l" t="t" r="r" b="b"/>
              <a:pathLst>
                <a:path w="187" h="172" extrusionOk="0">
                  <a:moveTo>
                    <a:pt x="171" y="94"/>
                  </a:moveTo>
                  <a:lnTo>
                    <a:pt x="171" y="94"/>
                  </a:lnTo>
                  <a:cubicBezTo>
                    <a:pt x="171" y="108"/>
                    <a:pt x="165" y="120"/>
                    <a:pt x="157" y="131"/>
                  </a:cubicBezTo>
                  <a:lnTo>
                    <a:pt x="157" y="131"/>
                  </a:lnTo>
                  <a:cubicBezTo>
                    <a:pt x="165" y="121"/>
                    <a:pt x="171" y="109"/>
                    <a:pt x="171" y="94"/>
                  </a:cubicBezTo>
                  <a:close/>
                  <a:moveTo>
                    <a:pt x="93" y="1"/>
                  </a:moveTo>
                  <a:cubicBezTo>
                    <a:pt x="47" y="1"/>
                    <a:pt x="0" y="47"/>
                    <a:pt x="0" y="78"/>
                  </a:cubicBezTo>
                  <a:cubicBezTo>
                    <a:pt x="0" y="125"/>
                    <a:pt x="31" y="171"/>
                    <a:pt x="78" y="171"/>
                  </a:cubicBezTo>
                  <a:cubicBezTo>
                    <a:pt x="100" y="171"/>
                    <a:pt x="137" y="156"/>
                    <a:pt x="157" y="131"/>
                  </a:cubicBezTo>
                  <a:lnTo>
                    <a:pt x="157" y="131"/>
                  </a:lnTo>
                  <a:cubicBezTo>
                    <a:pt x="139" y="149"/>
                    <a:pt x="109" y="156"/>
                    <a:pt x="78" y="156"/>
                  </a:cubicBezTo>
                  <a:cubicBezTo>
                    <a:pt x="47" y="140"/>
                    <a:pt x="31" y="125"/>
                    <a:pt x="31" y="78"/>
                  </a:cubicBezTo>
                  <a:cubicBezTo>
                    <a:pt x="31" y="47"/>
                    <a:pt x="78" y="16"/>
                    <a:pt x="109" y="16"/>
                  </a:cubicBezTo>
                  <a:cubicBezTo>
                    <a:pt x="155" y="16"/>
                    <a:pt x="171" y="63"/>
                    <a:pt x="171" y="94"/>
                  </a:cubicBezTo>
                  <a:cubicBezTo>
                    <a:pt x="186" y="63"/>
                    <a:pt x="155" y="16"/>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2822709" y="3654891"/>
              <a:ext cx="15281" cy="15371"/>
            </a:xfrm>
            <a:custGeom>
              <a:avLst/>
              <a:gdLst/>
              <a:ahLst/>
              <a:cxnLst/>
              <a:rect l="l" t="t" r="r" b="b"/>
              <a:pathLst>
                <a:path w="171" h="172" extrusionOk="0">
                  <a:moveTo>
                    <a:pt x="93" y="1"/>
                  </a:moveTo>
                  <a:cubicBezTo>
                    <a:pt x="47" y="1"/>
                    <a:pt x="0" y="47"/>
                    <a:pt x="0" y="79"/>
                  </a:cubicBezTo>
                  <a:cubicBezTo>
                    <a:pt x="0" y="125"/>
                    <a:pt x="31" y="172"/>
                    <a:pt x="78" y="172"/>
                  </a:cubicBezTo>
                  <a:cubicBezTo>
                    <a:pt x="109" y="172"/>
                    <a:pt x="171" y="141"/>
                    <a:pt x="171" y="110"/>
                  </a:cubicBezTo>
                  <a:lnTo>
                    <a:pt x="171" y="110"/>
                  </a:lnTo>
                  <a:cubicBezTo>
                    <a:pt x="160" y="132"/>
                    <a:pt x="140" y="147"/>
                    <a:pt x="118" y="147"/>
                  </a:cubicBezTo>
                  <a:cubicBezTo>
                    <a:pt x="110" y="147"/>
                    <a:pt x="102" y="145"/>
                    <a:pt x="93" y="141"/>
                  </a:cubicBezTo>
                  <a:cubicBezTo>
                    <a:pt x="78" y="141"/>
                    <a:pt x="47" y="110"/>
                    <a:pt x="47" y="63"/>
                  </a:cubicBezTo>
                  <a:cubicBezTo>
                    <a:pt x="47" y="47"/>
                    <a:pt x="93" y="32"/>
                    <a:pt x="124" y="32"/>
                  </a:cubicBezTo>
                  <a:cubicBezTo>
                    <a:pt x="155" y="32"/>
                    <a:pt x="171" y="63"/>
                    <a:pt x="171" y="110"/>
                  </a:cubicBezTo>
                  <a:cubicBezTo>
                    <a:pt x="171" y="47"/>
                    <a:pt x="155" y="1"/>
                    <a:pt x="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2837901" y="3789385"/>
              <a:ext cx="15371" cy="15281"/>
            </a:xfrm>
            <a:custGeom>
              <a:avLst/>
              <a:gdLst/>
              <a:ahLst/>
              <a:cxnLst/>
              <a:rect l="l" t="t" r="r" b="b"/>
              <a:pathLst>
                <a:path w="172" h="171" extrusionOk="0">
                  <a:moveTo>
                    <a:pt x="140" y="19"/>
                  </a:moveTo>
                  <a:cubicBezTo>
                    <a:pt x="160" y="37"/>
                    <a:pt x="171" y="65"/>
                    <a:pt x="171" y="93"/>
                  </a:cubicBezTo>
                  <a:cubicBezTo>
                    <a:pt x="171" y="55"/>
                    <a:pt x="161" y="28"/>
                    <a:pt x="140" y="19"/>
                  </a:cubicBezTo>
                  <a:close/>
                  <a:moveTo>
                    <a:pt x="94" y="0"/>
                  </a:moveTo>
                  <a:cubicBezTo>
                    <a:pt x="63" y="0"/>
                    <a:pt x="1" y="31"/>
                    <a:pt x="1" y="78"/>
                  </a:cubicBezTo>
                  <a:cubicBezTo>
                    <a:pt x="1" y="109"/>
                    <a:pt x="32" y="171"/>
                    <a:pt x="78" y="171"/>
                  </a:cubicBezTo>
                  <a:cubicBezTo>
                    <a:pt x="109" y="171"/>
                    <a:pt x="171" y="124"/>
                    <a:pt x="171" y="93"/>
                  </a:cubicBezTo>
                  <a:lnTo>
                    <a:pt x="171" y="93"/>
                  </a:lnTo>
                  <a:cubicBezTo>
                    <a:pt x="161" y="115"/>
                    <a:pt x="134" y="137"/>
                    <a:pt x="114" y="137"/>
                  </a:cubicBezTo>
                  <a:cubicBezTo>
                    <a:pt x="106" y="137"/>
                    <a:pt x="98" y="134"/>
                    <a:pt x="94" y="124"/>
                  </a:cubicBezTo>
                  <a:cubicBezTo>
                    <a:pt x="78" y="124"/>
                    <a:pt x="63" y="93"/>
                    <a:pt x="63" y="47"/>
                  </a:cubicBezTo>
                  <a:cubicBezTo>
                    <a:pt x="63" y="31"/>
                    <a:pt x="109" y="16"/>
                    <a:pt x="125" y="16"/>
                  </a:cubicBezTo>
                  <a:cubicBezTo>
                    <a:pt x="131" y="16"/>
                    <a:pt x="136" y="17"/>
                    <a:pt x="140" y="19"/>
                  </a:cubicBezTo>
                  <a:lnTo>
                    <a:pt x="140" y="19"/>
                  </a:lnTo>
                  <a:cubicBezTo>
                    <a:pt x="128" y="8"/>
                    <a:pt x="112" y="0"/>
                    <a:pt x="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2853182" y="3927097"/>
              <a:ext cx="18141" cy="15103"/>
            </a:xfrm>
            <a:custGeom>
              <a:avLst/>
              <a:gdLst/>
              <a:ahLst/>
              <a:cxnLst/>
              <a:rect l="l" t="t" r="r" b="b"/>
              <a:pathLst>
                <a:path w="203" h="169" extrusionOk="0">
                  <a:moveTo>
                    <a:pt x="171" y="103"/>
                  </a:moveTo>
                  <a:cubicBezTo>
                    <a:pt x="171" y="115"/>
                    <a:pt x="164" y="130"/>
                    <a:pt x="153" y="142"/>
                  </a:cubicBezTo>
                  <a:lnTo>
                    <a:pt x="153" y="142"/>
                  </a:lnTo>
                  <a:cubicBezTo>
                    <a:pt x="165" y="131"/>
                    <a:pt x="171" y="117"/>
                    <a:pt x="171" y="103"/>
                  </a:cubicBezTo>
                  <a:close/>
                  <a:moveTo>
                    <a:pt x="91" y="0"/>
                  </a:moveTo>
                  <a:cubicBezTo>
                    <a:pt x="53" y="0"/>
                    <a:pt x="16" y="33"/>
                    <a:pt x="16" y="57"/>
                  </a:cubicBezTo>
                  <a:cubicBezTo>
                    <a:pt x="0" y="103"/>
                    <a:pt x="47" y="165"/>
                    <a:pt x="78" y="165"/>
                  </a:cubicBezTo>
                  <a:cubicBezTo>
                    <a:pt x="63" y="134"/>
                    <a:pt x="47" y="119"/>
                    <a:pt x="47" y="88"/>
                  </a:cubicBezTo>
                  <a:cubicBezTo>
                    <a:pt x="63" y="41"/>
                    <a:pt x="78" y="26"/>
                    <a:pt x="125" y="26"/>
                  </a:cubicBezTo>
                  <a:cubicBezTo>
                    <a:pt x="156" y="41"/>
                    <a:pt x="171" y="57"/>
                    <a:pt x="171" y="103"/>
                  </a:cubicBezTo>
                  <a:cubicBezTo>
                    <a:pt x="202" y="57"/>
                    <a:pt x="171" y="26"/>
                    <a:pt x="125" y="10"/>
                  </a:cubicBezTo>
                  <a:cubicBezTo>
                    <a:pt x="114" y="3"/>
                    <a:pt x="102" y="0"/>
                    <a:pt x="91" y="0"/>
                  </a:cubicBezTo>
                  <a:close/>
                  <a:moveTo>
                    <a:pt x="153" y="142"/>
                  </a:moveTo>
                  <a:cubicBezTo>
                    <a:pt x="138" y="156"/>
                    <a:pt x="113" y="165"/>
                    <a:pt x="78" y="165"/>
                  </a:cubicBezTo>
                  <a:cubicBezTo>
                    <a:pt x="84" y="168"/>
                    <a:pt x="91" y="169"/>
                    <a:pt x="97" y="169"/>
                  </a:cubicBezTo>
                  <a:cubicBezTo>
                    <a:pt x="119" y="169"/>
                    <a:pt x="139" y="157"/>
                    <a:pt x="153" y="1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7"/>
            <p:cNvSpPr/>
            <p:nvPr/>
          </p:nvSpPr>
          <p:spPr>
            <a:xfrm>
              <a:off x="2829590" y="3721468"/>
              <a:ext cx="16711" cy="15371"/>
            </a:xfrm>
            <a:custGeom>
              <a:avLst/>
              <a:gdLst/>
              <a:ahLst/>
              <a:cxnLst/>
              <a:rect l="l" t="t" r="r" b="b"/>
              <a:pathLst>
                <a:path w="187" h="172" extrusionOk="0">
                  <a:moveTo>
                    <a:pt x="171" y="94"/>
                  </a:moveTo>
                  <a:lnTo>
                    <a:pt x="171" y="94"/>
                  </a:lnTo>
                  <a:cubicBezTo>
                    <a:pt x="171" y="107"/>
                    <a:pt x="166" y="120"/>
                    <a:pt x="157" y="131"/>
                  </a:cubicBezTo>
                  <a:lnTo>
                    <a:pt x="157" y="131"/>
                  </a:lnTo>
                  <a:cubicBezTo>
                    <a:pt x="166" y="121"/>
                    <a:pt x="171" y="109"/>
                    <a:pt x="171" y="94"/>
                  </a:cubicBezTo>
                  <a:close/>
                  <a:moveTo>
                    <a:pt x="94" y="0"/>
                  </a:moveTo>
                  <a:cubicBezTo>
                    <a:pt x="47" y="0"/>
                    <a:pt x="1" y="31"/>
                    <a:pt x="1" y="78"/>
                  </a:cubicBezTo>
                  <a:cubicBezTo>
                    <a:pt x="1" y="109"/>
                    <a:pt x="32" y="171"/>
                    <a:pt x="78" y="171"/>
                  </a:cubicBezTo>
                  <a:cubicBezTo>
                    <a:pt x="100" y="171"/>
                    <a:pt x="137" y="156"/>
                    <a:pt x="157" y="131"/>
                  </a:cubicBezTo>
                  <a:lnTo>
                    <a:pt x="157" y="131"/>
                  </a:lnTo>
                  <a:cubicBezTo>
                    <a:pt x="140" y="149"/>
                    <a:pt x="109" y="156"/>
                    <a:pt x="78" y="156"/>
                  </a:cubicBezTo>
                  <a:cubicBezTo>
                    <a:pt x="47" y="140"/>
                    <a:pt x="32" y="109"/>
                    <a:pt x="32" y="78"/>
                  </a:cubicBezTo>
                  <a:cubicBezTo>
                    <a:pt x="32" y="31"/>
                    <a:pt x="78" y="16"/>
                    <a:pt x="109" y="16"/>
                  </a:cubicBezTo>
                  <a:cubicBezTo>
                    <a:pt x="156" y="16"/>
                    <a:pt x="171" y="62"/>
                    <a:pt x="171" y="93"/>
                  </a:cubicBezTo>
                  <a:cubicBezTo>
                    <a:pt x="187" y="62"/>
                    <a:pt x="156" y="0"/>
                    <a:pt x="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7"/>
            <p:cNvSpPr/>
            <p:nvPr/>
          </p:nvSpPr>
          <p:spPr>
            <a:xfrm>
              <a:off x="2843441" y="3855873"/>
              <a:ext cx="15371" cy="16711"/>
            </a:xfrm>
            <a:custGeom>
              <a:avLst/>
              <a:gdLst/>
              <a:ahLst/>
              <a:cxnLst/>
              <a:rect l="l" t="t" r="r" b="b"/>
              <a:pathLst>
                <a:path w="172" h="187" extrusionOk="0">
                  <a:moveTo>
                    <a:pt x="161" y="55"/>
                  </a:moveTo>
                  <a:cubicBezTo>
                    <a:pt x="168" y="71"/>
                    <a:pt x="171" y="88"/>
                    <a:pt x="172" y="109"/>
                  </a:cubicBezTo>
                  <a:lnTo>
                    <a:pt x="172" y="109"/>
                  </a:lnTo>
                  <a:cubicBezTo>
                    <a:pt x="171" y="87"/>
                    <a:pt x="168" y="68"/>
                    <a:pt x="161" y="55"/>
                  </a:cubicBezTo>
                  <a:close/>
                  <a:moveTo>
                    <a:pt x="94" y="1"/>
                  </a:moveTo>
                  <a:cubicBezTo>
                    <a:pt x="32" y="1"/>
                    <a:pt x="1" y="47"/>
                    <a:pt x="1" y="78"/>
                  </a:cubicBezTo>
                  <a:cubicBezTo>
                    <a:pt x="1" y="140"/>
                    <a:pt x="32" y="187"/>
                    <a:pt x="78" y="187"/>
                  </a:cubicBezTo>
                  <a:cubicBezTo>
                    <a:pt x="125" y="187"/>
                    <a:pt x="172" y="140"/>
                    <a:pt x="172" y="109"/>
                  </a:cubicBezTo>
                  <a:lnTo>
                    <a:pt x="172" y="109"/>
                  </a:lnTo>
                  <a:cubicBezTo>
                    <a:pt x="161" y="140"/>
                    <a:pt x="138" y="163"/>
                    <a:pt x="119" y="163"/>
                  </a:cubicBezTo>
                  <a:cubicBezTo>
                    <a:pt x="109" y="163"/>
                    <a:pt x="99" y="157"/>
                    <a:pt x="94" y="140"/>
                  </a:cubicBezTo>
                  <a:cubicBezTo>
                    <a:pt x="78" y="125"/>
                    <a:pt x="47" y="109"/>
                    <a:pt x="47" y="63"/>
                  </a:cubicBezTo>
                  <a:cubicBezTo>
                    <a:pt x="47" y="47"/>
                    <a:pt x="94" y="32"/>
                    <a:pt x="125" y="32"/>
                  </a:cubicBezTo>
                  <a:cubicBezTo>
                    <a:pt x="141" y="32"/>
                    <a:pt x="153" y="40"/>
                    <a:pt x="161" y="55"/>
                  </a:cubicBezTo>
                  <a:lnTo>
                    <a:pt x="161" y="55"/>
                  </a:lnTo>
                  <a:cubicBezTo>
                    <a:pt x="151" y="35"/>
                    <a:pt x="135" y="18"/>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7"/>
            <p:cNvSpPr/>
            <p:nvPr/>
          </p:nvSpPr>
          <p:spPr>
            <a:xfrm>
              <a:off x="2720118" y="3412444"/>
              <a:ext cx="165057" cy="540569"/>
            </a:xfrm>
            <a:custGeom>
              <a:avLst/>
              <a:gdLst/>
              <a:ahLst/>
              <a:cxnLst/>
              <a:rect l="l" t="t" r="r" b="b"/>
              <a:pathLst>
                <a:path w="1847" h="6049" extrusionOk="0">
                  <a:moveTo>
                    <a:pt x="1" y="0"/>
                  </a:moveTo>
                  <a:cubicBezTo>
                    <a:pt x="171" y="217"/>
                    <a:pt x="342" y="450"/>
                    <a:pt x="497" y="667"/>
                  </a:cubicBezTo>
                  <a:cubicBezTo>
                    <a:pt x="652" y="884"/>
                    <a:pt x="807" y="1085"/>
                    <a:pt x="962" y="1318"/>
                  </a:cubicBezTo>
                  <a:cubicBezTo>
                    <a:pt x="1024" y="1427"/>
                    <a:pt x="1102" y="1535"/>
                    <a:pt x="1179" y="1659"/>
                  </a:cubicBezTo>
                  <a:cubicBezTo>
                    <a:pt x="1226" y="1706"/>
                    <a:pt x="1241" y="1768"/>
                    <a:pt x="1272" y="1830"/>
                  </a:cubicBezTo>
                  <a:cubicBezTo>
                    <a:pt x="1303" y="1861"/>
                    <a:pt x="1303" y="1892"/>
                    <a:pt x="1319" y="1923"/>
                  </a:cubicBezTo>
                  <a:cubicBezTo>
                    <a:pt x="1334" y="1970"/>
                    <a:pt x="1334" y="1985"/>
                    <a:pt x="1350" y="2016"/>
                  </a:cubicBezTo>
                  <a:cubicBezTo>
                    <a:pt x="1412" y="2280"/>
                    <a:pt x="1458" y="2543"/>
                    <a:pt x="1489" y="2823"/>
                  </a:cubicBezTo>
                  <a:cubicBezTo>
                    <a:pt x="1567" y="3334"/>
                    <a:pt x="1614" y="3877"/>
                    <a:pt x="1660" y="4420"/>
                  </a:cubicBezTo>
                  <a:lnTo>
                    <a:pt x="1738" y="5242"/>
                  </a:lnTo>
                  <a:cubicBezTo>
                    <a:pt x="1784" y="5506"/>
                    <a:pt x="1800" y="5785"/>
                    <a:pt x="1846" y="6049"/>
                  </a:cubicBezTo>
                  <a:lnTo>
                    <a:pt x="1784" y="5242"/>
                  </a:lnTo>
                  <a:lnTo>
                    <a:pt x="1722" y="4420"/>
                  </a:lnTo>
                  <a:cubicBezTo>
                    <a:pt x="1691" y="3877"/>
                    <a:pt x="1645" y="3334"/>
                    <a:pt x="1567" y="2792"/>
                  </a:cubicBezTo>
                  <a:cubicBezTo>
                    <a:pt x="1536" y="2528"/>
                    <a:pt x="1489" y="2280"/>
                    <a:pt x="1412" y="2001"/>
                  </a:cubicBezTo>
                  <a:cubicBezTo>
                    <a:pt x="1396" y="1970"/>
                    <a:pt x="1381" y="1938"/>
                    <a:pt x="1381" y="1907"/>
                  </a:cubicBezTo>
                  <a:cubicBezTo>
                    <a:pt x="1381" y="1861"/>
                    <a:pt x="1350" y="1845"/>
                    <a:pt x="1334" y="1814"/>
                  </a:cubicBezTo>
                  <a:lnTo>
                    <a:pt x="1226" y="1628"/>
                  </a:lnTo>
                  <a:cubicBezTo>
                    <a:pt x="1148" y="1520"/>
                    <a:pt x="1071" y="1427"/>
                    <a:pt x="993" y="1303"/>
                  </a:cubicBezTo>
                  <a:cubicBezTo>
                    <a:pt x="683" y="853"/>
                    <a:pt x="342" y="434"/>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7"/>
            <p:cNvSpPr/>
            <p:nvPr/>
          </p:nvSpPr>
          <p:spPr>
            <a:xfrm>
              <a:off x="2466500" y="3207172"/>
              <a:ext cx="307058" cy="396959"/>
            </a:xfrm>
            <a:custGeom>
              <a:avLst/>
              <a:gdLst/>
              <a:ahLst/>
              <a:cxnLst/>
              <a:rect l="l" t="t" r="r" b="b"/>
              <a:pathLst>
                <a:path w="3436" h="4442" extrusionOk="0">
                  <a:moveTo>
                    <a:pt x="609" y="1"/>
                  </a:moveTo>
                  <a:cubicBezTo>
                    <a:pt x="494" y="1"/>
                    <a:pt x="375" y="31"/>
                    <a:pt x="342" y="48"/>
                  </a:cubicBezTo>
                  <a:cubicBezTo>
                    <a:pt x="264" y="94"/>
                    <a:pt x="124" y="1552"/>
                    <a:pt x="78" y="1894"/>
                  </a:cubicBezTo>
                  <a:cubicBezTo>
                    <a:pt x="0" y="2591"/>
                    <a:pt x="233" y="4298"/>
                    <a:pt x="311" y="4375"/>
                  </a:cubicBezTo>
                  <a:cubicBezTo>
                    <a:pt x="353" y="4418"/>
                    <a:pt x="475" y="4442"/>
                    <a:pt x="595" y="4442"/>
                  </a:cubicBezTo>
                  <a:cubicBezTo>
                    <a:pt x="693" y="4442"/>
                    <a:pt x="789" y="4426"/>
                    <a:pt x="838" y="4391"/>
                  </a:cubicBezTo>
                  <a:cubicBezTo>
                    <a:pt x="961" y="4313"/>
                    <a:pt x="1193" y="2545"/>
                    <a:pt x="1286" y="2545"/>
                  </a:cubicBezTo>
                  <a:cubicBezTo>
                    <a:pt x="1287" y="2545"/>
                    <a:pt x="1287" y="2545"/>
                    <a:pt x="1288" y="2545"/>
                  </a:cubicBezTo>
                  <a:cubicBezTo>
                    <a:pt x="1425" y="2566"/>
                    <a:pt x="1564" y="2575"/>
                    <a:pt x="1702" y="2575"/>
                  </a:cubicBezTo>
                  <a:cubicBezTo>
                    <a:pt x="2485" y="2575"/>
                    <a:pt x="3227" y="2283"/>
                    <a:pt x="3319" y="2204"/>
                  </a:cubicBezTo>
                  <a:cubicBezTo>
                    <a:pt x="3435" y="2117"/>
                    <a:pt x="3402" y="1638"/>
                    <a:pt x="3309" y="1638"/>
                  </a:cubicBezTo>
                  <a:cubicBezTo>
                    <a:pt x="3302" y="1638"/>
                    <a:pt x="3296" y="1640"/>
                    <a:pt x="3288" y="1645"/>
                  </a:cubicBezTo>
                  <a:cubicBezTo>
                    <a:pt x="2999" y="1826"/>
                    <a:pt x="2562" y="1879"/>
                    <a:pt x="2161" y="1879"/>
                  </a:cubicBezTo>
                  <a:cubicBezTo>
                    <a:pt x="1703" y="1879"/>
                    <a:pt x="1293" y="1810"/>
                    <a:pt x="1210" y="1785"/>
                  </a:cubicBezTo>
                  <a:cubicBezTo>
                    <a:pt x="1055" y="1723"/>
                    <a:pt x="915" y="250"/>
                    <a:pt x="838" y="94"/>
                  </a:cubicBezTo>
                  <a:cubicBezTo>
                    <a:pt x="802" y="23"/>
                    <a:pt x="707" y="1"/>
                    <a:pt x="6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7"/>
            <p:cNvSpPr/>
            <p:nvPr/>
          </p:nvSpPr>
          <p:spPr>
            <a:xfrm>
              <a:off x="2436026" y="3287601"/>
              <a:ext cx="170508" cy="228864"/>
            </a:xfrm>
            <a:custGeom>
              <a:avLst/>
              <a:gdLst/>
              <a:ahLst/>
              <a:cxnLst/>
              <a:rect l="l" t="t" r="r" b="b"/>
              <a:pathLst>
                <a:path w="1908" h="2561" extrusionOk="0">
                  <a:moveTo>
                    <a:pt x="972" y="1"/>
                  </a:moveTo>
                  <a:cubicBezTo>
                    <a:pt x="469" y="1"/>
                    <a:pt x="46" y="553"/>
                    <a:pt x="16" y="1257"/>
                  </a:cubicBezTo>
                  <a:cubicBezTo>
                    <a:pt x="0" y="1971"/>
                    <a:pt x="403" y="2544"/>
                    <a:pt x="915" y="2560"/>
                  </a:cubicBezTo>
                  <a:cubicBezTo>
                    <a:pt x="922" y="2560"/>
                    <a:pt x="929" y="2560"/>
                    <a:pt x="936" y="2560"/>
                  </a:cubicBezTo>
                  <a:cubicBezTo>
                    <a:pt x="1439" y="2560"/>
                    <a:pt x="1861" y="2007"/>
                    <a:pt x="1877" y="1304"/>
                  </a:cubicBezTo>
                  <a:cubicBezTo>
                    <a:pt x="1908" y="606"/>
                    <a:pt x="1505" y="16"/>
                    <a:pt x="993" y="1"/>
                  </a:cubicBezTo>
                  <a:cubicBezTo>
                    <a:pt x="986" y="1"/>
                    <a:pt x="979" y="1"/>
                    <a:pt x="9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7"/>
            <p:cNvSpPr/>
            <p:nvPr/>
          </p:nvSpPr>
          <p:spPr>
            <a:xfrm>
              <a:off x="2629859" y="3970260"/>
              <a:ext cx="313492" cy="129937"/>
            </a:xfrm>
            <a:custGeom>
              <a:avLst/>
              <a:gdLst/>
              <a:ahLst/>
              <a:cxnLst/>
              <a:rect l="l" t="t" r="r" b="b"/>
              <a:pathLst>
                <a:path w="3508" h="1454" extrusionOk="0">
                  <a:moveTo>
                    <a:pt x="3284" y="1"/>
                  </a:moveTo>
                  <a:cubicBezTo>
                    <a:pt x="3273" y="1"/>
                    <a:pt x="3264" y="8"/>
                    <a:pt x="3259" y="24"/>
                  </a:cubicBezTo>
                  <a:cubicBezTo>
                    <a:pt x="3190" y="121"/>
                    <a:pt x="1829" y="908"/>
                    <a:pt x="687" y="908"/>
                  </a:cubicBezTo>
                  <a:cubicBezTo>
                    <a:pt x="558" y="908"/>
                    <a:pt x="433" y="899"/>
                    <a:pt x="313" y="877"/>
                  </a:cubicBezTo>
                  <a:cubicBezTo>
                    <a:pt x="295" y="873"/>
                    <a:pt x="278" y="872"/>
                    <a:pt x="263" y="872"/>
                  </a:cubicBezTo>
                  <a:cubicBezTo>
                    <a:pt x="1" y="872"/>
                    <a:pt x="133" y="1347"/>
                    <a:pt x="778" y="1435"/>
                  </a:cubicBezTo>
                  <a:cubicBezTo>
                    <a:pt x="868" y="1447"/>
                    <a:pt x="961" y="1453"/>
                    <a:pt x="1058" y="1453"/>
                  </a:cubicBezTo>
                  <a:cubicBezTo>
                    <a:pt x="2043" y="1453"/>
                    <a:pt x="3302" y="848"/>
                    <a:pt x="3415" y="551"/>
                  </a:cubicBezTo>
                  <a:cubicBezTo>
                    <a:pt x="3508" y="259"/>
                    <a:pt x="3350"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7"/>
            <p:cNvSpPr/>
            <p:nvPr/>
          </p:nvSpPr>
          <p:spPr>
            <a:xfrm>
              <a:off x="2570431" y="2609767"/>
              <a:ext cx="277300" cy="202680"/>
            </a:xfrm>
            <a:custGeom>
              <a:avLst/>
              <a:gdLst/>
              <a:ahLst/>
              <a:cxnLst/>
              <a:rect l="l" t="t" r="r" b="b"/>
              <a:pathLst>
                <a:path w="3103" h="2268" extrusionOk="0">
                  <a:moveTo>
                    <a:pt x="1494" y="0"/>
                  </a:moveTo>
                  <a:cubicBezTo>
                    <a:pt x="830" y="0"/>
                    <a:pt x="318" y="413"/>
                    <a:pt x="233" y="607"/>
                  </a:cubicBezTo>
                  <a:cubicBezTo>
                    <a:pt x="1" y="1180"/>
                    <a:pt x="667" y="1816"/>
                    <a:pt x="1210" y="2033"/>
                  </a:cubicBezTo>
                  <a:cubicBezTo>
                    <a:pt x="1590" y="2195"/>
                    <a:pt x="1901" y="2267"/>
                    <a:pt x="2153" y="2267"/>
                  </a:cubicBezTo>
                  <a:cubicBezTo>
                    <a:pt x="2508" y="2267"/>
                    <a:pt x="2747" y="2123"/>
                    <a:pt x="2901" y="1878"/>
                  </a:cubicBezTo>
                  <a:cubicBezTo>
                    <a:pt x="3102" y="1491"/>
                    <a:pt x="2947" y="452"/>
                    <a:pt x="2079" y="110"/>
                  </a:cubicBezTo>
                  <a:cubicBezTo>
                    <a:pt x="1876" y="33"/>
                    <a:pt x="1679" y="0"/>
                    <a:pt x="1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7"/>
            <p:cNvSpPr/>
            <p:nvPr/>
          </p:nvSpPr>
          <p:spPr>
            <a:xfrm>
              <a:off x="3073556" y="3995908"/>
              <a:ext cx="432527" cy="224574"/>
            </a:xfrm>
            <a:custGeom>
              <a:avLst/>
              <a:gdLst/>
              <a:ahLst/>
              <a:cxnLst/>
              <a:rect l="l" t="t" r="r" b="b"/>
              <a:pathLst>
                <a:path w="4840" h="2513" extrusionOk="0">
                  <a:moveTo>
                    <a:pt x="3366" y="0"/>
                  </a:moveTo>
                  <a:lnTo>
                    <a:pt x="404" y="435"/>
                  </a:lnTo>
                  <a:lnTo>
                    <a:pt x="1" y="2513"/>
                  </a:lnTo>
                  <a:cubicBezTo>
                    <a:pt x="1" y="2513"/>
                    <a:pt x="4810" y="2296"/>
                    <a:pt x="4839" y="2280"/>
                  </a:cubicBezTo>
                  <a:lnTo>
                    <a:pt x="4839" y="2280"/>
                  </a:lnTo>
                  <a:cubicBezTo>
                    <a:pt x="4839" y="2280"/>
                    <a:pt x="4839" y="2280"/>
                    <a:pt x="4839" y="2280"/>
                  </a:cubicBezTo>
                  <a:cubicBezTo>
                    <a:pt x="4839" y="2280"/>
                    <a:pt x="4840" y="2280"/>
                    <a:pt x="4840" y="2280"/>
                  </a:cubicBezTo>
                  <a:lnTo>
                    <a:pt x="4840" y="2280"/>
                  </a:lnTo>
                  <a:cubicBezTo>
                    <a:pt x="4839" y="2280"/>
                    <a:pt x="4839" y="2280"/>
                    <a:pt x="4839" y="2280"/>
                  </a:cubicBezTo>
                  <a:lnTo>
                    <a:pt x="4839" y="2280"/>
                  </a:lnTo>
                  <a:cubicBezTo>
                    <a:pt x="4826" y="2274"/>
                    <a:pt x="3366" y="0"/>
                    <a:pt x="3366" y="0"/>
                  </a:cubicBezTo>
                  <a:close/>
                </a:path>
              </a:pathLst>
            </a:custGeom>
            <a:solidFill>
              <a:srgbClr val="000000"/>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2979276" y="4311188"/>
              <a:ext cx="629398" cy="182662"/>
            </a:xfrm>
            <a:custGeom>
              <a:avLst/>
              <a:gdLst/>
              <a:ahLst/>
              <a:cxnLst/>
              <a:rect l="l" t="t" r="r" b="b"/>
              <a:pathLst>
                <a:path w="7043" h="2044" extrusionOk="0">
                  <a:moveTo>
                    <a:pt x="3527" y="1"/>
                  </a:moveTo>
                  <a:cubicBezTo>
                    <a:pt x="3457" y="1"/>
                    <a:pt x="3403" y="3"/>
                    <a:pt x="3366" y="9"/>
                  </a:cubicBezTo>
                  <a:cubicBezTo>
                    <a:pt x="2917" y="71"/>
                    <a:pt x="234" y="288"/>
                    <a:pt x="234" y="288"/>
                  </a:cubicBezTo>
                  <a:cubicBezTo>
                    <a:pt x="234" y="288"/>
                    <a:pt x="1" y="1172"/>
                    <a:pt x="32" y="1218"/>
                  </a:cubicBezTo>
                  <a:cubicBezTo>
                    <a:pt x="32" y="1249"/>
                    <a:pt x="1831" y="1994"/>
                    <a:pt x="3025" y="2040"/>
                  </a:cubicBezTo>
                  <a:cubicBezTo>
                    <a:pt x="3062" y="2042"/>
                    <a:pt x="3100" y="2043"/>
                    <a:pt x="3139" y="2043"/>
                  </a:cubicBezTo>
                  <a:cubicBezTo>
                    <a:pt x="4402" y="2043"/>
                    <a:pt x="7042" y="1108"/>
                    <a:pt x="7042" y="1063"/>
                  </a:cubicBezTo>
                  <a:cubicBezTo>
                    <a:pt x="7042" y="1001"/>
                    <a:pt x="6903" y="288"/>
                    <a:pt x="6903" y="288"/>
                  </a:cubicBezTo>
                  <a:cubicBezTo>
                    <a:pt x="6903" y="288"/>
                    <a:pt x="4296" y="1"/>
                    <a:pt x="35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3005639" y="4096444"/>
              <a:ext cx="576672" cy="338961"/>
            </a:xfrm>
            <a:custGeom>
              <a:avLst/>
              <a:gdLst/>
              <a:ahLst/>
              <a:cxnLst/>
              <a:rect l="l" t="t" r="r" b="b"/>
              <a:pathLst>
                <a:path w="6453" h="3793" extrusionOk="0">
                  <a:moveTo>
                    <a:pt x="3207" y="1"/>
                  </a:moveTo>
                  <a:cubicBezTo>
                    <a:pt x="2512" y="1"/>
                    <a:pt x="1839" y="168"/>
                    <a:pt x="1474" y="411"/>
                  </a:cubicBezTo>
                  <a:cubicBezTo>
                    <a:pt x="776" y="876"/>
                    <a:pt x="1" y="3125"/>
                    <a:pt x="1" y="3125"/>
                  </a:cubicBezTo>
                  <a:cubicBezTo>
                    <a:pt x="1" y="3125"/>
                    <a:pt x="1629" y="3761"/>
                    <a:pt x="2529" y="3792"/>
                  </a:cubicBezTo>
                  <a:cubicBezTo>
                    <a:pt x="2536" y="3792"/>
                    <a:pt x="2544" y="3792"/>
                    <a:pt x="2552" y="3792"/>
                  </a:cubicBezTo>
                  <a:cubicBezTo>
                    <a:pt x="3465" y="3792"/>
                    <a:pt x="6453" y="2923"/>
                    <a:pt x="6453" y="2923"/>
                  </a:cubicBezTo>
                  <a:cubicBezTo>
                    <a:pt x="6453" y="2923"/>
                    <a:pt x="5879" y="1233"/>
                    <a:pt x="4948" y="488"/>
                  </a:cubicBezTo>
                  <a:cubicBezTo>
                    <a:pt x="4496" y="140"/>
                    <a:pt x="3843" y="1"/>
                    <a:pt x="32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2831020" y="2650071"/>
              <a:ext cx="450489" cy="729486"/>
            </a:xfrm>
            <a:custGeom>
              <a:avLst/>
              <a:gdLst/>
              <a:ahLst/>
              <a:cxnLst/>
              <a:rect l="l" t="t" r="r" b="b"/>
              <a:pathLst>
                <a:path w="5041" h="8163" extrusionOk="0">
                  <a:moveTo>
                    <a:pt x="1660" y="1"/>
                  </a:moveTo>
                  <a:cubicBezTo>
                    <a:pt x="1195" y="1"/>
                    <a:pt x="683" y="326"/>
                    <a:pt x="326" y="854"/>
                  </a:cubicBezTo>
                  <a:cubicBezTo>
                    <a:pt x="0" y="1365"/>
                    <a:pt x="1319" y="7678"/>
                    <a:pt x="1939" y="8065"/>
                  </a:cubicBezTo>
                  <a:cubicBezTo>
                    <a:pt x="2046" y="8133"/>
                    <a:pt x="2201" y="8162"/>
                    <a:pt x="2385" y="8162"/>
                  </a:cubicBezTo>
                  <a:cubicBezTo>
                    <a:pt x="3260" y="8162"/>
                    <a:pt x="4786" y="7491"/>
                    <a:pt x="4901" y="7042"/>
                  </a:cubicBezTo>
                  <a:cubicBezTo>
                    <a:pt x="5041" y="6499"/>
                    <a:pt x="3552" y="1164"/>
                    <a:pt x="3009" y="590"/>
                  </a:cubicBezTo>
                  <a:cubicBezTo>
                    <a:pt x="2544" y="78"/>
                    <a:pt x="2125" y="1"/>
                    <a:pt x="16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2907248" y="2749087"/>
              <a:ext cx="13852" cy="15728"/>
            </a:xfrm>
            <a:custGeom>
              <a:avLst/>
              <a:gdLst/>
              <a:ahLst/>
              <a:cxnLst/>
              <a:rect l="l" t="t" r="r" b="b"/>
              <a:pathLst>
                <a:path w="155" h="176" extrusionOk="0">
                  <a:moveTo>
                    <a:pt x="70" y="0"/>
                  </a:moveTo>
                  <a:cubicBezTo>
                    <a:pt x="52" y="0"/>
                    <a:pt x="34" y="6"/>
                    <a:pt x="16" y="25"/>
                  </a:cubicBezTo>
                  <a:cubicBezTo>
                    <a:pt x="0" y="56"/>
                    <a:pt x="0" y="118"/>
                    <a:pt x="0" y="118"/>
                  </a:cubicBezTo>
                  <a:cubicBezTo>
                    <a:pt x="2" y="119"/>
                    <a:pt x="4" y="120"/>
                    <a:pt x="6" y="121"/>
                  </a:cubicBezTo>
                  <a:lnTo>
                    <a:pt x="6" y="121"/>
                  </a:lnTo>
                  <a:cubicBezTo>
                    <a:pt x="4" y="96"/>
                    <a:pt x="11" y="76"/>
                    <a:pt x="31" y="56"/>
                  </a:cubicBezTo>
                  <a:cubicBezTo>
                    <a:pt x="40" y="52"/>
                    <a:pt x="48" y="50"/>
                    <a:pt x="56" y="50"/>
                  </a:cubicBezTo>
                  <a:cubicBezTo>
                    <a:pt x="78" y="50"/>
                    <a:pt x="98" y="64"/>
                    <a:pt x="109" y="87"/>
                  </a:cubicBezTo>
                  <a:cubicBezTo>
                    <a:pt x="124" y="94"/>
                    <a:pt x="132" y="105"/>
                    <a:pt x="132" y="118"/>
                  </a:cubicBezTo>
                  <a:lnTo>
                    <a:pt x="132" y="118"/>
                  </a:lnTo>
                  <a:cubicBezTo>
                    <a:pt x="155" y="93"/>
                    <a:pt x="152" y="49"/>
                    <a:pt x="140" y="25"/>
                  </a:cubicBezTo>
                  <a:cubicBezTo>
                    <a:pt x="121" y="15"/>
                    <a:pt x="97" y="0"/>
                    <a:pt x="70" y="0"/>
                  </a:cubicBezTo>
                  <a:close/>
                  <a:moveTo>
                    <a:pt x="132" y="118"/>
                  </a:moveTo>
                  <a:lnTo>
                    <a:pt x="132" y="118"/>
                  </a:lnTo>
                  <a:cubicBezTo>
                    <a:pt x="126" y="125"/>
                    <a:pt x="119" y="130"/>
                    <a:pt x="109" y="133"/>
                  </a:cubicBezTo>
                  <a:cubicBezTo>
                    <a:pt x="99" y="143"/>
                    <a:pt x="88" y="147"/>
                    <a:pt x="77" y="147"/>
                  </a:cubicBezTo>
                  <a:cubicBezTo>
                    <a:pt x="53" y="147"/>
                    <a:pt x="27" y="131"/>
                    <a:pt x="6" y="121"/>
                  </a:cubicBezTo>
                  <a:lnTo>
                    <a:pt x="6" y="121"/>
                  </a:lnTo>
                  <a:cubicBezTo>
                    <a:pt x="7" y="134"/>
                    <a:pt x="10" y="148"/>
                    <a:pt x="16" y="164"/>
                  </a:cubicBezTo>
                  <a:cubicBezTo>
                    <a:pt x="24" y="172"/>
                    <a:pt x="39" y="176"/>
                    <a:pt x="57" y="176"/>
                  </a:cubicBezTo>
                  <a:cubicBezTo>
                    <a:pt x="74" y="176"/>
                    <a:pt x="93" y="172"/>
                    <a:pt x="109" y="164"/>
                  </a:cubicBezTo>
                  <a:cubicBezTo>
                    <a:pt x="125" y="148"/>
                    <a:pt x="133" y="132"/>
                    <a:pt x="132" y="118"/>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2914129" y="2819864"/>
              <a:ext cx="15371" cy="15550"/>
            </a:xfrm>
            <a:custGeom>
              <a:avLst/>
              <a:gdLst/>
              <a:ahLst/>
              <a:cxnLst/>
              <a:rect l="l" t="t" r="r" b="b"/>
              <a:pathLst>
                <a:path w="172" h="174" extrusionOk="0">
                  <a:moveTo>
                    <a:pt x="84" y="0"/>
                  </a:moveTo>
                  <a:cubicBezTo>
                    <a:pt x="63" y="0"/>
                    <a:pt x="40" y="8"/>
                    <a:pt x="16" y="24"/>
                  </a:cubicBezTo>
                  <a:cubicBezTo>
                    <a:pt x="1" y="70"/>
                    <a:pt x="1" y="101"/>
                    <a:pt x="1" y="148"/>
                  </a:cubicBezTo>
                  <a:cubicBezTo>
                    <a:pt x="8" y="151"/>
                    <a:pt x="15" y="155"/>
                    <a:pt x="23" y="158"/>
                  </a:cubicBezTo>
                  <a:lnTo>
                    <a:pt x="23" y="158"/>
                  </a:lnTo>
                  <a:cubicBezTo>
                    <a:pt x="21" y="155"/>
                    <a:pt x="18" y="152"/>
                    <a:pt x="16" y="148"/>
                  </a:cubicBezTo>
                  <a:cubicBezTo>
                    <a:pt x="1" y="101"/>
                    <a:pt x="1" y="70"/>
                    <a:pt x="32" y="39"/>
                  </a:cubicBezTo>
                  <a:cubicBezTo>
                    <a:pt x="40" y="35"/>
                    <a:pt x="49" y="33"/>
                    <a:pt x="57" y="33"/>
                  </a:cubicBezTo>
                  <a:cubicBezTo>
                    <a:pt x="78" y="33"/>
                    <a:pt x="98" y="48"/>
                    <a:pt x="109" y="70"/>
                  </a:cubicBezTo>
                  <a:cubicBezTo>
                    <a:pt x="156" y="101"/>
                    <a:pt x="141" y="148"/>
                    <a:pt x="109" y="163"/>
                  </a:cubicBezTo>
                  <a:lnTo>
                    <a:pt x="141" y="148"/>
                  </a:lnTo>
                  <a:cubicBezTo>
                    <a:pt x="172" y="117"/>
                    <a:pt x="172" y="70"/>
                    <a:pt x="141" y="24"/>
                  </a:cubicBezTo>
                  <a:cubicBezTo>
                    <a:pt x="125" y="8"/>
                    <a:pt x="106" y="0"/>
                    <a:pt x="84" y="0"/>
                  </a:cubicBezTo>
                  <a:close/>
                  <a:moveTo>
                    <a:pt x="23" y="158"/>
                  </a:moveTo>
                  <a:cubicBezTo>
                    <a:pt x="34" y="169"/>
                    <a:pt x="50" y="173"/>
                    <a:pt x="66" y="173"/>
                  </a:cubicBezTo>
                  <a:cubicBezTo>
                    <a:pt x="81" y="173"/>
                    <a:pt x="97" y="170"/>
                    <a:pt x="109" y="163"/>
                  </a:cubicBezTo>
                  <a:lnTo>
                    <a:pt x="109" y="163"/>
                  </a:lnTo>
                  <a:cubicBezTo>
                    <a:pt x="100" y="168"/>
                    <a:pt x="90" y="170"/>
                    <a:pt x="79" y="170"/>
                  </a:cubicBezTo>
                  <a:cubicBezTo>
                    <a:pt x="61" y="170"/>
                    <a:pt x="41" y="165"/>
                    <a:pt x="23" y="15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2921099" y="2892786"/>
              <a:ext cx="16711" cy="15013"/>
            </a:xfrm>
            <a:custGeom>
              <a:avLst/>
              <a:gdLst/>
              <a:ahLst/>
              <a:cxnLst/>
              <a:rect l="l" t="t" r="r" b="b"/>
              <a:pathLst>
                <a:path w="187" h="168" extrusionOk="0">
                  <a:moveTo>
                    <a:pt x="15" y="46"/>
                  </a:moveTo>
                  <a:cubicBezTo>
                    <a:pt x="0" y="62"/>
                    <a:pt x="1" y="108"/>
                    <a:pt x="16" y="138"/>
                  </a:cubicBezTo>
                  <a:cubicBezTo>
                    <a:pt x="4" y="114"/>
                    <a:pt x="1" y="71"/>
                    <a:pt x="15" y="46"/>
                  </a:cubicBezTo>
                  <a:close/>
                  <a:moveTo>
                    <a:pt x="98" y="0"/>
                  </a:moveTo>
                  <a:cubicBezTo>
                    <a:pt x="77" y="0"/>
                    <a:pt x="52" y="9"/>
                    <a:pt x="31" y="30"/>
                  </a:cubicBezTo>
                  <a:cubicBezTo>
                    <a:pt x="25" y="33"/>
                    <a:pt x="19" y="39"/>
                    <a:pt x="15" y="46"/>
                  </a:cubicBezTo>
                  <a:lnTo>
                    <a:pt x="15" y="46"/>
                  </a:lnTo>
                  <a:cubicBezTo>
                    <a:pt x="16" y="46"/>
                    <a:pt x="16" y="45"/>
                    <a:pt x="16" y="45"/>
                  </a:cubicBezTo>
                  <a:cubicBezTo>
                    <a:pt x="39" y="37"/>
                    <a:pt x="59" y="34"/>
                    <a:pt x="74" y="34"/>
                  </a:cubicBezTo>
                  <a:cubicBezTo>
                    <a:pt x="90" y="34"/>
                    <a:pt x="101" y="37"/>
                    <a:pt x="109" y="45"/>
                  </a:cubicBezTo>
                  <a:cubicBezTo>
                    <a:pt x="140" y="76"/>
                    <a:pt x="140" y="123"/>
                    <a:pt x="109" y="138"/>
                  </a:cubicBezTo>
                  <a:cubicBezTo>
                    <a:pt x="101" y="146"/>
                    <a:pt x="90" y="150"/>
                    <a:pt x="74" y="150"/>
                  </a:cubicBezTo>
                  <a:cubicBezTo>
                    <a:pt x="59" y="150"/>
                    <a:pt x="39" y="146"/>
                    <a:pt x="16" y="138"/>
                  </a:cubicBezTo>
                  <a:lnTo>
                    <a:pt x="16" y="138"/>
                  </a:lnTo>
                  <a:cubicBezTo>
                    <a:pt x="48" y="149"/>
                    <a:pt x="73" y="167"/>
                    <a:pt x="100" y="167"/>
                  </a:cubicBezTo>
                  <a:cubicBezTo>
                    <a:pt x="113" y="167"/>
                    <a:pt x="126" y="163"/>
                    <a:pt x="140" y="154"/>
                  </a:cubicBezTo>
                  <a:cubicBezTo>
                    <a:pt x="140" y="138"/>
                    <a:pt x="156" y="138"/>
                    <a:pt x="156" y="138"/>
                  </a:cubicBezTo>
                  <a:cubicBezTo>
                    <a:pt x="171" y="123"/>
                    <a:pt x="187" y="61"/>
                    <a:pt x="156" y="30"/>
                  </a:cubicBezTo>
                  <a:cubicBezTo>
                    <a:pt x="147" y="13"/>
                    <a:pt x="125"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2934951" y="2963921"/>
              <a:ext cx="16711" cy="15460"/>
            </a:xfrm>
            <a:custGeom>
              <a:avLst/>
              <a:gdLst/>
              <a:ahLst/>
              <a:cxnLst/>
              <a:rect l="l" t="t" r="r" b="b"/>
              <a:pathLst>
                <a:path w="187" h="173" extrusionOk="0">
                  <a:moveTo>
                    <a:pt x="90" y="0"/>
                  </a:moveTo>
                  <a:cubicBezTo>
                    <a:pt x="70" y="0"/>
                    <a:pt x="50" y="6"/>
                    <a:pt x="32" y="25"/>
                  </a:cubicBezTo>
                  <a:cubicBezTo>
                    <a:pt x="1" y="56"/>
                    <a:pt x="1" y="102"/>
                    <a:pt x="16" y="133"/>
                  </a:cubicBezTo>
                  <a:cubicBezTo>
                    <a:pt x="20" y="136"/>
                    <a:pt x="24" y="139"/>
                    <a:pt x="28" y="141"/>
                  </a:cubicBezTo>
                  <a:lnTo>
                    <a:pt x="28" y="141"/>
                  </a:lnTo>
                  <a:cubicBezTo>
                    <a:pt x="16" y="113"/>
                    <a:pt x="20" y="84"/>
                    <a:pt x="63" y="56"/>
                  </a:cubicBezTo>
                  <a:cubicBezTo>
                    <a:pt x="67" y="52"/>
                    <a:pt x="72" y="50"/>
                    <a:pt x="78" y="50"/>
                  </a:cubicBezTo>
                  <a:cubicBezTo>
                    <a:pt x="95" y="50"/>
                    <a:pt x="117" y="64"/>
                    <a:pt x="140" y="87"/>
                  </a:cubicBezTo>
                  <a:cubicBezTo>
                    <a:pt x="152" y="99"/>
                    <a:pt x="155" y="121"/>
                    <a:pt x="148" y="137"/>
                  </a:cubicBezTo>
                  <a:lnTo>
                    <a:pt x="148" y="137"/>
                  </a:lnTo>
                  <a:cubicBezTo>
                    <a:pt x="152" y="133"/>
                    <a:pt x="156" y="133"/>
                    <a:pt x="156" y="133"/>
                  </a:cubicBezTo>
                  <a:cubicBezTo>
                    <a:pt x="171" y="118"/>
                    <a:pt x="187" y="56"/>
                    <a:pt x="156" y="25"/>
                  </a:cubicBezTo>
                  <a:cubicBezTo>
                    <a:pt x="146" y="15"/>
                    <a:pt x="120" y="0"/>
                    <a:pt x="90" y="0"/>
                  </a:cubicBezTo>
                  <a:close/>
                  <a:moveTo>
                    <a:pt x="148" y="137"/>
                  </a:moveTo>
                  <a:cubicBezTo>
                    <a:pt x="146" y="139"/>
                    <a:pt x="144" y="142"/>
                    <a:pt x="143" y="146"/>
                  </a:cubicBezTo>
                  <a:lnTo>
                    <a:pt x="143" y="146"/>
                  </a:lnTo>
                  <a:cubicBezTo>
                    <a:pt x="145" y="143"/>
                    <a:pt x="147" y="140"/>
                    <a:pt x="148" y="137"/>
                  </a:cubicBezTo>
                  <a:close/>
                  <a:moveTo>
                    <a:pt x="28" y="141"/>
                  </a:moveTo>
                  <a:cubicBezTo>
                    <a:pt x="29" y="144"/>
                    <a:pt x="30" y="146"/>
                    <a:pt x="32" y="149"/>
                  </a:cubicBezTo>
                  <a:cubicBezTo>
                    <a:pt x="47" y="164"/>
                    <a:pt x="63" y="172"/>
                    <a:pt x="80" y="172"/>
                  </a:cubicBezTo>
                  <a:cubicBezTo>
                    <a:pt x="85" y="172"/>
                    <a:pt x="91" y="171"/>
                    <a:pt x="96" y="170"/>
                  </a:cubicBezTo>
                  <a:lnTo>
                    <a:pt x="96" y="170"/>
                  </a:lnTo>
                  <a:cubicBezTo>
                    <a:pt x="99" y="170"/>
                    <a:pt x="102" y="170"/>
                    <a:pt x="105" y="170"/>
                  </a:cubicBezTo>
                  <a:cubicBezTo>
                    <a:pt x="116" y="170"/>
                    <a:pt x="128" y="168"/>
                    <a:pt x="140" y="164"/>
                  </a:cubicBezTo>
                  <a:cubicBezTo>
                    <a:pt x="140" y="156"/>
                    <a:pt x="141" y="150"/>
                    <a:pt x="143" y="146"/>
                  </a:cubicBezTo>
                  <a:lnTo>
                    <a:pt x="143" y="146"/>
                  </a:lnTo>
                  <a:cubicBezTo>
                    <a:pt x="142" y="147"/>
                    <a:pt x="141" y="148"/>
                    <a:pt x="140" y="149"/>
                  </a:cubicBezTo>
                  <a:cubicBezTo>
                    <a:pt x="124" y="160"/>
                    <a:pt x="110" y="167"/>
                    <a:pt x="96" y="170"/>
                  </a:cubicBezTo>
                  <a:lnTo>
                    <a:pt x="96" y="170"/>
                  </a:lnTo>
                  <a:cubicBezTo>
                    <a:pt x="74" y="168"/>
                    <a:pt x="53" y="157"/>
                    <a:pt x="28" y="14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2947641" y="3032285"/>
              <a:ext cx="16533" cy="16354"/>
            </a:xfrm>
            <a:custGeom>
              <a:avLst/>
              <a:gdLst/>
              <a:ahLst/>
              <a:cxnLst/>
              <a:rect l="l" t="t" r="r" b="b"/>
              <a:pathLst>
                <a:path w="185" h="183" extrusionOk="0">
                  <a:moveTo>
                    <a:pt x="97" y="0"/>
                  </a:moveTo>
                  <a:cubicBezTo>
                    <a:pt x="76" y="0"/>
                    <a:pt x="52" y="12"/>
                    <a:pt x="29" y="35"/>
                  </a:cubicBezTo>
                  <a:cubicBezTo>
                    <a:pt x="7" y="57"/>
                    <a:pt x="1" y="88"/>
                    <a:pt x="5" y="109"/>
                  </a:cubicBezTo>
                  <a:lnTo>
                    <a:pt x="5" y="109"/>
                  </a:lnTo>
                  <a:cubicBezTo>
                    <a:pt x="7" y="95"/>
                    <a:pt x="15" y="80"/>
                    <a:pt x="29" y="66"/>
                  </a:cubicBezTo>
                  <a:cubicBezTo>
                    <a:pt x="33" y="62"/>
                    <a:pt x="40" y="60"/>
                    <a:pt x="47" y="60"/>
                  </a:cubicBezTo>
                  <a:cubicBezTo>
                    <a:pt x="67" y="60"/>
                    <a:pt x="95" y="75"/>
                    <a:pt x="107" y="97"/>
                  </a:cubicBezTo>
                  <a:cubicBezTo>
                    <a:pt x="122" y="113"/>
                    <a:pt x="122" y="144"/>
                    <a:pt x="107" y="159"/>
                  </a:cubicBezTo>
                  <a:cubicBezTo>
                    <a:pt x="102" y="169"/>
                    <a:pt x="93" y="176"/>
                    <a:pt x="83" y="180"/>
                  </a:cubicBezTo>
                  <a:lnTo>
                    <a:pt x="83" y="180"/>
                  </a:lnTo>
                  <a:cubicBezTo>
                    <a:pt x="54" y="176"/>
                    <a:pt x="24" y="159"/>
                    <a:pt x="14" y="128"/>
                  </a:cubicBezTo>
                  <a:cubicBezTo>
                    <a:pt x="9" y="124"/>
                    <a:pt x="6" y="117"/>
                    <a:pt x="5" y="109"/>
                  </a:cubicBezTo>
                  <a:lnTo>
                    <a:pt x="5" y="109"/>
                  </a:lnTo>
                  <a:cubicBezTo>
                    <a:pt x="1" y="126"/>
                    <a:pt x="5" y="142"/>
                    <a:pt x="14" y="159"/>
                  </a:cubicBezTo>
                  <a:cubicBezTo>
                    <a:pt x="29" y="175"/>
                    <a:pt x="49" y="183"/>
                    <a:pt x="66" y="183"/>
                  </a:cubicBezTo>
                  <a:cubicBezTo>
                    <a:pt x="72" y="183"/>
                    <a:pt x="78" y="182"/>
                    <a:pt x="83" y="180"/>
                  </a:cubicBezTo>
                  <a:lnTo>
                    <a:pt x="83" y="180"/>
                  </a:lnTo>
                  <a:cubicBezTo>
                    <a:pt x="87" y="180"/>
                    <a:pt x="91" y="181"/>
                    <a:pt x="94" y="181"/>
                  </a:cubicBezTo>
                  <a:cubicBezTo>
                    <a:pt x="105" y="181"/>
                    <a:pt x="114" y="179"/>
                    <a:pt x="122" y="175"/>
                  </a:cubicBezTo>
                  <a:lnTo>
                    <a:pt x="153" y="144"/>
                  </a:lnTo>
                  <a:cubicBezTo>
                    <a:pt x="184" y="128"/>
                    <a:pt x="184" y="66"/>
                    <a:pt x="153" y="35"/>
                  </a:cubicBezTo>
                  <a:cubicBezTo>
                    <a:pt x="138" y="12"/>
                    <a:pt x="118" y="0"/>
                    <a:pt x="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2958543" y="3096985"/>
              <a:ext cx="18052" cy="14924"/>
            </a:xfrm>
            <a:custGeom>
              <a:avLst/>
              <a:gdLst/>
              <a:ahLst/>
              <a:cxnLst/>
              <a:rect l="l" t="t" r="r" b="b"/>
              <a:pathLst>
                <a:path w="202" h="167" extrusionOk="0">
                  <a:moveTo>
                    <a:pt x="116" y="0"/>
                  </a:moveTo>
                  <a:cubicBezTo>
                    <a:pt x="99" y="0"/>
                    <a:pt x="81" y="6"/>
                    <a:pt x="62" y="25"/>
                  </a:cubicBezTo>
                  <a:cubicBezTo>
                    <a:pt x="60" y="29"/>
                    <a:pt x="57" y="33"/>
                    <a:pt x="55" y="37"/>
                  </a:cubicBezTo>
                  <a:lnTo>
                    <a:pt x="55" y="37"/>
                  </a:lnTo>
                  <a:cubicBezTo>
                    <a:pt x="64" y="33"/>
                    <a:pt x="75" y="31"/>
                    <a:pt x="85" y="31"/>
                  </a:cubicBezTo>
                  <a:cubicBezTo>
                    <a:pt x="108" y="31"/>
                    <a:pt x="130" y="42"/>
                    <a:pt x="140" y="71"/>
                  </a:cubicBezTo>
                  <a:cubicBezTo>
                    <a:pt x="155" y="87"/>
                    <a:pt x="155" y="118"/>
                    <a:pt x="140" y="149"/>
                  </a:cubicBezTo>
                  <a:cubicBezTo>
                    <a:pt x="138" y="151"/>
                    <a:pt x="135" y="153"/>
                    <a:pt x="133" y="155"/>
                  </a:cubicBezTo>
                  <a:lnTo>
                    <a:pt x="133" y="155"/>
                  </a:lnTo>
                  <a:cubicBezTo>
                    <a:pt x="141" y="154"/>
                    <a:pt x="149" y="152"/>
                    <a:pt x="155" y="149"/>
                  </a:cubicBezTo>
                  <a:cubicBezTo>
                    <a:pt x="202" y="118"/>
                    <a:pt x="202" y="71"/>
                    <a:pt x="186" y="25"/>
                  </a:cubicBezTo>
                  <a:cubicBezTo>
                    <a:pt x="167" y="15"/>
                    <a:pt x="143" y="0"/>
                    <a:pt x="116" y="0"/>
                  </a:cubicBezTo>
                  <a:close/>
                  <a:moveTo>
                    <a:pt x="55" y="37"/>
                  </a:moveTo>
                  <a:cubicBezTo>
                    <a:pt x="52" y="38"/>
                    <a:pt x="49" y="39"/>
                    <a:pt x="47" y="40"/>
                  </a:cubicBezTo>
                  <a:cubicBezTo>
                    <a:pt x="0" y="71"/>
                    <a:pt x="0" y="102"/>
                    <a:pt x="31" y="149"/>
                  </a:cubicBezTo>
                  <a:cubicBezTo>
                    <a:pt x="49" y="158"/>
                    <a:pt x="72" y="167"/>
                    <a:pt x="95" y="167"/>
                  </a:cubicBezTo>
                  <a:cubicBezTo>
                    <a:pt x="108" y="167"/>
                    <a:pt x="121" y="163"/>
                    <a:pt x="133" y="155"/>
                  </a:cubicBezTo>
                  <a:lnTo>
                    <a:pt x="133" y="155"/>
                  </a:lnTo>
                  <a:cubicBezTo>
                    <a:pt x="131" y="155"/>
                    <a:pt x="129" y="155"/>
                    <a:pt x="128" y="155"/>
                  </a:cubicBezTo>
                  <a:cubicBezTo>
                    <a:pt x="100" y="155"/>
                    <a:pt x="69" y="140"/>
                    <a:pt x="47" y="118"/>
                  </a:cubicBezTo>
                  <a:cubicBezTo>
                    <a:pt x="33" y="104"/>
                    <a:pt x="31" y="77"/>
                    <a:pt x="55" y="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7"/>
            <p:cNvSpPr/>
            <p:nvPr/>
          </p:nvSpPr>
          <p:spPr>
            <a:xfrm>
              <a:off x="2976506" y="3159273"/>
              <a:ext cx="15371" cy="14835"/>
            </a:xfrm>
            <a:custGeom>
              <a:avLst/>
              <a:gdLst/>
              <a:ahLst/>
              <a:cxnLst/>
              <a:rect l="l" t="t" r="r" b="b"/>
              <a:pathLst>
                <a:path w="172" h="166" extrusionOk="0">
                  <a:moveTo>
                    <a:pt x="90" y="1"/>
                  </a:moveTo>
                  <a:cubicBezTo>
                    <a:pt x="71" y="1"/>
                    <a:pt x="50" y="7"/>
                    <a:pt x="32" y="26"/>
                  </a:cubicBezTo>
                  <a:cubicBezTo>
                    <a:pt x="1" y="72"/>
                    <a:pt x="1" y="103"/>
                    <a:pt x="16" y="119"/>
                  </a:cubicBezTo>
                  <a:cubicBezTo>
                    <a:pt x="27" y="125"/>
                    <a:pt x="36" y="132"/>
                    <a:pt x="45" y="137"/>
                  </a:cubicBezTo>
                  <a:lnTo>
                    <a:pt x="45" y="137"/>
                  </a:lnTo>
                  <a:cubicBezTo>
                    <a:pt x="41" y="131"/>
                    <a:pt x="36" y="125"/>
                    <a:pt x="32" y="119"/>
                  </a:cubicBezTo>
                  <a:cubicBezTo>
                    <a:pt x="16" y="103"/>
                    <a:pt x="16" y="72"/>
                    <a:pt x="32" y="41"/>
                  </a:cubicBezTo>
                  <a:cubicBezTo>
                    <a:pt x="55" y="33"/>
                    <a:pt x="75" y="29"/>
                    <a:pt x="92" y="29"/>
                  </a:cubicBezTo>
                  <a:cubicBezTo>
                    <a:pt x="109" y="29"/>
                    <a:pt x="125" y="33"/>
                    <a:pt x="140" y="41"/>
                  </a:cubicBezTo>
                  <a:cubicBezTo>
                    <a:pt x="156" y="88"/>
                    <a:pt x="156" y="119"/>
                    <a:pt x="140" y="150"/>
                  </a:cubicBezTo>
                  <a:cubicBezTo>
                    <a:pt x="171" y="119"/>
                    <a:pt x="171" y="72"/>
                    <a:pt x="156" y="26"/>
                  </a:cubicBezTo>
                  <a:cubicBezTo>
                    <a:pt x="147" y="16"/>
                    <a:pt x="120" y="1"/>
                    <a:pt x="90" y="1"/>
                  </a:cubicBezTo>
                  <a:close/>
                  <a:moveTo>
                    <a:pt x="140" y="150"/>
                  </a:moveTo>
                  <a:cubicBezTo>
                    <a:pt x="126" y="150"/>
                    <a:pt x="118" y="153"/>
                    <a:pt x="117" y="155"/>
                  </a:cubicBezTo>
                  <a:lnTo>
                    <a:pt x="117" y="155"/>
                  </a:lnTo>
                  <a:cubicBezTo>
                    <a:pt x="125" y="154"/>
                    <a:pt x="132" y="152"/>
                    <a:pt x="140" y="150"/>
                  </a:cubicBezTo>
                  <a:lnTo>
                    <a:pt x="140" y="150"/>
                  </a:lnTo>
                  <a:cubicBezTo>
                    <a:pt x="140" y="150"/>
                    <a:pt x="140" y="150"/>
                    <a:pt x="140" y="150"/>
                  </a:cubicBezTo>
                  <a:close/>
                  <a:moveTo>
                    <a:pt x="45" y="137"/>
                  </a:moveTo>
                  <a:cubicBezTo>
                    <a:pt x="61" y="155"/>
                    <a:pt x="77" y="166"/>
                    <a:pt x="96" y="166"/>
                  </a:cubicBezTo>
                  <a:cubicBezTo>
                    <a:pt x="109" y="166"/>
                    <a:pt x="124" y="161"/>
                    <a:pt x="140" y="150"/>
                  </a:cubicBezTo>
                  <a:lnTo>
                    <a:pt x="140" y="150"/>
                  </a:lnTo>
                  <a:cubicBezTo>
                    <a:pt x="130" y="155"/>
                    <a:pt x="123" y="157"/>
                    <a:pt x="120" y="157"/>
                  </a:cubicBezTo>
                  <a:cubicBezTo>
                    <a:pt x="118" y="157"/>
                    <a:pt x="117" y="156"/>
                    <a:pt x="117" y="155"/>
                  </a:cubicBezTo>
                  <a:lnTo>
                    <a:pt x="117" y="155"/>
                  </a:lnTo>
                  <a:cubicBezTo>
                    <a:pt x="113" y="155"/>
                    <a:pt x="110" y="156"/>
                    <a:pt x="106" y="156"/>
                  </a:cubicBezTo>
                  <a:cubicBezTo>
                    <a:pt x="85" y="156"/>
                    <a:pt x="66" y="149"/>
                    <a:pt x="45" y="13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7"/>
            <p:cNvSpPr/>
            <p:nvPr/>
          </p:nvSpPr>
          <p:spPr>
            <a:xfrm>
              <a:off x="2993128" y="3220756"/>
              <a:ext cx="16801" cy="16175"/>
            </a:xfrm>
            <a:custGeom>
              <a:avLst/>
              <a:gdLst/>
              <a:ahLst/>
              <a:cxnLst/>
              <a:rect l="l" t="t" r="r" b="b"/>
              <a:pathLst>
                <a:path w="188" h="181" extrusionOk="0">
                  <a:moveTo>
                    <a:pt x="92" y="33"/>
                  </a:moveTo>
                  <a:cubicBezTo>
                    <a:pt x="106" y="33"/>
                    <a:pt x="118" y="38"/>
                    <a:pt x="125" y="51"/>
                  </a:cubicBezTo>
                  <a:cubicBezTo>
                    <a:pt x="141" y="98"/>
                    <a:pt x="141" y="129"/>
                    <a:pt x="125" y="160"/>
                  </a:cubicBezTo>
                  <a:cubicBezTo>
                    <a:pt x="108" y="165"/>
                    <a:pt x="93" y="169"/>
                    <a:pt x="80" y="169"/>
                  </a:cubicBezTo>
                  <a:cubicBezTo>
                    <a:pt x="58" y="169"/>
                    <a:pt x="42" y="158"/>
                    <a:pt x="32" y="129"/>
                  </a:cubicBezTo>
                  <a:cubicBezTo>
                    <a:pt x="1" y="113"/>
                    <a:pt x="1" y="82"/>
                    <a:pt x="32" y="51"/>
                  </a:cubicBezTo>
                  <a:cubicBezTo>
                    <a:pt x="50" y="42"/>
                    <a:pt x="73" y="33"/>
                    <a:pt x="92" y="33"/>
                  </a:cubicBezTo>
                  <a:close/>
                  <a:moveTo>
                    <a:pt x="92" y="1"/>
                  </a:moveTo>
                  <a:cubicBezTo>
                    <a:pt x="71" y="1"/>
                    <a:pt x="47" y="12"/>
                    <a:pt x="32" y="35"/>
                  </a:cubicBezTo>
                  <a:cubicBezTo>
                    <a:pt x="1" y="51"/>
                    <a:pt x="1" y="98"/>
                    <a:pt x="1" y="129"/>
                  </a:cubicBezTo>
                  <a:cubicBezTo>
                    <a:pt x="24" y="163"/>
                    <a:pt x="56" y="181"/>
                    <a:pt x="90" y="181"/>
                  </a:cubicBezTo>
                  <a:cubicBezTo>
                    <a:pt x="102" y="181"/>
                    <a:pt x="113" y="179"/>
                    <a:pt x="125" y="175"/>
                  </a:cubicBezTo>
                  <a:lnTo>
                    <a:pt x="141" y="160"/>
                  </a:lnTo>
                  <a:cubicBezTo>
                    <a:pt x="187" y="129"/>
                    <a:pt x="187" y="82"/>
                    <a:pt x="141" y="35"/>
                  </a:cubicBezTo>
                  <a:cubicBezTo>
                    <a:pt x="133" y="12"/>
                    <a:pt x="113"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7"/>
            <p:cNvSpPr/>
            <p:nvPr/>
          </p:nvSpPr>
          <p:spPr>
            <a:xfrm>
              <a:off x="3007337" y="3277235"/>
              <a:ext cx="17784" cy="15460"/>
            </a:xfrm>
            <a:custGeom>
              <a:avLst/>
              <a:gdLst/>
              <a:ahLst/>
              <a:cxnLst/>
              <a:rect l="l" t="t" r="r" b="b"/>
              <a:pathLst>
                <a:path w="199" h="173" extrusionOk="0">
                  <a:moveTo>
                    <a:pt x="104" y="1"/>
                  </a:moveTo>
                  <a:cubicBezTo>
                    <a:pt x="82" y="1"/>
                    <a:pt x="59" y="8"/>
                    <a:pt x="44" y="24"/>
                  </a:cubicBezTo>
                  <a:cubicBezTo>
                    <a:pt x="15" y="52"/>
                    <a:pt x="4" y="75"/>
                    <a:pt x="7" y="91"/>
                  </a:cubicBezTo>
                  <a:lnTo>
                    <a:pt x="7" y="91"/>
                  </a:lnTo>
                  <a:cubicBezTo>
                    <a:pt x="10" y="83"/>
                    <a:pt x="17" y="76"/>
                    <a:pt x="28" y="70"/>
                  </a:cubicBezTo>
                  <a:cubicBezTo>
                    <a:pt x="44" y="55"/>
                    <a:pt x="63" y="47"/>
                    <a:pt x="80" y="47"/>
                  </a:cubicBezTo>
                  <a:cubicBezTo>
                    <a:pt x="98" y="47"/>
                    <a:pt x="113" y="55"/>
                    <a:pt x="121" y="70"/>
                  </a:cubicBezTo>
                  <a:cubicBezTo>
                    <a:pt x="137" y="101"/>
                    <a:pt x="137" y="132"/>
                    <a:pt x="121" y="163"/>
                  </a:cubicBezTo>
                  <a:cubicBezTo>
                    <a:pt x="111" y="167"/>
                    <a:pt x="101" y="170"/>
                    <a:pt x="92" y="171"/>
                  </a:cubicBezTo>
                  <a:lnTo>
                    <a:pt x="92" y="171"/>
                  </a:lnTo>
                  <a:cubicBezTo>
                    <a:pt x="113" y="171"/>
                    <a:pt x="137" y="163"/>
                    <a:pt x="152" y="148"/>
                  </a:cubicBezTo>
                  <a:cubicBezTo>
                    <a:pt x="199" y="117"/>
                    <a:pt x="199" y="70"/>
                    <a:pt x="152" y="24"/>
                  </a:cubicBezTo>
                  <a:cubicBezTo>
                    <a:pt x="144" y="8"/>
                    <a:pt x="125" y="1"/>
                    <a:pt x="104" y="1"/>
                  </a:cubicBezTo>
                  <a:close/>
                  <a:moveTo>
                    <a:pt x="7" y="91"/>
                  </a:moveTo>
                  <a:cubicBezTo>
                    <a:pt x="1" y="106"/>
                    <a:pt x="8" y="122"/>
                    <a:pt x="28" y="132"/>
                  </a:cubicBezTo>
                  <a:cubicBezTo>
                    <a:pt x="38" y="162"/>
                    <a:pt x="54" y="173"/>
                    <a:pt x="76" y="173"/>
                  </a:cubicBezTo>
                  <a:cubicBezTo>
                    <a:pt x="81" y="173"/>
                    <a:pt x="87" y="172"/>
                    <a:pt x="92" y="171"/>
                  </a:cubicBezTo>
                  <a:lnTo>
                    <a:pt x="92" y="171"/>
                  </a:lnTo>
                  <a:cubicBezTo>
                    <a:pt x="92" y="171"/>
                    <a:pt x="92" y="171"/>
                    <a:pt x="92" y="171"/>
                  </a:cubicBezTo>
                  <a:cubicBezTo>
                    <a:pt x="71" y="171"/>
                    <a:pt x="51" y="163"/>
                    <a:pt x="44" y="148"/>
                  </a:cubicBezTo>
                  <a:lnTo>
                    <a:pt x="28" y="117"/>
                  </a:lnTo>
                  <a:cubicBezTo>
                    <a:pt x="16" y="111"/>
                    <a:pt x="8" y="102"/>
                    <a:pt x="7" y="9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7"/>
            <p:cNvSpPr/>
            <p:nvPr/>
          </p:nvSpPr>
          <p:spPr>
            <a:xfrm>
              <a:off x="3026550" y="3336305"/>
              <a:ext cx="17962" cy="15013"/>
            </a:xfrm>
            <a:custGeom>
              <a:avLst/>
              <a:gdLst/>
              <a:ahLst/>
              <a:cxnLst/>
              <a:rect l="l" t="t" r="r" b="b"/>
              <a:pathLst>
                <a:path w="201" h="168" extrusionOk="0">
                  <a:moveTo>
                    <a:pt x="25" y="42"/>
                  </a:moveTo>
                  <a:cubicBezTo>
                    <a:pt x="22" y="43"/>
                    <a:pt x="18" y="44"/>
                    <a:pt x="15" y="45"/>
                  </a:cubicBezTo>
                  <a:cubicBezTo>
                    <a:pt x="3" y="57"/>
                    <a:pt x="0" y="86"/>
                    <a:pt x="6" y="106"/>
                  </a:cubicBezTo>
                  <a:lnTo>
                    <a:pt x="6" y="106"/>
                  </a:lnTo>
                  <a:cubicBezTo>
                    <a:pt x="4" y="83"/>
                    <a:pt x="8" y="58"/>
                    <a:pt x="25" y="42"/>
                  </a:cubicBezTo>
                  <a:close/>
                  <a:moveTo>
                    <a:pt x="100" y="0"/>
                  </a:moveTo>
                  <a:cubicBezTo>
                    <a:pt x="80" y="0"/>
                    <a:pt x="60" y="9"/>
                    <a:pt x="46" y="30"/>
                  </a:cubicBezTo>
                  <a:cubicBezTo>
                    <a:pt x="37" y="33"/>
                    <a:pt x="31" y="37"/>
                    <a:pt x="25" y="42"/>
                  </a:cubicBezTo>
                  <a:lnTo>
                    <a:pt x="25" y="42"/>
                  </a:lnTo>
                  <a:cubicBezTo>
                    <a:pt x="44" y="36"/>
                    <a:pt x="60" y="34"/>
                    <a:pt x="75" y="34"/>
                  </a:cubicBezTo>
                  <a:cubicBezTo>
                    <a:pt x="92" y="34"/>
                    <a:pt x="108" y="38"/>
                    <a:pt x="123" y="45"/>
                  </a:cubicBezTo>
                  <a:cubicBezTo>
                    <a:pt x="139" y="76"/>
                    <a:pt x="139" y="123"/>
                    <a:pt x="123" y="138"/>
                  </a:cubicBezTo>
                  <a:cubicBezTo>
                    <a:pt x="110" y="145"/>
                    <a:pt x="98" y="149"/>
                    <a:pt x="84" y="149"/>
                  </a:cubicBezTo>
                  <a:cubicBezTo>
                    <a:pt x="64" y="149"/>
                    <a:pt x="42" y="141"/>
                    <a:pt x="15" y="123"/>
                  </a:cubicBezTo>
                  <a:cubicBezTo>
                    <a:pt x="11" y="119"/>
                    <a:pt x="8" y="113"/>
                    <a:pt x="6" y="106"/>
                  </a:cubicBezTo>
                  <a:lnTo>
                    <a:pt x="6" y="106"/>
                  </a:lnTo>
                  <a:cubicBezTo>
                    <a:pt x="7" y="118"/>
                    <a:pt x="10" y="130"/>
                    <a:pt x="15" y="138"/>
                  </a:cubicBezTo>
                  <a:cubicBezTo>
                    <a:pt x="47" y="149"/>
                    <a:pt x="72" y="167"/>
                    <a:pt x="99" y="167"/>
                  </a:cubicBezTo>
                  <a:cubicBezTo>
                    <a:pt x="111" y="167"/>
                    <a:pt x="124" y="163"/>
                    <a:pt x="139" y="154"/>
                  </a:cubicBezTo>
                  <a:cubicBezTo>
                    <a:pt x="139" y="138"/>
                    <a:pt x="154" y="138"/>
                    <a:pt x="154" y="138"/>
                  </a:cubicBezTo>
                  <a:cubicBezTo>
                    <a:pt x="170" y="123"/>
                    <a:pt x="201" y="61"/>
                    <a:pt x="154" y="30"/>
                  </a:cubicBezTo>
                  <a:cubicBezTo>
                    <a:pt x="146" y="13"/>
                    <a:pt x="123"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7"/>
            <p:cNvSpPr/>
            <p:nvPr/>
          </p:nvSpPr>
          <p:spPr>
            <a:xfrm>
              <a:off x="2882315" y="2723529"/>
              <a:ext cx="135924" cy="643160"/>
            </a:xfrm>
            <a:custGeom>
              <a:avLst/>
              <a:gdLst/>
              <a:ahLst/>
              <a:cxnLst/>
              <a:rect l="l" t="t" r="r" b="b"/>
              <a:pathLst>
                <a:path w="1521" h="7197" extrusionOk="0">
                  <a:moveTo>
                    <a:pt x="0" y="1"/>
                  </a:moveTo>
                  <a:cubicBezTo>
                    <a:pt x="31" y="621"/>
                    <a:pt x="78" y="1226"/>
                    <a:pt x="186" y="1846"/>
                  </a:cubicBezTo>
                  <a:cubicBezTo>
                    <a:pt x="279" y="2436"/>
                    <a:pt x="388" y="3056"/>
                    <a:pt x="512" y="3645"/>
                  </a:cubicBezTo>
                  <a:cubicBezTo>
                    <a:pt x="590" y="3940"/>
                    <a:pt x="652" y="4250"/>
                    <a:pt x="729" y="4529"/>
                  </a:cubicBezTo>
                  <a:cubicBezTo>
                    <a:pt x="807" y="4824"/>
                    <a:pt x="884" y="5134"/>
                    <a:pt x="962" y="5429"/>
                  </a:cubicBezTo>
                  <a:cubicBezTo>
                    <a:pt x="1039" y="5724"/>
                    <a:pt x="1132" y="6003"/>
                    <a:pt x="1225" y="6313"/>
                  </a:cubicBezTo>
                  <a:lnTo>
                    <a:pt x="1520" y="7197"/>
                  </a:lnTo>
                  <a:lnTo>
                    <a:pt x="1241" y="6313"/>
                  </a:lnTo>
                  <a:cubicBezTo>
                    <a:pt x="1163" y="6034"/>
                    <a:pt x="1070" y="5739"/>
                    <a:pt x="993" y="5429"/>
                  </a:cubicBezTo>
                  <a:cubicBezTo>
                    <a:pt x="915" y="5134"/>
                    <a:pt x="838" y="4840"/>
                    <a:pt x="760" y="4529"/>
                  </a:cubicBezTo>
                  <a:cubicBezTo>
                    <a:pt x="683" y="4219"/>
                    <a:pt x="621" y="3940"/>
                    <a:pt x="543" y="3645"/>
                  </a:cubicBezTo>
                  <a:cubicBezTo>
                    <a:pt x="419" y="3040"/>
                    <a:pt x="295" y="2436"/>
                    <a:pt x="202" y="1846"/>
                  </a:cubicBezTo>
                  <a:cubicBezTo>
                    <a:pt x="155" y="1536"/>
                    <a:pt x="109" y="1241"/>
                    <a:pt x="78" y="931"/>
                  </a:cubicBezTo>
                  <a:cubicBezTo>
                    <a:pt x="62" y="621"/>
                    <a:pt x="31" y="31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7"/>
            <p:cNvSpPr/>
            <p:nvPr/>
          </p:nvSpPr>
          <p:spPr>
            <a:xfrm>
              <a:off x="2997328" y="3329334"/>
              <a:ext cx="393742" cy="696868"/>
            </a:xfrm>
            <a:custGeom>
              <a:avLst/>
              <a:gdLst/>
              <a:ahLst/>
              <a:cxnLst/>
              <a:rect l="l" t="t" r="r" b="b"/>
              <a:pathLst>
                <a:path w="4406" h="7798" extrusionOk="0">
                  <a:moveTo>
                    <a:pt x="3188" y="1"/>
                  </a:moveTo>
                  <a:cubicBezTo>
                    <a:pt x="2790" y="1"/>
                    <a:pt x="1773" y="618"/>
                    <a:pt x="544" y="618"/>
                  </a:cubicBezTo>
                  <a:cubicBezTo>
                    <a:pt x="442" y="618"/>
                    <a:pt x="338" y="613"/>
                    <a:pt x="233" y="604"/>
                  </a:cubicBezTo>
                  <a:cubicBezTo>
                    <a:pt x="32" y="604"/>
                    <a:pt x="0" y="2900"/>
                    <a:pt x="94" y="3535"/>
                  </a:cubicBezTo>
                  <a:cubicBezTo>
                    <a:pt x="218" y="4280"/>
                    <a:pt x="776" y="7335"/>
                    <a:pt x="1303" y="7676"/>
                  </a:cubicBezTo>
                  <a:cubicBezTo>
                    <a:pt x="1432" y="7762"/>
                    <a:pt x="1668" y="7798"/>
                    <a:pt x="1954" y="7798"/>
                  </a:cubicBezTo>
                  <a:cubicBezTo>
                    <a:pt x="2806" y="7798"/>
                    <a:pt x="4091" y="7478"/>
                    <a:pt x="4219" y="7211"/>
                  </a:cubicBezTo>
                  <a:cubicBezTo>
                    <a:pt x="4328" y="6994"/>
                    <a:pt x="4405" y="4854"/>
                    <a:pt x="4142" y="2977"/>
                  </a:cubicBezTo>
                  <a:cubicBezTo>
                    <a:pt x="3955" y="1488"/>
                    <a:pt x="3428" y="216"/>
                    <a:pt x="3335" y="61"/>
                  </a:cubicBezTo>
                  <a:cubicBezTo>
                    <a:pt x="3305" y="19"/>
                    <a:pt x="3256" y="1"/>
                    <a:pt x="31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7"/>
            <p:cNvSpPr/>
            <p:nvPr/>
          </p:nvSpPr>
          <p:spPr>
            <a:xfrm>
              <a:off x="3045853" y="3401988"/>
              <a:ext cx="14656" cy="15639"/>
            </a:xfrm>
            <a:custGeom>
              <a:avLst/>
              <a:gdLst/>
              <a:ahLst/>
              <a:cxnLst/>
              <a:rect l="l" t="t" r="r" b="b"/>
              <a:pathLst>
                <a:path w="164" h="175" extrusionOk="0">
                  <a:moveTo>
                    <a:pt x="86" y="0"/>
                  </a:moveTo>
                  <a:cubicBezTo>
                    <a:pt x="68" y="0"/>
                    <a:pt x="48" y="7"/>
                    <a:pt x="31" y="24"/>
                  </a:cubicBezTo>
                  <a:cubicBezTo>
                    <a:pt x="16" y="70"/>
                    <a:pt x="0" y="101"/>
                    <a:pt x="0" y="148"/>
                  </a:cubicBezTo>
                  <a:cubicBezTo>
                    <a:pt x="10" y="152"/>
                    <a:pt x="20" y="157"/>
                    <a:pt x="31" y="161"/>
                  </a:cubicBezTo>
                  <a:lnTo>
                    <a:pt x="31" y="161"/>
                  </a:lnTo>
                  <a:cubicBezTo>
                    <a:pt x="31" y="116"/>
                    <a:pt x="32" y="85"/>
                    <a:pt x="78" y="70"/>
                  </a:cubicBezTo>
                  <a:cubicBezTo>
                    <a:pt x="83" y="61"/>
                    <a:pt x="90" y="57"/>
                    <a:pt x="99" y="57"/>
                  </a:cubicBezTo>
                  <a:cubicBezTo>
                    <a:pt x="119" y="57"/>
                    <a:pt x="145" y="75"/>
                    <a:pt x="155" y="86"/>
                  </a:cubicBezTo>
                  <a:cubicBezTo>
                    <a:pt x="155" y="92"/>
                    <a:pt x="155" y="103"/>
                    <a:pt x="154" y="116"/>
                  </a:cubicBezTo>
                  <a:lnTo>
                    <a:pt x="154" y="116"/>
                  </a:lnTo>
                  <a:cubicBezTo>
                    <a:pt x="163" y="92"/>
                    <a:pt x="164" y="64"/>
                    <a:pt x="155" y="39"/>
                  </a:cubicBezTo>
                  <a:cubicBezTo>
                    <a:pt x="146" y="20"/>
                    <a:pt x="117" y="0"/>
                    <a:pt x="86" y="0"/>
                  </a:cubicBezTo>
                  <a:close/>
                  <a:moveTo>
                    <a:pt x="154" y="116"/>
                  </a:moveTo>
                  <a:lnTo>
                    <a:pt x="154" y="116"/>
                  </a:lnTo>
                  <a:cubicBezTo>
                    <a:pt x="146" y="138"/>
                    <a:pt x="131" y="156"/>
                    <a:pt x="109" y="163"/>
                  </a:cubicBezTo>
                  <a:cubicBezTo>
                    <a:pt x="100" y="168"/>
                    <a:pt x="89" y="170"/>
                    <a:pt x="78" y="170"/>
                  </a:cubicBezTo>
                  <a:cubicBezTo>
                    <a:pt x="63" y="170"/>
                    <a:pt x="47" y="166"/>
                    <a:pt x="31" y="161"/>
                  </a:cubicBezTo>
                  <a:lnTo>
                    <a:pt x="31" y="161"/>
                  </a:lnTo>
                  <a:cubicBezTo>
                    <a:pt x="31" y="162"/>
                    <a:pt x="31" y="162"/>
                    <a:pt x="31" y="163"/>
                  </a:cubicBezTo>
                  <a:cubicBezTo>
                    <a:pt x="47" y="171"/>
                    <a:pt x="62" y="175"/>
                    <a:pt x="80" y="175"/>
                  </a:cubicBezTo>
                  <a:cubicBezTo>
                    <a:pt x="97" y="175"/>
                    <a:pt x="117" y="171"/>
                    <a:pt x="140" y="163"/>
                  </a:cubicBezTo>
                  <a:cubicBezTo>
                    <a:pt x="149" y="154"/>
                    <a:pt x="153" y="134"/>
                    <a:pt x="154" y="1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7"/>
            <p:cNvSpPr/>
            <p:nvPr/>
          </p:nvSpPr>
          <p:spPr>
            <a:xfrm>
              <a:off x="3048623" y="3473123"/>
              <a:ext cx="18052" cy="15103"/>
            </a:xfrm>
            <a:custGeom>
              <a:avLst/>
              <a:gdLst/>
              <a:ahLst/>
              <a:cxnLst/>
              <a:rect l="l" t="t" r="r" b="b"/>
              <a:pathLst>
                <a:path w="202" h="169" extrusionOk="0">
                  <a:moveTo>
                    <a:pt x="97" y="1"/>
                  </a:moveTo>
                  <a:cubicBezTo>
                    <a:pt x="79" y="1"/>
                    <a:pt x="60" y="6"/>
                    <a:pt x="47" y="19"/>
                  </a:cubicBezTo>
                  <a:cubicBezTo>
                    <a:pt x="26" y="39"/>
                    <a:pt x="15" y="57"/>
                    <a:pt x="12" y="73"/>
                  </a:cubicBezTo>
                  <a:lnTo>
                    <a:pt x="12" y="73"/>
                  </a:lnTo>
                  <a:cubicBezTo>
                    <a:pt x="19" y="63"/>
                    <a:pt x="30" y="55"/>
                    <a:pt x="47" y="50"/>
                  </a:cubicBezTo>
                  <a:cubicBezTo>
                    <a:pt x="78" y="50"/>
                    <a:pt x="109" y="50"/>
                    <a:pt x="124" y="65"/>
                  </a:cubicBezTo>
                  <a:cubicBezTo>
                    <a:pt x="140" y="96"/>
                    <a:pt x="140" y="143"/>
                    <a:pt x="124" y="158"/>
                  </a:cubicBezTo>
                  <a:cubicBezTo>
                    <a:pt x="123" y="159"/>
                    <a:pt x="122" y="159"/>
                    <a:pt x="121" y="159"/>
                  </a:cubicBezTo>
                  <a:lnTo>
                    <a:pt x="121" y="159"/>
                  </a:lnTo>
                  <a:cubicBezTo>
                    <a:pt x="134" y="157"/>
                    <a:pt x="146" y="152"/>
                    <a:pt x="155" y="143"/>
                  </a:cubicBezTo>
                  <a:cubicBezTo>
                    <a:pt x="186" y="127"/>
                    <a:pt x="202" y="65"/>
                    <a:pt x="155" y="19"/>
                  </a:cubicBezTo>
                  <a:cubicBezTo>
                    <a:pt x="146" y="10"/>
                    <a:pt x="122" y="1"/>
                    <a:pt x="97" y="1"/>
                  </a:cubicBezTo>
                  <a:close/>
                  <a:moveTo>
                    <a:pt x="12" y="73"/>
                  </a:moveTo>
                  <a:cubicBezTo>
                    <a:pt x="0" y="90"/>
                    <a:pt x="0" y="113"/>
                    <a:pt x="0" y="143"/>
                  </a:cubicBezTo>
                  <a:cubicBezTo>
                    <a:pt x="28" y="161"/>
                    <a:pt x="50" y="168"/>
                    <a:pt x="72" y="168"/>
                  </a:cubicBezTo>
                  <a:cubicBezTo>
                    <a:pt x="88" y="168"/>
                    <a:pt x="103" y="165"/>
                    <a:pt x="121" y="159"/>
                  </a:cubicBezTo>
                  <a:lnTo>
                    <a:pt x="121" y="159"/>
                  </a:lnTo>
                  <a:cubicBezTo>
                    <a:pt x="116" y="160"/>
                    <a:pt x="111" y="161"/>
                    <a:pt x="105" y="161"/>
                  </a:cubicBezTo>
                  <a:cubicBezTo>
                    <a:pt x="80" y="161"/>
                    <a:pt x="56" y="152"/>
                    <a:pt x="47" y="143"/>
                  </a:cubicBezTo>
                  <a:lnTo>
                    <a:pt x="47" y="127"/>
                  </a:lnTo>
                  <a:cubicBezTo>
                    <a:pt x="21" y="110"/>
                    <a:pt x="9" y="93"/>
                    <a:pt x="12" y="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7"/>
            <p:cNvSpPr/>
            <p:nvPr/>
          </p:nvSpPr>
          <p:spPr>
            <a:xfrm>
              <a:off x="3052734" y="3546044"/>
              <a:ext cx="15371" cy="15550"/>
            </a:xfrm>
            <a:custGeom>
              <a:avLst/>
              <a:gdLst/>
              <a:ahLst/>
              <a:cxnLst/>
              <a:rect l="l" t="t" r="r" b="b"/>
              <a:pathLst>
                <a:path w="172" h="174" extrusionOk="0">
                  <a:moveTo>
                    <a:pt x="109" y="133"/>
                  </a:moveTo>
                  <a:cubicBezTo>
                    <a:pt x="109" y="149"/>
                    <a:pt x="106" y="157"/>
                    <a:pt x="104" y="157"/>
                  </a:cubicBezTo>
                  <a:cubicBezTo>
                    <a:pt x="102" y="157"/>
                    <a:pt x="102" y="149"/>
                    <a:pt x="109" y="133"/>
                  </a:cubicBezTo>
                  <a:close/>
                  <a:moveTo>
                    <a:pt x="86" y="1"/>
                  </a:moveTo>
                  <a:cubicBezTo>
                    <a:pt x="68" y="1"/>
                    <a:pt x="49" y="8"/>
                    <a:pt x="32" y="25"/>
                  </a:cubicBezTo>
                  <a:cubicBezTo>
                    <a:pt x="1" y="40"/>
                    <a:pt x="1" y="102"/>
                    <a:pt x="16" y="118"/>
                  </a:cubicBezTo>
                  <a:lnTo>
                    <a:pt x="16" y="118"/>
                  </a:lnTo>
                  <a:cubicBezTo>
                    <a:pt x="1" y="102"/>
                    <a:pt x="16" y="56"/>
                    <a:pt x="63" y="40"/>
                  </a:cubicBezTo>
                  <a:cubicBezTo>
                    <a:pt x="67" y="36"/>
                    <a:pt x="73" y="34"/>
                    <a:pt x="80" y="34"/>
                  </a:cubicBezTo>
                  <a:cubicBezTo>
                    <a:pt x="97" y="34"/>
                    <a:pt x="119" y="45"/>
                    <a:pt x="140" y="56"/>
                  </a:cubicBezTo>
                  <a:cubicBezTo>
                    <a:pt x="140" y="87"/>
                    <a:pt x="140" y="118"/>
                    <a:pt x="109" y="133"/>
                  </a:cubicBezTo>
                  <a:cubicBezTo>
                    <a:pt x="90" y="153"/>
                    <a:pt x="70" y="161"/>
                    <a:pt x="54" y="161"/>
                  </a:cubicBezTo>
                  <a:cubicBezTo>
                    <a:pt x="32" y="161"/>
                    <a:pt x="16" y="145"/>
                    <a:pt x="16" y="118"/>
                  </a:cubicBezTo>
                  <a:lnTo>
                    <a:pt x="16" y="133"/>
                  </a:lnTo>
                  <a:cubicBezTo>
                    <a:pt x="26" y="163"/>
                    <a:pt x="55" y="174"/>
                    <a:pt x="86" y="174"/>
                  </a:cubicBezTo>
                  <a:cubicBezTo>
                    <a:pt x="104" y="174"/>
                    <a:pt x="123" y="170"/>
                    <a:pt x="140" y="164"/>
                  </a:cubicBezTo>
                  <a:cubicBezTo>
                    <a:pt x="171" y="133"/>
                    <a:pt x="171" y="87"/>
                    <a:pt x="156" y="40"/>
                  </a:cubicBezTo>
                  <a:cubicBezTo>
                    <a:pt x="146" y="21"/>
                    <a:pt x="118" y="1"/>
                    <a:pt x="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7"/>
            <p:cNvSpPr/>
            <p:nvPr/>
          </p:nvSpPr>
          <p:spPr>
            <a:xfrm>
              <a:off x="3062475" y="3618877"/>
              <a:ext cx="16711" cy="14835"/>
            </a:xfrm>
            <a:custGeom>
              <a:avLst/>
              <a:gdLst/>
              <a:ahLst/>
              <a:cxnLst/>
              <a:rect l="l" t="t" r="r" b="b"/>
              <a:pathLst>
                <a:path w="187" h="166" extrusionOk="0">
                  <a:moveTo>
                    <a:pt x="125" y="140"/>
                  </a:moveTo>
                  <a:cubicBezTo>
                    <a:pt x="125" y="148"/>
                    <a:pt x="121" y="152"/>
                    <a:pt x="119" y="152"/>
                  </a:cubicBezTo>
                  <a:cubicBezTo>
                    <a:pt x="117" y="152"/>
                    <a:pt x="117" y="148"/>
                    <a:pt x="125" y="140"/>
                  </a:cubicBezTo>
                  <a:close/>
                  <a:moveTo>
                    <a:pt x="84" y="34"/>
                  </a:moveTo>
                  <a:cubicBezTo>
                    <a:pt x="104" y="34"/>
                    <a:pt x="129" y="52"/>
                    <a:pt x="140" y="63"/>
                  </a:cubicBezTo>
                  <a:cubicBezTo>
                    <a:pt x="140" y="78"/>
                    <a:pt x="140" y="125"/>
                    <a:pt x="125" y="140"/>
                  </a:cubicBezTo>
                  <a:cubicBezTo>
                    <a:pt x="101" y="152"/>
                    <a:pt x="82" y="157"/>
                    <a:pt x="67" y="157"/>
                  </a:cubicBezTo>
                  <a:cubicBezTo>
                    <a:pt x="43" y="157"/>
                    <a:pt x="31" y="144"/>
                    <a:pt x="31" y="125"/>
                  </a:cubicBezTo>
                  <a:cubicBezTo>
                    <a:pt x="0" y="94"/>
                    <a:pt x="31" y="63"/>
                    <a:pt x="62" y="47"/>
                  </a:cubicBezTo>
                  <a:cubicBezTo>
                    <a:pt x="67" y="38"/>
                    <a:pt x="75" y="34"/>
                    <a:pt x="84" y="34"/>
                  </a:cubicBezTo>
                  <a:close/>
                  <a:moveTo>
                    <a:pt x="88" y="0"/>
                  </a:moveTo>
                  <a:cubicBezTo>
                    <a:pt x="73" y="0"/>
                    <a:pt x="58" y="5"/>
                    <a:pt x="47" y="16"/>
                  </a:cubicBezTo>
                  <a:cubicBezTo>
                    <a:pt x="0" y="47"/>
                    <a:pt x="0" y="94"/>
                    <a:pt x="31" y="140"/>
                  </a:cubicBezTo>
                  <a:cubicBezTo>
                    <a:pt x="41" y="158"/>
                    <a:pt x="66" y="166"/>
                    <a:pt x="91" y="166"/>
                  </a:cubicBezTo>
                  <a:cubicBezTo>
                    <a:pt x="109" y="166"/>
                    <a:pt x="127" y="162"/>
                    <a:pt x="140" y="156"/>
                  </a:cubicBezTo>
                  <a:cubicBezTo>
                    <a:pt x="187" y="140"/>
                    <a:pt x="187" y="78"/>
                    <a:pt x="156" y="47"/>
                  </a:cubicBezTo>
                  <a:cubicBezTo>
                    <a:pt x="146" y="17"/>
                    <a:pt x="116" y="0"/>
                    <a:pt x="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7"/>
            <p:cNvSpPr/>
            <p:nvPr/>
          </p:nvSpPr>
          <p:spPr>
            <a:xfrm>
              <a:off x="3069356" y="3688135"/>
              <a:ext cx="16801" cy="14924"/>
            </a:xfrm>
            <a:custGeom>
              <a:avLst/>
              <a:gdLst/>
              <a:ahLst/>
              <a:cxnLst/>
              <a:rect l="l" t="t" r="r" b="b"/>
              <a:pathLst>
                <a:path w="188" h="167" extrusionOk="0">
                  <a:moveTo>
                    <a:pt x="89" y="1"/>
                  </a:moveTo>
                  <a:cubicBezTo>
                    <a:pt x="73" y="1"/>
                    <a:pt x="59" y="6"/>
                    <a:pt x="48" y="17"/>
                  </a:cubicBezTo>
                  <a:cubicBezTo>
                    <a:pt x="1" y="63"/>
                    <a:pt x="1" y="94"/>
                    <a:pt x="1" y="125"/>
                  </a:cubicBezTo>
                  <a:cubicBezTo>
                    <a:pt x="17" y="149"/>
                    <a:pt x="37" y="161"/>
                    <a:pt x="59" y="164"/>
                  </a:cubicBezTo>
                  <a:lnTo>
                    <a:pt x="59" y="164"/>
                  </a:lnTo>
                  <a:cubicBezTo>
                    <a:pt x="47" y="161"/>
                    <a:pt x="38" y="153"/>
                    <a:pt x="32" y="141"/>
                  </a:cubicBezTo>
                  <a:lnTo>
                    <a:pt x="32" y="125"/>
                  </a:lnTo>
                  <a:cubicBezTo>
                    <a:pt x="1" y="94"/>
                    <a:pt x="32" y="63"/>
                    <a:pt x="63" y="48"/>
                  </a:cubicBezTo>
                  <a:cubicBezTo>
                    <a:pt x="79" y="48"/>
                    <a:pt x="110" y="48"/>
                    <a:pt x="125" y="63"/>
                  </a:cubicBezTo>
                  <a:cubicBezTo>
                    <a:pt x="141" y="79"/>
                    <a:pt x="141" y="141"/>
                    <a:pt x="125" y="156"/>
                  </a:cubicBezTo>
                  <a:cubicBezTo>
                    <a:pt x="187" y="141"/>
                    <a:pt x="187" y="79"/>
                    <a:pt x="156" y="48"/>
                  </a:cubicBezTo>
                  <a:cubicBezTo>
                    <a:pt x="146" y="18"/>
                    <a:pt x="117" y="1"/>
                    <a:pt x="89" y="1"/>
                  </a:cubicBezTo>
                  <a:close/>
                  <a:moveTo>
                    <a:pt x="125" y="156"/>
                  </a:moveTo>
                  <a:cubicBezTo>
                    <a:pt x="108" y="162"/>
                    <a:pt x="91" y="166"/>
                    <a:pt x="75" y="166"/>
                  </a:cubicBezTo>
                  <a:cubicBezTo>
                    <a:pt x="69" y="166"/>
                    <a:pt x="64" y="165"/>
                    <a:pt x="59" y="164"/>
                  </a:cubicBezTo>
                  <a:lnTo>
                    <a:pt x="59" y="164"/>
                  </a:lnTo>
                  <a:cubicBezTo>
                    <a:pt x="64" y="166"/>
                    <a:pt x="69" y="166"/>
                    <a:pt x="75" y="166"/>
                  </a:cubicBezTo>
                  <a:cubicBezTo>
                    <a:pt x="89" y="166"/>
                    <a:pt x="106" y="163"/>
                    <a:pt x="125" y="1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7"/>
            <p:cNvSpPr/>
            <p:nvPr/>
          </p:nvSpPr>
          <p:spPr>
            <a:xfrm>
              <a:off x="3079097" y="3752210"/>
              <a:ext cx="16711" cy="15639"/>
            </a:xfrm>
            <a:custGeom>
              <a:avLst/>
              <a:gdLst/>
              <a:ahLst/>
              <a:cxnLst/>
              <a:rect l="l" t="t" r="r" b="b"/>
              <a:pathLst>
                <a:path w="187" h="175" extrusionOk="0">
                  <a:moveTo>
                    <a:pt x="47" y="29"/>
                  </a:moveTo>
                  <a:lnTo>
                    <a:pt x="47" y="29"/>
                  </a:lnTo>
                  <a:cubicBezTo>
                    <a:pt x="16" y="44"/>
                    <a:pt x="1" y="75"/>
                    <a:pt x="16" y="106"/>
                  </a:cubicBezTo>
                  <a:cubicBezTo>
                    <a:pt x="20" y="117"/>
                    <a:pt x="25" y="127"/>
                    <a:pt x="32" y="135"/>
                  </a:cubicBezTo>
                  <a:lnTo>
                    <a:pt x="32" y="135"/>
                  </a:lnTo>
                  <a:lnTo>
                    <a:pt x="32" y="122"/>
                  </a:lnTo>
                  <a:cubicBezTo>
                    <a:pt x="16" y="106"/>
                    <a:pt x="16" y="44"/>
                    <a:pt x="47" y="29"/>
                  </a:cubicBezTo>
                  <a:close/>
                  <a:moveTo>
                    <a:pt x="109" y="1"/>
                  </a:moveTo>
                  <a:cubicBezTo>
                    <a:pt x="89" y="1"/>
                    <a:pt x="67" y="9"/>
                    <a:pt x="47" y="29"/>
                  </a:cubicBezTo>
                  <a:cubicBezTo>
                    <a:pt x="94" y="29"/>
                    <a:pt x="109" y="29"/>
                    <a:pt x="125" y="44"/>
                  </a:cubicBezTo>
                  <a:cubicBezTo>
                    <a:pt x="156" y="75"/>
                    <a:pt x="156" y="122"/>
                    <a:pt x="125" y="137"/>
                  </a:cubicBezTo>
                  <a:cubicBezTo>
                    <a:pt x="125" y="137"/>
                    <a:pt x="125" y="137"/>
                    <a:pt x="125" y="137"/>
                  </a:cubicBezTo>
                  <a:lnTo>
                    <a:pt x="125" y="137"/>
                  </a:lnTo>
                  <a:cubicBezTo>
                    <a:pt x="125" y="145"/>
                    <a:pt x="121" y="149"/>
                    <a:pt x="119" y="149"/>
                  </a:cubicBezTo>
                  <a:cubicBezTo>
                    <a:pt x="117" y="149"/>
                    <a:pt x="117" y="145"/>
                    <a:pt x="125" y="137"/>
                  </a:cubicBezTo>
                  <a:lnTo>
                    <a:pt x="125" y="137"/>
                  </a:lnTo>
                  <a:cubicBezTo>
                    <a:pt x="108" y="153"/>
                    <a:pt x="92" y="160"/>
                    <a:pt x="77" y="160"/>
                  </a:cubicBezTo>
                  <a:cubicBezTo>
                    <a:pt x="59" y="160"/>
                    <a:pt x="43" y="150"/>
                    <a:pt x="32" y="135"/>
                  </a:cubicBezTo>
                  <a:lnTo>
                    <a:pt x="32" y="135"/>
                  </a:lnTo>
                  <a:lnTo>
                    <a:pt x="32" y="137"/>
                  </a:lnTo>
                  <a:cubicBezTo>
                    <a:pt x="40" y="163"/>
                    <a:pt x="63" y="174"/>
                    <a:pt x="89" y="174"/>
                  </a:cubicBezTo>
                  <a:cubicBezTo>
                    <a:pt x="111" y="174"/>
                    <a:pt x="135" y="167"/>
                    <a:pt x="156" y="153"/>
                  </a:cubicBezTo>
                  <a:cubicBezTo>
                    <a:pt x="187" y="137"/>
                    <a:pt x="187" y="75"/>
                    <a:pt x="171" y="44"/>
                  </a:cubicBezTo>
                  <a:cubicBezTo>
                    <a:pt x="162" y="17"/>
                    <a:pt x="137"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7"/>
            <p:cNvSpPr/>
            <p:nvPr/>
          </p:nvSpPr>
          <p:spPr>
            <a:xfrm>
              <a:off x="3090178" y="3816016"/>
              <a:ext cx="18141" cy="15550"/>
            </a:xfrm>
            <a:custGeom>
              <a:avLst/>
              <a:gdLst/>
              <a:ahLst/>
              <a:cxnLst/>
              <a:rect l="l" t="t" r="r" b="b"/>
              <a:pathLst>
                <a:path w="203" h="174" extrusionOk="0">
                  <a:moveTo>
                    <a:pt x="86" y="10"/>
                  </a:moveTo>
                  <a:lnTo>
                    <a:pt x="86" y="10"/>
                  </a:lnTo>
                  <a:cubicBezTo>
                    <a:pt x="73" y="13"/>
                    <a:pt x="60" y="24"/>
                    <a:pt x="47" y="44"/>
                  </a:cubicBezTo>
                  <a:cubicBezTo>
                    <a:pt x="32" y="59"/>
                    <a:pt x="1" y="106"/>
                    <a:pt x="32" y="121"/>
                  </a:cubicBezTo>
                  <a:cubicBezTo>
                    <a:pt x="47" y="145"/>
                    <a:pt x="67" y="160"/>
                    <a:pt x="87" y="164"/>
                  </a:cubicBezTo>
                  <a:lnTo>
                    <a:pt x="87" y="164"/>
                  </a:lnTo>
                  <a:cubicBezTo>
                    <a:pt x="69" y="155"/>
                    <a:pt x="54" y="141"/>
                    <a:pt x="47" y="121"/>
                  </a:cubicBezTo>
                  <a:cubicBezTo>
                    <a:pt x="32" y="90"/>
                    <a:pt x="47" y="44"/>
                    <a:pt x="63" y="28"/>
                  </a:cubicBezTo>
                  <a:cubicBezTo>
                    <a:pt x="71" y="20"/>
                    <a:pt x="79" y="14"/>
                    <a:pt x="86" y="10"/>
                  </a:cubicBezTo>
                  <a:close/>
                  <a:moveTo>
                    <a:pt x="120" y="0"/>
                  </a:moveTo>
                  <a:cubicBezTo>
                    <a:pt x="109" y="0"/>
                    <a:pt x="98" y="3"/>
                    <a:pt x="86" y="10"/>
                  </a:cubicBezTo>
                  <a:lnTo>
                    <a:pt x="86" y="10"/>
                  </a:lnTo>
                  <a:cubicBezTo>
                    <a:pt x="89" y="9"/>
                    <a:pt x="91" y="9"/>
                    <a:pt x="94" y="9"/>
                  </a:cubicBezTo>
                  <a:cubicBezTo>
                    <a:pt x="109" y="9"/>
                    <a:pt x="125" y="20"/>
                    <a:pt x="140" y="44"/>
                  </a:cubicBezTo>
                  <a:cubicBezTo>
                    <a:pt x="187" y="90"/>
                    <a:pt x="156" y="121"/>
                    <a:pt x="140" y="137"/>
                  </a:cubicBezTo>
                  <a:cubicBezTo>
                    <a:pt x="127" y="156"/>
                    <a:pt x="112" y="165"/>
                    <a:pt x="95" y="165"/>
                  </a:cubicBezTo>
                  <a:cubicBezTo>
                    <a:pt x="93" y="165"/>
                    <a:pt x="90" y="164"/>
                    <a:pt x="87" y="164"/>
                  </a:cubicBezTo>
                  <a:lnTo>
                    <a:pt x="87" y="164"/>
                  </a:lnTo>
                  <a:cubicBezTo>
                    <a:pt x="100" y="170"/>
                    <a:pt x="115" y="173"/>
                    <a:pt x="128" y="173"/>
                  </a:cubicBezTo>
                  <a:cubicBezTo>
                    <a:pt x="138" y="173"/>
                    <a:pt x="148" y="172"/>
                    <a:pt x="156" y="168"/>
                  </a:cubicBezTo>
                  <a:cubicBezTo>
                    <a:pt x="202" y="137"/>
                    <a:pt x="202" y="90"/>
                    <a:pt x="187" y="44"/>
                  </a:cubicBezTo>
                  <a:cubicBezTo>
                    <a:pt x="169" y="17"/>
                    <a:pt x="145"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7"/>
            <p:cNvSpPr/>
            <p:nvPr/>
          </p:nvSpPr>
          <p:spPr>
            <a:xfrm>
              <a:off x="3102957" y="3878304"/>
              <a:ext cx="17784" cy="15639"/>
            </a:xfrm>
            <a:custGeom>
              <a:avLst/>
              <a:gdLst/>
              <a:ahLst/>
              <a:cxnLst/>
              <a:rect l="l" t="t" r="r" b="b"/>
              <a:pathLst>
                <a:path w="199" h="175" extrusionOk="0">
                  <a:moveTo>
                    <a:pt x="77" y="11"/>
                  </a:moveTo>
                  <a:lnTo>
                    <a:pt x="77" y="11"/>
                  </a:lnTo>
                  <a:cubicBezTo>
                    <a:pt x="69" y="14"/>
                    <a:pt x="61" y="20"/>
                    <a:pt x="53" y="32"/>
                  </a:cubicBezTo>
                  <a:lnTo>
                    <a:pt x="53" y="32"/>
                  </a:lnTo>
                  <a:cubicBezTo>
                    <a:pt x="55" y="31"/>
                    <a:pt x="57" y="30"/>
                    <a:pt x="59" y="29"/>
                  </a:cubicBezTo>
                  <a:cubicBezTo>
                    <a:pt x="64" y="21"/>
                    <a:pt x="70" y="15"/>
                    <a:pt x="77" y="11"/>
                  </a:cubicBezTo>
                  <a:close/>
                  <a:moveTo>
                    <a:pt x="53" y="32"/>
                  </a:moveTo>
                  <a:cubicBezTo>
                    <a:pt x="41" y="37"/>
                    <a:pt x="33" y="46"/>
                    <a:pt x="28" y="56"/>
                  </a:cubicBezTo>
                  <a:lnTo>
                    <a:pt x="28" y="56"/>
                  </a:lnTo>
                  <a:cubicBezTo>
                    <a:pt x="32" y="52"/>
                    <a:pt x="38" y="48"/>
                    <a:pt x="44" y="45"/>
                  </a:cubicBezTo>
                  <a:cubicBezTo>
                    <a:pt x="47" y="40"/>
                    <a:pt x="50" y="35"/>
                    <a:pt x="53" y="32"/>
                  </a:cubicBezTo>
                  <a:close/>
                  <a:moveTo>
                    <a:pt x="109" y="1"/>
                  </a:moveTo>
                  <a:cubicBezTo>
                    <a:pt x="98" y="1"/>
                    <a:pt x="87" y="4"/>
                    <a:pt x="77" y="11"/>
                  </a:cubicBezTo>
                  <a:lnTo>
                    <a:pt x="77" y="11"/>
                  </a:lnTo>
                  <a:cubicBezTo>
                    <a:pt x="79" y="10"/>
                    <a:pt x="82" y="10"/>
                    <a:pt x="84" y="10"/>
                  </a:cubicBezTo>
                  <a:cubicBezTo>
                    <a:pt x="98" y="10"/>
                    <a:pt x="114" y="21"/>
                    <a:pt x="137" y="45"/>
                  </a:cubicBezTo>
                  <a:cubicBezTo>
                    <a:pt x="168" y="91"/>
                    <a:pt x="152" y="122"/>
                    <a:pt x="137" y="138"/>
                  </a:cubicBezTo>
                  <a:cubicBezTo>
                    <a:pt x="120" y="155"/>
                    <a:pt x="105" y="163"/>
                    <a:pt x="91" y="165"/>
                  </a:cubicBezTo>
                  <a:lnTo>
                    <a:pt x="91" y="165"/>
                  </a:lnTo>
                  <a:cubicBezTo>
                    <a:pt x="74" y="157"/>
                    <a:pt x="57" y="142"/>
                    <a:pt x="44" y="122"/>
                  </a:cubicBezTo>
                  <a:cubicBezTo>
                    <a:pt x="23" y="112"/>
                    <a:pt x="16" y="81"/>
                    <a:pt x="28" y="56"/>
                  </a:cubicBezTo>
                  <a:lnTo>
                    <a:pt x="28" y="56"/>
                  </a:lnTo>
                  <a:cubicBezTo>
                    <a:pt x="8" y="77"/>
                    <a:pt x="0" y="110"/>
                    <a:pt x="13" y="122"/>
                  </a:cubicBezTo>
                  <a:cubicBezTo>
                    <a:pt x="40" y="149"/>
                    <a:pt x="62" y="166"/>
                    <a:pt x="84" y="166"/>
                  </a:cubicBezTo>
                  <a:cubicBezTo>
                    <a:pt x="86" y="166"/>
                    <a:pt x="88" y="166"/>
                    <a:pt x="91" y="165"/>
                  </a:cubicBezTo>
                  <a:lnTo>
                    <a:pt x="91" y="165"/>
                  </a:lnTo>
                  <a:cubicBezTo>
                    <a:pt x="103" y="171"/>
                    <a:pt x="115" y="174"/>
                    <a:pt x="127" y="174"/>
                  </a:cubicBezTo>
                  <a:cubicBezTo>
                    <a:pt x="136" y="174"/>
                    <a:pt x="145" y="172"/>
                    <a:pt x="152" y="169"/>
                  </a:cubicBezTo>
                  <a:cubicBezTo>
                    <a:pt x="199" y="138"/>
                    <a:pt x="199" y="91"/>
                    <a:pt x="168" y="45"/>
                  </a:cubicBezTo>
                  <a:cubicBezTo>
                    <a:pt x="159" y="17"/>
                    <a:pt x="134" y="1"/>
                    <a:pt x="1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7"/>
            <p:cNvSpPr/>
            <p:nvPr/>
          </p:nvSpPr>
          <p:spPr>
            <a:xfrm>
              <a:off x="3116273" y="3936212"/>
              <a:ext cx="15550" cy="14924"/>
            </a:xfrm>
            <a:custGeom>
              <a:avLst/>
              <a:gdLst/>
              <a:ahLst/>
              <a:cxnLst/>
              <a:rect l="l" t="t" r="r" b="b"/>
              <a:pathLst>
                <a:path w="174" h="167" extrusionOk="0">
                  <a:moveTo>
                    <a:pt x="50" y="17"/>
                  </a:moveTo>
                  <a:lnTo>
                    <a:pt x="50" y="17"/>
                  </a:lnTo>
                  <a:cubicBezTo>
                    <a:pt x="33" y="23"/>
                    <a:pt x="22" y="32"/>
                    <a:pt x="15" y="44"/>
                  </a:cubicBezTo>
                  <a:lnTo>
                    <a:pt x="15" y="44"/>
                  </a:lnTo>
                  <a:cubicBezTo>
                    <a:pt x="23" y="32"/>
                    <a:pt x="35" y="22"/>
                    <a:pt x="50" y="17"/>
                  </a:cubicBezTo>
                  <a:close/>
                  <a:moveTo>
                    <a:pt x="15" y="44"/>
                  </a:moveTo>
                  <a:cubicBezTo>
                    <a:pt x="5" y="60"/>
                    <a:pt x="1" y="80"/>
                    <a:pt x="3" y="100"/>
                  </a:cubicBezTo>
                  <a:lnTo>
                    <a:pt x="3" y="100"/>
                  </a:lnTo>
                  <a:cubicBezTo>
                    <a:pt x="4" y="82"/>
                    <a:pt x="5" y="61"/>
                    <a:pt x="15" y="44"/>
                  </a:cubicBezTo>
                  <a:close/>
                  <a:moveTo>
                    <a:pt x="3" y="100"/>
                  </a:moveTo>
                  <a:lnTo>
                    <a:pt x="3" y="100"/>
                  </a:lnTo>
                  <a:cubicBezTo>
                    <a:pt x="3" y="103"/>
                    <a:pt x="3" y="107"/>
                    <a:pt x="3" y="110"/>
                  </a:cubicBezTo>
                  <a:cubicBezTo>
                    <a:pt x="4" y="111"/>
                    <a:pt x="5" y="112"/>
                    <a:pt x="6" y="113"/>
                  </a:cubicBezTo>
                  <a:lnTo>
                    <a:pt x="6" y="113"/>
                  </a:lnTo>
                  <a:cubicBezTo>
                    <a:pt x="5" y="108"/>
                    <a:pt x="4" y="104"/>
                    <a:pt x="3" y="100"/>
                  </a:cubicBezTo>
                  <a:close/>
                  <a:moveTo>
                    <a:pt x="95" y="0"/>
                  </a:moveTo>
                  <a:cubicBezTo>
                    <a:pt x="78" y="0"/>
                    <a:pt x="62" y="5"/>
                    <a:pt x="50" y="17"/>
                  </a:cubicBezTo>
                  <a:cubicBezTo>
                    <a:pt x="81" y="17"/>
                    <a:pt x="96" y="17"/>
                    <a:pt x="127" y="32"/>
                  </a:cubicBezTo>
                  <a:cubicBezTo>
                    <a:pt x="143" y="79"/>
                    <a:pt x="143" y="110"/>
                    <a:pt x="127" y="125"/>
                  </a:cubicBezTo>
                  <a:cubicBezTo>
                    <a:pt x="108" y="145"/>
                    <a:pt x="91" y="154"/>
                    <a:pt x="75" y="154"/>
                  </a:cubicBezTo>
                  <a:cubicBezTo>
                    <a:pt x="53" y="154"/>
                    <a:pt x="32" y="138"/>
                    <a:pt x="6" y="113"/>
                  </a:cubicBezTo>
                  <a:lnTo>
                    <a:pt x="6" y="113"/>
                  </a:lnTo>
                  <a:cubicBezTo>
                    <a:pt x="9" y="122"/>
                    <a:pt x="13" y="132"/>
                    <a:pt x="19" y="141"/>
                  </a:cubicBezTo>
                  <a:cubicBezTo>
                    <a:pt x="37" y="159"/>
                    <a:pt x="60" y="167"/>
                    <a:pt x="86" y="167"/>
                  </a:cubicBezTo>
                  <a:cubicBezTo>
                    <a:pt x="104" y="167"/>
                    <a:pt x="124" y="163"/>
                    <a:pt x="143" y="157"/>
                  </a:cubicBezTo>
                  <a:cubicBezTo>
                    <a:pt x="174" y="141"/>
                    <a:pt x="174" y="79"/>
                    <a:pt x="158" y="32"/>
                  </a:cubicBezTo>
                  <a:cubicBezTo>
                    <a:pt x="149" y="13"/>
                    <a:pt x="121" y="0"/>
                    <a:pt x="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7"/>
            <p:cNvSpPr/>
            <p:nvPr/>
          </p:nvSpPr>
          <p:spPr>
            <a:xfrm>
              <a:off x="3132448" y="3994746"/>
              <a:ext cx="16086" cy="15639"/>
            </a:xfrm>
            <a:custGeom>
              <a:avLst/>
              <a:gdLst/>
              <a:ahLst/>
              <a:cxnLst/>
              <a:rect l="l" t="t" r="r" b="b"/>
              <a:pathLst>
                <a:path w="180" h="175" extrusionOk="0">
                  <a:moveTo>
                    <a:pt x="3" y="86"/>
                  </a:moveTo>
                  <a:cubicBezTo>
                    <a:pt x="1" y="103"/>
                    <a:pt x="9" y="122"/>
                    <a:pt x="24" y="137"/>
                  </a:cubicBezTo>
                  <a:lnTo>
                    <a:pt x="24" y="122"/>
                  </a:lnTo>
                  <a:cubicBezTo>
                    <a:pt x="11" y="116"/>
                    <a:pt x="4" y="101"/>
                    <a:pt x="3" y="86"/>
                  </a:cubicBezTo>
                  <a:close/>
                  <a:moveTo>
                    <a:pt x="89" y="1"/>
                  </a:moveTo>
                  <a:cubicBezTo>
                    <a:pt x="71" y="1"/>
                    <a:pt x="52" y="9"/>
                    <a:pt x="39" y="29"/>
                  </a:cubicBezTo>
                  <a:cubicBezTo>
                    <a:pt x="12" y="38"/>
                    <a:pt x="1" y="64"/>
                    <a:pt x="3" y="86"/>
                  </a:cubicBezTo>
                  <a:lnTo>
                    <a:pt x="3" y="86"/>
                  </a:lnTo>
                  <a:cubicBezTo>
                    <a:pt x="4" y="68"/>
                    <a:pt x="16" y="52"/>
                    <a:pt x="39" y="44"/>
                  </a:cubicBezTo>
                  <a:cubicBezTo>
                    <a:pt x="52" y="38"/>
                    <a:pt x="68" y="34"/>
                    <a:pt x="83" y="34"/>
                  </a:cubicBezTo>
                  <a:cubicBezTo>
                    <a:pt x="104" y="34"/>
                    <a:pt x="123" y="42"/>
                    <a:pt x="133" y="60"/>
                  </a:cubicBezTo>
                  <a:cubicBezTo>
                    <a:pt x="133" y="75"/>
                    <a:pt x="133" y="122"/>
                    <a:pt x="117" y="137"/>
                  </a:cubicBezTo>
                  <a:cubicBezTo>
                    <a:pt x="99" y="156"/>
                    <a:pt x="83" y="162"/>
                    <a:pt x="69" y="162"/>
                  </a:cubicBezTo>
                  <a:cubicBezTo>
                    <a:pt x="49" y="162"/>
                    <a:pt x="33" y="147"/>
                    <a:pt x="24" y="137"/>
                  </a:cubicBezTo>
                  <a:lnTo>
                    <a:pt x="24" y="137"/>
                  </a:lnTo>
                  <a:cubicBezTo>
                    <a:pt x="32" y="163"/>
                    <a:pt x="55" y="175"/>
                    <a:pt x="79" y="175"/>
                  </a:cubicBezTo>
                  <a:cubicBezTo>
                    <a:pt x="98" y="175"/>
                    <a:pt x="119" y="167"/>
                    <a:pt x="133" y="153"/>
                  </a:cubicBezTo>
                  <a:cubicBezTo>
                    <a:pt x="179" y="137"/>
                    <a:pt x="179" y="75"/>
                    <a:pt x="148" y="44"/>
                  </a:cubicBezTo>
                  <a:cubicBezTo>
                    <a:pt x="139" y="17"/>
                    <a:pt x="114" y="1"/>
                    <a:pt x="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7"/>
            <p:cNvSpPr/>
            <p:nvPr/>
          </p:nvSpPr>
          <p:spPr>
            <a:xfrm>
              <a:off x="3025031" y="3391622"/>
              <a:ext cx="98480" cy="633508"/>
            </a:xfrm>
            <a:custGeom>
              <a:avLst/>
              <a:gdLst/>
              <a:ahLst/>
              <a:cxnLst/>
              <a:rect l="l" t="t" r="r" b="b"/>
              <a:pathLst>
                <a:path w="1102" h="7089" extrusionOk="0">
                  <a:moveTo>
                    <a:pt x="16" y="0"/>
                  </a:moveTo>
                  <a:cubicBezTo>
                    <a:pt x="1" y="605"/>
                    <a:pt x="16" y="1210"/>
                    <a:pt x="78" y="1784"/>
                  </a:cubicBezTo>
                  <a:cubicBezTo>
                    <a:pt x="125" y="2389"/>
                    <a:pt x="218" y="2978"/>
                    <a:pt x="311" y="3567"/>
                  </a:cubicBezTo>
                  <a:cubicBezTo>
                    <a:pt x="357" y="3862"/>
                    <a:pt x="404" y="4157"/>
                    <a:pt x="466" y="4467"/>
                  </a:cubicBezTo>
                  <a:cubicBezTo>
                    <a:pt x="512" y="4762"/>
                    <a:pt x="575" y="5041"/>
                    <a:pt x="652" y="5335"/>
                  </a:cubicBezTo>
                  <a:cubicBezTo>
                    <a:pt x="714" y="5630"/>
                    <a:pt x="792" y="5925"/>
                    <a:pt x="869" y="6204"/>
                  </a:cubicBezTo>
                  <a:lnTo>
                    <a:pt x="1102" y="7088"/>
                  </a:lnTo>
                  <a:lnTo>
                    <a:pt x="885" y="6204"/>
                  </a:lnTo>
                  <a:cubicBezTo>
                    <a:pt x="838" y="5925"/>
                    <a:pt x="745" y="5630"/>
                    <a:pt x="699" y="5335"/>
                  </a:cubicBezTo>
                  <a:cubicBezTo>
                    <a:pt x="637" y="5041"/>
                    <a:pt x="559" y="4762"/>
                    <a:pt x="528" y="4467"/>
                  </a:cubicBezTo>
                  <a:cubicBezTo>
                    <a:pt x="466" y="4172"/>
                    <a:pt x="404" y="3878"/>
                    <a:pt x="373" y="3567"/>
                  </a:cubicBezTo>
                  <a:cubicBezTo>
                    <a:pt x="264" y="2993"/>
                    <a:pt x="187" y="2389"/>
                    <a:pt x="140" y="1784"/>
                  </a:cubicBezTo>
                  <a:cubicBezTo>
                    <a:pt x="109" y="1505"/>
                    <a:pt x="78" y="1194"/>
                    <a:pt x="63" y="900"/>
                  </a:cubicBezTo>
                  <a:cubicBezTo>
                    <a:pt x="16" y="605"/>
                    <a:pt x="16" y="295"/>
                    <a:pt x="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7"/>
            <p:cNvSpPr/>
            <p:nvPr/>
          </p:nvSpPr>
          <p:spPr>
            <a:xfrm>
              <a:off x="2992502" y="3162669"/>
              <a:ext cx="287666" cy="395440"/>
            </a:xfrm>
            <a:custGeom>
              <a:avLst/>
              <a:gdLst/>
              <a:ahLst/>
              <a:cxnLst/>
              <a:rect l="l" t="t" r="r" b="b"/>
              <a:pathLst>
                <a:path w="3219" h="4425" extrusionOk="0">
                  <a:moveTo>
                    <a:pt x="1784" y="1"/>
                  </a:moveTo>
                  <a:cubicBezTo>
                    <a:pt x="1650" y="1"/>
                    <a:pt x="1371" y="65"/>
                    <a:pt x="1357" y="205"/>
                  </a:cubicBezTo>
                  <a:cubicBezTo>
                    <a:pt x="1326" y="375"/>
                    <a:pt x="1683" y="1802"/>
                    <a:pt x="1559" y="1926"/>
                  </a:cubicBezTo>
                  <a:cubicBezTo>
                    <a:pt x="1233" y="2189"/>
                    <a:pt x="827" y="2321"/>
                    <a:pt x="421" y="2321"/>
                  </a:cubicBezTo>
                  <a:cubicBezTo>
                    <a:pt x="324" y="2321"/>
                    <a:pt x="227" y="2313"/>
                    <a:pt x="132" y="2298"/>
                  </a:cubicBezTo>
                  <a:cubicBezTo>
                    <a:pt x="128" y="2298"/>
                    <a:pt x="124" y="2297"/>
                    <a:pt x="121" y="2297"/>
                  </a:cubicBezTo>
                  <a:cubicBezTo>
                    <a:pt x="0" y="2297"/>
                    <a:pt x="136" y="2796"/>
                    <a:pt x="272" y="2841"/>
                  </a:cubicBezTo>
                  <a:cubicBezTo>
                    <a:pt x="340" y="2859"/>
                    <a:pt x="528" y="2942"/>
                    <a:pt x="825" y="2942"/>
                  </a:cubicBezTo>
                  <a:cubicBezTo>
                    <a:pt x="1063" y="2942"/>
                    <a:pt x="1372" y="2888"/>
                    <a:pt x="1745" y="2702"/>
                  </a:cubicBezTo>
                  <a:cubicBezTo>
                    <a:pt x="1746" y="2701"/>
                    <a:pt x="1748" y="2701"/>
                    <a:pt x="1749" y="2701"/>
                  </a:cubicBezTo>
                  <a:cubicBezTo>
                    <a:pt x="1856" y="2701"/>
                    <a:pt x="2523" y="4393"/>
                    <a:pt x="2676" y="4423"/>
                  </a:cubicBezTo>
                  <a:cubicBezTo>
                    <a:pt x="2685" y="4424"/>
                    <a:pt x="2695" y="4425"/>
                    <a:pt x="2706" y="4425"/>
                  </a:cubicBezTo>
                  <a:cubicBezTo>
                    <a:pt x="2844" y="4425"/>
                    <a:pt x="3113" y="4338"/>
                    <a:pt x="3156" y="4237"/>
                  </a:cubicBezTo>
                  <a:cubicBezTo>
                    <a:pt x="3218" y="4113"/>
                    <a:pt x="2955" y="2283"/>
                    <a:pt x="2676" y="1663"/>
                  </a:cubicBezTo>
                  <a:cubicBezTo>
                    <a:pt x="2521" y="1321"/>
                    <a:pt x="1916" y="34"/>
                    <a:pt x="1823" y="3"/>
                  </a:cubicBezTo>
                  <a:cubicBezTo>
                    <a:pt x="1812" y="2"/>
                    <a:pt x="1799" y="1"/>
                    <a:pt x="1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7"/>
            <p:cNvSpPr/>
            <p:nvPr/>
          </p:nvSpPr>
          <p:spPr>
            <a:xfrm>
              <a:off x="3055504" y="3240684"/>
              <a:ext cx="259337" cy="228328"/>
            </a:xfrm>
            <a:custGeom>
              <a:avLst/>
              <a:gdLst/>
              <a:ahLst/>
              <a:cxnLst/>
              <a:rect l="l" t="t" r="r" b="b"/>
              <a:pathLst>
                <a:path w="2902" h="2555" extrusionOk="0">
                  <a:moveTo>
                    <a:pt x="1461" y="0"/>
                  </a:moveTo>
                  <a:cubicBezTo>
                    <a:pt x="1305" y="0"/>
                    <a:pt x="1147" y="30"/>
                    <a:pt x="994" y="92"/>
                  </a:cubicBezTo>
                  <a:cubicBezTo>
                    <a:pt x="342" y="324"/>
                    <a:pt x="1" y="1069"/>
                    <a:pt x="265" y="1736"/>
                  </a:cubicBezTo>
                  <a:cubicBezTo>
                    <a:pt x="455" y="2237"/>
                    <a:pt x="931" y="2554"/>
                    <a:pt x="1443" y="2554"/>
                  </a:cubicBezTo>
                  <a:cubicBezTo>
                    <a:pt x="1597" y="2554"/>
                    <a:pt x="1755" y="2526"/>
                    <a:pt x="1909" y="2465"/>
                  </a:cubicBezTo>
                  <a:cubicBezTo>
                    <a:pt x="2560" y="2216"/>
                    <a:pt x="2901" y="1472"/>
                    <a:pt x="2638" y="821"/>
                  </a:cubicBezTo>
                  <a:cubicBezTo>
                    <a:pt x="2448" y="311"/>
                    <a:pt x="1968"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7"/>
            <p:cNvSpPr/>
            <p:nvPr/>
          </p:nvSpPr>
          <p:spPr>
            <a:xfrm>
              <a:off x="3089374" y="3963379"/>
              <a:ext cx="311169" cy="105629"/>
            </a:xfrm>
            <a:custGeom>
              <a:avLst/>
              <a:gdLst/>
              <a:ahLst/>
              <a:cxnLst/>
              <a:rect l="l" t="t" r="r" b="b"/>
              <a:pathLst>
                <a:path w="3482" h="1182" extrusionOk="0">
                  <a:moveTo>
                    <a:pt x="3284" y="1"/>
                  </a:moveTo>
                  <a:cubicBezTo>
                    <a:pt x="3252" y="1"/>
                    <a:pt x="3215" y="13"/>
                    <a:pt x="3174" y="39"/>
                  </a:cubicBezTo>
                  <a:cubicBezTo>
                    <a:pt x="2578" y="451"/>
                    <a:pt x="1664" y="555"/>
                    <a:pt x="996" y="555"/>
                  </a:cubicBezTo>
                  <a:cubicBezTo>
                    <a:pt x="532" y="555"/>
                    <a:pt x="187" y="505"/>
                    <a:pt x="149" y="473"/>
                  </a:cubicBezTo>
                  <a:cubicBezTo>
                    <a:pt x="140" y="466"/>
                    <a:pt x="132" y="462"/>
                    <a:pt x="123" y="462"/>
                  </a:cubicBezTo>
                  <a:cubicBezTo>
                    <a:pt x="44" y="462"/>
                    <a:pt x="1" y="777"/>
                    <a:pt x="211" y="1016"/>
                  </a:cubicBezTo>
                  <a:cubicBezTo>
                    <a:pt x="307" y="1118"/>
                    <a:pt x="653" y="1181"/>
                    <a:pt x="1086" y="1181"/>
                  </a:cubicBezTo>
                  <a:cubicBezTo>
                    <a:pt x="1699" y="1181"/>
                    <a:pt x="2487" y="1055"/>
                    <a:pt x="2987" y="737"/>
                  </a:cubicBezTo>
                  <a:cubicBezTo>
                    <a:pt x="3481" y="443"/>
                    <a:pt x="3481" y="1"/>
                    <a:pt x="3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7"/>
            <p:cNvSpPr/>
            <p:nvPr/>
          </p:nvSpPr>
          <p:spPr>
            <a:xfrm>
              <a:off x="2836560" y="2608427"/>
              <a:ext cx="264788" cy="193386"/>
            </a:xfrm>
            <a:custGeom>
              <a:avLst/>
              <a:gdLst/>
              <a:ahLst/>
              <a:cxnLst/>
              <a:rect l="l" t="t" r="r" b="b"/>
              <a:pathLst>
                <a:path w="2963" h="2164" extrusionOk="0">
                  <a:moveTo>
                    <a:pt x="1529" y="0"/>
                  </a:moveTo>
                  <a:cubicBezTo>
                    <a:pt x="1364" y="0"/>
                    <a:pt x="1189" y="28"/>
                    <a:pt x="1009" y="94"/>
                  </a:cubicBezTo>
                  <a:cubicBezTo>
                    <a:pt x="171" y="435"/>
                    <a:pt x="0" y="1397"/>
                    <a:pt x="186" y="1769"/>
                  </a:cubicBezTo>
                  <a:cubicBezTo>
                    <a:pt x="329" y="2016"/>
                    <a:pt x="575" y="2164"/>
                    <a:pt x="943" y="2164"/>
                  </a:cubicBezTo>
                  <a:cubicBezTo>
                    <a:pt x="1178" y="2164"/>
                    <a:pt x="1462" y="2104"/>
                    <a:pt x="1799" y="1971"/>
                  </a:cubicBezTo>
                  <a:cubicBezTo>
                    <a:pt x="2296" y="1754"/>
                    <a:pt x="2963" y="1164"/>
                    <a:pt x="2746" y="622"/>
                  </a:cubicBezTo>
                  <a:cubicBezTo>
                    <a:pt x="2671" y="424"/>
                    <a:pt x="2174" y="0"/>
                    <a:pt x="1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7"/>
            <p:cNvSpPr/>
            <p:nvPr/>
          </p:nvSpPr>
          <p:spPr>
            <a:xfrm>
              <a:off x="2272399" y="1991719"/>
              <a:ext cx="464162" cy="411168"/>
            </a:xfrm>
            <a:custGeom>
              <a:avLst/>
              <a:gdLst/>
              <a:ahLst/>
              <a:cxnLst/>
              <a:rect l="l" t="t" r="r" b="b"/>
              <a:pathLst>
                <a:path w="5194" h="4601" extrusionOk="0">
                  <a:moveTo>
                    <a:pt x="4844" y="0"/>
                  </a:moveTo>
                  <a:cubicBezTo>
                    <a:pt x="4843" y="0"/>
                    <a:pt x="4841" y="0"/>
                    <a:pt x="4840" y="0"/>
                  </a:cubicBezTo>
                  <a:cubicBezTo>
                    <a:pt x="4468" y="31"/>
                    <a:pt x="885" y="978"/>
                    <a:pt x="296" y="1831"/>
                  </a:cubicBezTo>
                  <a:cubicBezTo>
                    <a:pt x="1" y="2249"/>
                    <a:pt x="187" y="4312"/>
                    <a:pt x="699" y="4576"/>
                  </a:cubicBezTo>
                  <a:cubicBezTo>
                    <a:pt x="731" y="4593"/>
                    <a:pt x="773" y="4601"/>
                    <a:pt x="824" y="4601"/>
                  </a:cubicBezTo>
                  <a:cubicBezTo>
                    <a:pt x="1608" y="4601"/>
                    <a:pt x="4462" y="2694"/>
                    <a:pt x="4607" y="2373"/>
                  </a:cubicBezTo>
                  <a:cubicBezTo>
                    <a:pt x="4762" y="2049"/>
                    <a:pt x="5193" y="0"/>
                    <a:pt x="4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7"/>
            <p:cNvSpPr/>
            <p:nvPr/>
          </p:nvSpPr>
          <p:spPr>
            <a:xfrm>
              <a:off x="2635578" y="2146052"/>
              <a:ext cx="18141" cy="17605"/>
            </a:xfrm>
            <a:custGeom>
              <a:avLst/>
              <a:gdLst/>
              <a:ahLst/>
              <a:cxnLst/>
              <a:rect l="l" t="t" r="r" b="b"/>
              <a:pathLst>
                <a:path w="203" h="197" extrusionOk="0">
                  <a:moveTo>
                    <a:pt x="97" y="0"/>
                  </a:moveTo>
                  <a:cubicBezTo>
                    <a:pt x="85" y="0"/>
                    <a:pt x="73" y="3"/>
                    <a:pt x="63" y="11"/>
                  </a:cubicBezTo>
                  <a:cubicBezTo>
                    <a:pt x="32" y="26"/>
                    <a:pt x="0" y="57"/>
                    <a:pt x="16" y="119"/>
                  </a:cubicBezTo>
                  <a:cubicBezTo>
                    <a:pt x="16" y="181"/>
                    <a:pt x="63" y="197"/>
                    <a:pt x="109" y="197"/>
                  </a:cubicBezTo>
                  <a:cubicBezTo>
                    <a:pt x="78" y="197"/>
                    <a:pt x="32" y="166"/>
                    <a:pt x="32" y="104"/>
                  </a:cubicBezTo>
                  <a:cubicBezTo>
                    <a:pt x="32" y="88"/>
                    <a:pt x="47" y="42"/>
                    <a:pt x="94" y="42"/>
                  </a:cubicBezTo>
                  <a:cubicBezTo>
                    <a:pt x="125" y="42"/>
                    <a:pt x="171" y="57"/>
                    <a:pt x="171" y="104"/>
                  </a:cubicBezTo>
                  <a:lnTo>
                    <a:pt x="171" y="119"/>
                  </a:lnTo>
                  <a:cubicBezTo>
                    <a:pt x="171" y="166"/>
                    <a:pt x="156" y="197"/>
                    <a:pt x="109" y="197"/>
                  </a:cubicBezTo>
                  <a:cubicBezTo>
                    <a:pt x="171" y="197"/>
                    <a:pt x="202" y="166"/>
                    <a:pt x="187" y="88"/>
                  </a:cubicBezTo>
                  <a:lnTo>
                    <a:pt x="187" y="57"/>
                  </a:lnTo>
                  <a:cubicBezTo>
                    <a:pt x="175" y="33"/>
                    <a:pt x="135" y="0"/>
                    <a:pt x="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7"/>
            <p:cNvSpPr/>
            <p:nvPr/>
          </p:nvSpPr>
          <p:spPr>
            <a:xfrm>
              <a:off x="2569091" y="2188501"/>
              <a:ext cx="18052" cy="15371"/>
            </a:xfrm>
            <a:custGeom>
              <a:avLst/>
              <a:gdLst/>
              <a:ahLst/>
              <a:cxnLst/>
              <a:rect l="l" t="t" r="r" b="b"/>
              <a:pathLst>
                <a:path w="202" h="172" extrusionOk="0">
                  <a:moveTo>
                    <a:pt x="79" y="170"/>
                  </a:moveTo>
                  <a:lnTo>
                    <a:pt x="79" y="170"/>
                  </a:lnTo>
                  <a:cubicBezTo>
                    <a:pt x="84" y="171"/>
                    <a:pt x="88" y="171"/>
                    <a:pt x="93" y="171"/>
                  </a:cubicBezTo>
                  <a:cubicBezTo>
                    <a:pt x="88" y="171"/>
                    <a:pt x="84" y="171"/>
                    <a:pt x="79" y="170"/>
                  </a:cubicBezTo>
                  <a:close/>
                  <a:moveTo>
                    <a:pt x="78" y="1"/>
                  </a:moveTo>
                  <a:cubicBezTo>
                    <a:pt x="47" y="1"/>
                    <a:pt x="0" y="32"/>
                    <a:pt x="0" y="94"/>
                  </a:cubicBezTo>
                  <a:cubicBezTo>
                    <a:pt x="0" y="122"/>
                    <a:pt x="38" y="162"/>
                    <a:pt x="79" y="170"/>
                  </a:cubicBezTo>
                  <a:lnTo>
                    <a:pt x="79" y="170"/>
                  </a:lnTo>
                  <a:cubicBezTo>
                    <a:pt x="57" y="165"/>
                    <a:pt x="42" y="146"/>
                    <a:pt x="16" y="94"/>
                  </a:cubicBezTo>
                  <a:cubicBezTo>
                    <a:pt x="16" y="47"/>
                    <a:pt x="31" y="16"/>
                    <a:pt x="78" y="16"/>
                  </a:cubicBezTo>
                  <a:cubicBezTo>
                    <a:pt x="109" y="16"/>
                    <a:pt x="155" y="32"/>
                    <a:pt x="155" y="78"/>
                  </a:cubicBezTo>
                  <a:lnTo>
                    <a:pt x="155" y="94"/>
                  </a:lnTo>
                  <a:cubicBezTo>
                    <a:pt x="155" y="125"/>
                    <a:pt x="140" y="171"/>
                    <a:pt x="93" y="171"/>
                  </a:cubicBezTo>
                  <a:cubicBezTo>
                    <a:pt x="155" y="171"/>
                    <a:pt x="202" y="125"/>
                    <a:pt x="171" y="94"/>
                  </a:cubicBezTo>
                  <a:lnTo>
                    <a:pt x="171" y="78"/>
                  </a:lnTo>
                  <a:cubicBezTo>
                    <a:pt x="171" y="32"/>
                    <a:pt x="140" y="1"/>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7"/>
            <p:cNvSpPr/>
            <p:nvPr/>
          </p:nvSpPr>
          <p:spPr>
            <a:xfrm>
              <a:off x="2506714" y="2230145"/>
              <a:ext cx="15281" cy="15281"/>
            </a:xfrm>
            <a:custGeom>
              <a:avLst/>
              <a:gdLst/>
              <a:ahLst/>
              <a:cxnLst/>
              <a:rect l="l" t="t" r="r" b="b"/>
              <a:pathLst>
                <a:path w="171" h="171" extrusionOk="0">
                  <a:moveTo>
                    <a:pt x="78" y="0"/>
                  </a:moveTo>
                  <a:cubicBezTo>
                    <a:pt x="47" y="0"/>
                    <a:pt x="0" y="31"/>
                    <a:pt x="0" y="93"/>
                  </a:cubicBezTo>
                  <a:cubicBezTo>
                    <a:pt x="0" y="124"/>
                    <a:pt x="47" y="171"/>
                    <a:pt x="93" y="171"/>
                  </a:cubicBezTo>
                  <a:cubicBezTo>
                    <a:pt x="47" y="171"/>
                    <a:pt x="16" y="124"/>
                    <a:pt x="16" y="93"/>
                  </a:cubicBezTo>
                  <a:cubicBezTo>
                    <a:pt x="16" y="78"/>
                    <a:pt x="31" y="31"/>
                    <a:pt x="78" y="31"/>
                  </a:cubicBezTo>
                  <a:cubicBezTo>
                    <a:pt x="109" y="31"/>
                    <a:pt x="155" y="47"/>
                    <a:pt x="155" y="93"/>
                  </a:cubicBezTo>
                  <a:cubicBezTo>
                    <a:pt x="155" y="105"/>
                    <a:pt x="153" y="120"/>
                    <a:pt x="147" y="133"/>
                  </a:cubicBezTo>
                  <a:lnTo>
                    <a:pt x="147" y="133"/>
                  </a:lnTo>
                  <a:cubicBezTo>
                    <a:pt x="162" y="114"/>
                    <a:pt x="171" y="94"/>
                    <a:pt x="171" y="78"/>
                  </a:cubicBezTo>
                  <a:cubicBezTo>
                    <a:pt x="171" y="31"/>
                    <a:pt x="140" y="0"/>
                    <a:pt x="78" y="0"/>
                  </a:cubicBezTo>
                  <a:close/>
                  <a:moveTo>
                    <a:pt x="147" y="133"/>
                  </a:moveTo>
                  <a:cubicBezTo>
                    <a:pt x="134" y="149"/>
                    <a:pt x="115" y="163"/>
                    <a:pt x="93" y="171"/>
                  </a:cubicBezTo>
                  <a:cubicBezTo>
                    <a:pt x="122" y="171"/>
                    <a:pt x="139" y="153"/>
                    <a:pt x="147" y="13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7"/>
            <p:cNvSpPr/>
            <p:nvPr/>
          </p:nvSpPr>
          <p:spPr>
            <a:xfrm>
              <a:off x="2445678" y="2264729"/>
              <a:ext cx="17873" cy="15371"/>
            </a:xfrm>
            <a:custGeom>
              <a:avLst/>
              <a:gdLst/>
              <a:ahLst/>
              <a:cxnLst/>
              <a:rect l="l" t="t" r="r" b="b"/>
              <a:pathLst>
                <a:path w="200" h="172" extrusionOk="0">
                  <a:moveTo>
                    <a:pt x="78" y="1"/>
                  </a:moveTo>
                  <a:cubicBezTo>
                    <a:pt x="47" y="1"/>
                    <a:pt x="1" y="32"/>
                    <a:pt x="1" y="94"/>
                  </a:cubicBezTo>
                  <a:cubicBezTo>
                    <a:pt x="1" y="125"/>
                    <a:pt x="47" y="171"/>
                    <a:pt x="109" y="171"/>
                  </a:cubicBezTo>
                  <a:cubicBezTo>
                    <a:pt x="63" y="171"/>
                    <a:pt x="32" y="125"/>
                    <a:pt x="32" y="109"/>
                  </a:cubicBezTo>
                  <a:cubicBezTo>
                    <a:pt x="32" y="78"/>
                    <a:pt x="47" y="32"/>
                    <a:pt x="78" y="32"/>
                  </a:cubicBezTo>
                  <a:cubicBezTo>
                    <a:pt x="125" y="32"/>
                    <a:pt x="156" y="47"/>
                    <a:pt x="156" y="94"/>
                  </a:cubicBezTo>
                  <a:cubicBezTo>
                    <a:pt x="156" y="116"/>
                    <a:pt x="148" y="146"/>
                    <a:pt x="132" y="161"/>
                  </a:cubicBezTo>
                  <a:lnTo>
                    <a:pt x="132" y="161"/>
                  </a:lnTo>
                  <a:cubicBezTo>
                    <a:pt x="170" y="141"/>
                    <a:pt x="200" y="104"/>
                    <a:pt x="187" y="78"/>
                  </a:cubicBezTo>
                  <a:cubicBezTo>
                    <a:pt x="187" y="32"/>
                    <a:pt x="140" y="1"/>
                    <a:pt x="78" y="1"/>
                  </a:cubicBezTo>
                  <a:close/>
                  <a:moveTo>
                    <a:pt x="132" y="161"/>
                  </a:moveTo>
                  <a:cubicBezTo>
                    <a:pt x="125" y="165"/>
                    <a:pt x="117" y="169"/>
                    <a:pt x="109" y="171"/>
                  </a:cubicBezTo>
                  <a:cubicBezTo>
                    <a:pt x="118" y="171"/>
                    <a:pt x="126" y="168"/>
                    <a:pt x="132" y="1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7"/>
            <p:cNvSpPr/>
            <p:nvPr/>
          </p:nvSpPr>
          <p:spPr>
            <a:xfrm>
              <a:off x="2381960" y="2293505"/>
              <a:ext cx="19482" cy="17069"/>
            </a:xfrm>
            <a:custGeom>
              <a:avLst/>
              <a:gdLst/>
              <a:ahLst/>
              <a:cxnLst/>
              <a:rect l="l" t="t" r="r" b="b"/>
              <a:pathLst>
                <a:path w="218" h="191" extrusionOk="0">
                  <a:moveTo>
                    <a:pt x="102" y="1"/>
                  </a:moveTo>
                  <a:cubicBezTo>
                    <a:pt x="94" y="1"/>
                    <a:pt x="86" y="2"/>
                    <a:pt x="78" y="5"/>
                  </a:cubicBezTo>
                  <a:cubicBezTo>
                    <a:pt x="47" y="20"/>
                    <a:pt x="0" y="67"/>
                    <a:pt x="16" y="113"/>
                  </a:cubicBezTo>
                  <a:cubicBezTo>
                    <a:pt x="16" y="175"/>
                    <a:pt x="78" y="191"/>
                    <a:pt x="124" y="191"/>
                  </a:cubicBezTo>
                  <a:cubicBezTo>
                    <a:pt x="78" y="191"/>
                    <a:pt x="47" y="175"/>
                    <a:pt x="47" y="113"/>
                  </a:cubicBezTo>
                  <a:cubicBezTo>
                    <a:pt x="47" y="98"/>
                    <a:pt x="62" y="67"/>
                    <a:pt x="93" y="67"/>
                  </a:cubicBezTo>
                  <a:cubicBezTo>
                    <a:pt x="140" y="67"/>
                    <a:pt x="155" y="82"/>
                    <a:pt x="171" y="113"/>
                  </a:cubicBezTo>
                  <a:cubicBezTo>
                    <a:pt x="171" y="160"/>
                    <a:pt x="155" y="191"/>
                    <a:pt x="124" y="191"/>
                  </a:cubicBezTo>
                  <a:cubicBezTo>
                    <a:pt x="171" y="191"/>
                    <a:pt x="217" y="160"/>
                    <a:pt x="202" y="82"/>
                  </a:cubicBezTo>
                  <a:lnTo>
                    <a:pt x="202" y="67"/>
                  </a:lnTo>
                  <a:cubicBezTo>
                    <a:pt x="176" y="28"/>
                    <a:pt x="140"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7"/>
            <p:cNvSpPr/>
            <p:nvPr/>
          </p:nvSpPr>
          <p:spPr>
            <a:xfrm>
              <a:off x="2325124" y="2327106"/>
              <a:ext cx="15281" cy="15371"/>
            </a:xfrm>
            <a:custGeom>
              <a:avLst/>
              <a:gdLst/>
              <a:ahLst/>
              <a:cxnLst/>
              <a:rect l="l" t="t" r="r" b="b"/>
              <a:pathLst>
                <a:path w="171" h="172" extrusionOk="0">
                  <a:moveTo>
                    <a:pt x="23" y="144"/>
                  </a:moveTo>
                  <a:cubicBezTo>
                    <a:pt x="33" y="165"/>
                    <a:pt x="53" y="171"/>
                    <a:pt x="93" y="171"/>
                  </a:cubicBezTo>
                  <a:cubicBezTo>
                    <a:pt x="62" y="171"/>
                    <a:pt x="39" y="160"/>
                    <a:pt x="23" y="144"/>
                  </a:cubicBezTo>
                  <a:close/>
                  <a:moveTo>
                    <a:pt x="78" y="1"/>
                  </a:moveTo>
                  <a:cubicBezTo>
                    <a:pt x="31" y="1"/>
                    <a:pt x="0" y="32"/>
                    <a:pt x="0" y="94"/>
                  </a:cubicBezTo>
                  <a:cubicBezTo>
                    <a:pt x="0" y="109"/>
                    <a:pt x="8" y="128"/>
                    <a:pt x="23" y="144"/>
                  </a:cubicBezTo>
                  <a:lnTo>
                    <a:pt x="23" y="144"/>
                  </a:lnTo>
                  <a:cubicBezTo>
                    <a:pt x="18" y="132"/>
                    <a:pt x="16" y="116"/>
                    <a:pt x="16" y="94"/>
                  </a:cubicBezTo>
                  <a:cubicBezTo>
                    <a:pt x="16" y="78"/>
                    <a:pt x="31" y="32"/>
                    <a:pt x="78" y="32"/>
                  </a:cubicBezTo>
                  <a:cubicBezTo>
                    <a:pt x="109" y="32"/>
                    <a:pt x="155" y="47"/>
                    <a:pt x="155" y="94"/>
                  </a:cubicBezTo>
                  <a:cubicBezTo>
                    <a:pt x="155" y="125"/>
                    <a:pt x="140" y="171"/>
                    <a:pt x="93" y="171"/>
                  </a:cubicBezTo>
                  <a:cubicBezTo>
                    <a:pt x="140" y="171"/>
                    <a:pt x="171" y="125"/>
                    <a:pt x="171" y="78"/>
                  </a:cubicBezTo>
                  <a:cubicBezTo>
                    <a:pt x="171" y="32"/>
                    <a:pt x="124" y="1"/>
                    <a:pt x="7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7"/>
            <p:cNvSpPr/>
            <p:nvPr/>
          </p:nvSpPr>
          <p:spPr>
            <a:xfrm>
              <a:off x="2345857" y="2171879"/>
              <a:ext cx="331365" cy="196960"/>
            </a:xfrm>
            <a:custGeom>
              <a:avLst/>
              <a:gdLst/>
              <a:ahLst/>
              <a:cxnLst/>
              <a:rect l="l" t="t" r="r" b="b"/>
              <a:pathLst>
                <a:path w="3708" h="2204" extrusionOk="0">
                  <a:moveTo>
                    <a:pt x="3708" y="1"/>
                  </a:moveTo>
                  <a:cubicBezTo>
                    <a:pt x="3413" y="202"/>
                    <a:pt x="3103" y="388"/>
                    <a:pt x="2793" y="590"/>
                  </a:cubicBezTo>
                  <a:cubicBezTo>
                    <a:pt x="2483" y="776"/>
                    <a:pt x="2188" y="962"/>
                    <a:pt x="1878" y="1148"/>
                  </a:cubicBezTo>
                  <a:cubicBezTo>
                    <a:pt x="1567" y="1350"/>
                    <a:pt x="1257" y="1521"/>
                    <a:pt x="947" y="1691"/>
                  </a:cubicBezTo>
                  <a:cubicBezTo>
                    <a:pt x="637" y="1862"/>
                    <a:pt x="327" y="2048"/>
                    <a:pt x="1" y="2203"/>
                  </a:cubicBezTo>
                  <a:cubicBezTo>
                    <a:pt x="327" y="2048"/>
                    <a:pt x="652" y="1893"/>
                    <a:pt x="963" y="1707"/>
                  </a:cubicBezTo>
                  <a:cubicBezTo>
                    <a:pt x="1273" y="1536"/>
                    <a:pt x="1583" y="1366"/>
                    <a:pt x="1893" y="1164"/>
                  </a:cubicBezTo>
                  <a:cubicBezTo>
                    <a:pt x="2203" y="993"/>
                    <a:pt x="2514" y="807"/>
                    <a:pt x="2808" y="606"/>
                  </a:cubicBezTo>
                  <a:cubicBezTo>
                    <a:pt x="3118" y="419"/>
                    <a:pt x="3413" y="218"/>
                    <a:pt x="37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7"/>
            <p:cNvSpPr/>
            <p:nvPr/>
          </p:nvSpPr>
          <p:spPr>
            <a:xfrm>
              <a:off x="1853903" y="1934615"/>
              <a:ext cx="450489" cy="461928"/>
            </a:xfrm>
            <a:custGeom>
              <a:avLst/>
              <a:gdLst/>
              <a:ahLst/>
              <a:cxnLst/>
              <a:rect l="l" t="t" r="r" b="b"/>
              <a:pathLst>
                <a:path w="5041" h="5169" extrusionOk="0">
                  <a:moveTo>
                    <a:pt x="2060" y="0"/>
                  </a:moveTo>
                  <a:cubicBezTo>
                    <a:pt x="1469" y="0"/>
                    <a:pt x="76" y="1262"/>
                    <a:pt x="31" y="1865"/>
                  </a:cubicBezTo>
                  <a:cubicBezTo>
                    <a:pt x="0" y="2485"/>
                    <a:pt x="3350" y="5168"/>
                    <a:pt x="4172" y="5168"/>
                  </a:cubicBezTo>
                  <a:cubicBezTo>
                    <a:pt x="5041" y="5168"/>
                    <a:pt x="4948" y="2733"/>
                    <a:pt x="4731" y="2330"/>
                  </a:cubicBezTo>
                  <a:cubicBezTo>
                    <a:pt x="4498" y="1927"/>
                    <a:pt x="2668" y="81"/>
                    <a:pt x="2109" y="4"/>
                  </a:cubicBezTo>
                  <a:cubicBezTo>
                    <a:pt x="2094" y="1"/>
                    <a:pt x="2077" y="0"/>
                    <a:pt x="20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7"/>
            <p:cNvSpPr/>
            <p:nvPr/>
          </p:nvSpPr>
          <p:spPr>
            <a:xfrm>
              <a:off x="2103588" y="2246231"/>
              <a:ext cx="16443" cy="15013"/>
            </a:xfrm>
            <a:custGeom>
              <a:avLst/>
              <a:gdLst/>
              <a:ahLst/>
              <a:cxnLst/>
              <a:rect l="l" t="t" r="r" b="b"/>
              <a:pathLst>
                <a:path w="184" h="168" extrusionOk="0">
                  <a:moveTo>
                    <a:pt x="12" y="60"/>
                  </a:moveTo>
                  <a:lnTo>
                    <a:pt x="12" y="60"/>
                  </a:lnTo>
                  <a:cubicBezTo>
                    <a:pt x="0" y="80"/>
                    <a:pt x="4" y="102"/>
                    <a:pt x="13" y="130"/>
                  </a:cubicBezTo>
                  <a:cubicBezTo>
                    <a:pt x="6" y="108"/>
                    <a:pt x="6" y="82"/>
                    <a:pt x="12" y="60"/>
                  </a:cubicBezTo>
                  <a:close/>
                  <a:moveTo>
                    <a:pt x="90" y="0"/>
                  </a:moveTo>
                  <a:cubicBezTo>
                    <a:pt x="79" y="0"/>
                    <a:pt x="68" y="2"/>
                    <a:pt x="60" y="6"/>
                  </a:cubicBezTo>
                  <a:cubicBezTo>
                    <a:pt x="36" y="14"/>
                    <a:pt x="20" y="35"/>
                    <a:pt x="12" y="60"/>
                  </a:cubicBezTo>
                  <a:lnTo>
                    <a:pt x="12" y="60"/>
                  </a:lnTo>
                  <a:cubicBezTo>
                    <a:pt x="20" y="46"/>
                    <a:pt x="35" y="34"/>
                    <a:pt x="60" y="22"/>
                  </a:cubicBezTo>
                  <a:cubicBezTo>
                    <a:pt x="68" y="18"/>
                    <a:pt x="76" y="16"/>
                    <a:pt x="85" y="16"/>
                  </a:cubicBezTo>
                  <a:cubicBezTo>
                    <a:pt x="112" y="16"/>
                    <a:pt x="141" y="33"/>
                    <a:pt x="153" y="68"/>
                  </a:cubicBezTo>
                  <a:cubicBezTo>
                    <a:pt x="168" y="99"/>
                    <a:pt x="153" y="146"/>
                    <a:pt x="106" y="161"/>
                  </a:cubicBezTo>
                  <a:cubicBezTo>
                    <a:pt x="99" y="165"/>
                    <a:pt x="92" y="167"/>
                    <a:pt x="84" y="167"/>
                  </a:cubicBezTo>
                  <a:lnTo>
                    <a:pt x="84" y="167"/>
                  </a:lnTo>
                  <a:cubicBezTo>
                    <a:pt x="50" y="166"/>
                    <a:pt x="25" y="152"/>
                    <a:pt x="14" y="131"/>
                  </a:cubicBezTo>
                  <a:lnTo>
                    <a:pt x="14" y="131"/>
                  </a:lnTo>
                  <a:cubicBezTo>
                    <a:pt x="25" y="153"/>
                    <a:pt x="53" y="167"/>
                    <a:pt x="79" y="167"/>
                  </a:cubicBezTo>
                  <a:cubicBezTo>
                    <a:pt x="81" y="167"/>
                    <a:pt x="82" y="167"/>
                    <a:pt x="84" y="167"/>
                  </a:cubicBezTo>
                  <a:lnTo>
                    <a:pt x="84" y="167"/>
                  </a:lnTo>
                  <a:cubicBezTo>
                    <a:pt x="86" y="167"/>
                    <a:pt x="89" y="167"/>
                    <a:pt x="91" y="167"/>
                  </a:cubicBezTo>
                  <a:cubicBezTo>
                    <a:pt x="105" y="167"/>
                    <a:pt x="121" y="165"/>
                    <a:pt x="137" y="161"/>
                  </a:cubicBezTo>
                  <a:cubicBezTo>
                    <a:pt x="168" y="146"/>
                    <a:pt x="184" y="84"/>
                    <a:pt x="168" y="37"/>
                  </a:cubicBezTo>
                  <a:cubicBezTo>
                    <a:pt x="157" y="15"/>
                    <a:pt x="121"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7"/>
            <p:cNvSpPr/>
            <p:nvPr/>
          </p:nvSpPr>
          <p:spPr>
            <a:xfrm>
              <a:off x="2049254" y="2199939"/>
              <a:ext cx="19571" cy="18320"/>
            </a:xfrm>
            <a:custGeom>
              <a:avLst/>
              <a:gdLst/>
              <a:ahLst/>
              <a:cxnLst/>
              <a:rect l="l" t="t" r="r" b="b"/>
              <a:pathLst>
                <a:path w="219" h="205" extrusionOk="0">
                  <a:moveTo>
                    <a:pt x="125" y="1"/>
                  </a:moveTo>
                  <a:cubicBezTo>
                    <a:pt x="107" y="1"/>
                    <a:pt x="87" y="10"/>
                    <a:pt x="63" y="28"/>
                  </a:cubicBezTo>
                  <a:cubicBezTo>
                    <a:pt x="1" y="59"/>
                    <a:pt x="1" y="121"/>
                    <a:pt x="16" y="152"/>
                  </a:cubicBezTo>
                  <a:cubicBezTo>
                    <a:pt x="1" y="121"/>
                    <a:pt x="16" y="59"/>
                    <a:pt x="63" y="43"/>
                  </a:cubicBezTo>
                  <a:cubicBezTo>
                    <a:pt x="78" y="43"/>
                    <a:pt x="125" y="43"/>
                    <a:pt x="141" y="74"/>
                  </a:cubicBezTo>
                  <a:cubicBezTo>
                    <a:pt x="156" y="121"/>
                    <a:pt x="156" y="152"/>
                    <a:pt x="125" y="183"/>
                  </a:cubicBezTo>
                  <a:cubicBezTo>
                    <a:pt x="108" y="189"/>
                    <a:pt x="93" y="192"/>
                    <a:pt x="79" y="192"/>
                  </a:cubicBezTo>
                  <a:cubicBezTo>
                    <a:pt x="56" y="192"/>
                    <a:pt x="36" y="182"/>
                    <a:pt x="17" y="152"/>
                  </a:cubicBezTo>
                  <a:lnTo>
                    <a:pt x="17" y="152"/>
                  </a:lnTo>
                  <a:cubicBezTo>
                    <a:pt x="40" y="187"/>
                    <a:pt x="63" y="204"/>
                    <a:pt x="99" y="204"/>
                  </a:cubicBezTo>
                  <a:cubicBezTo>
                    <a:pt x="111" y="204"/>
                    <a:pt x="125" y="202"/>
                    <a:pt x="141" y="199"/>
                  </a:cubicBezTo>
                  <a:lnTo>
                    <a:pt x="156" y="199"/>
                  </a:lnTo>
                  <a:cubicBezTo>
                    <a:pt x="218" y="152"/>
                    <a:pt x="218" y="105"/>
                    <a:pt x="203" y="59"/>
                  </a:cubicBezTo>
                  <a:cubicBezTo>
                    <a:pt x="174" y="21"/>
                    <a:pt x="152" y="1"/>
                    <a:pt x="1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7"/>
            <p:cNvSpPr/>
            <p:nvPr/>
          </p:nvSpPr>
          <p:spPr>
            <a:xfrm>
              <a:off x="1995278" y="2159010"/>
              <a:ext cx="18052" cy="16264"/>
            </a:xfrm>
            <a:custGeom>
              <a:avLst/>
              <a:gdLst/>
              <a:ahLst/>
              <a:cxnLst/>
              <a:rect l="l" t="t" r="r" b="b"/>
              <a:pathLst>
                <a:path w="202" h="182" extrusionOk="0">
                  <a:moveTo>
                    <a:pt x="31" y="129"/>
                  </a:moveTo>
                  <a:lnTo>
                    <a:pt x="31" y="129"/>
                  </a:lnTo>
                  <a:cubicBezTo>
                    <a:pt x="39" y="153"/>
                    <a:pt x="51" y="165"/>
                    <a:pt x="67" y="166"/>
                  </a:cubicBezTo>
                  <a:lnTo>
                    <a:pt x="67" y="166"/>
                  </a:lnTo>
                  <a:cubicBezTo>
                    <a:pt x="54" y="158"/>
                    <a:pt x="42" y="145"/>
                    <a:pt x="31" y="129"/>
                  </a:cubicBezTo>
                  <a:close/>
                  <a:moveTo>
                    <a:pt x="119" y="0"/>
                  </a:moveTo>
                  <a:cubicBezTo>
                    <a:pt x="101" y="0"/>
                    <a:pt x="81"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45"/>
                  </a:cubicBezTo>
                  <a:cubicBezTo>
                    <a:pt x="103" y="159"/>
                    <a:pt x="85" y="166"/>
                    <a:pt x="71" y="166"/>
                  </a:cubicBezTo>
                  <a:cubicBezTo>
                    <a:pt x="70" y="166"/>
                    <a:pt x="68" y="166"/>
                    <a:pt x="67" y="166"/>
                  </a:cubicBezTo>
                  <a:lnTo>
                    <a:pt x="67" y="166"/>
                  </a:lnTo>
                  <a:cubicBezTo>
                    <a:pt x="83" y="176"/>
                    <a:pt x="99" y="182"/>
                    <a:pt x="114" y="182"/>
                  </a:cubicBezTo>
                  <a:cubicBezTo>
                    <a:pt x="123" y="182"/>
                    <a:pt x="132" y="180"/>
                    <a:pt x="140" y="176"/>
                  </a:cubicBezTo>
                  <a:cubicBezTo>
                    <a:pt x="202" y="145"/>
                    <a:pt x="202" y="83"/>
                    <a:pt x="186" y="52"/>
                  </a:cubicBezTo>
                  <a:cubicBezTo>
                    <a:pt x="168" y="15"/>
                    <a:pt x="14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7"/>
            <p:cNvSpPr/>
            <p:nvPr/>
          </p:nvSpPr>
          <p:spPr>
            <a:xfrm>
              <a:off x="1946753" y="2118796"/>
              <a:ext cx="18052" cy="16264"/>
            </a:xfrm>
            <a:custGeom>
              <a:avLst/>
              <a:gdLst/>
              <a:ahLst/>
              <a:cxnLst/>
              <a:rect l="l" t="t" r="r" b="b"/>
              <a:pathLst>
                <a:path w="202" h="182" extrusionOk="0">
                  <a:moveTo>
                    <a:pt x="31" y="129"/>
                  </a:moveTo>
                  <a:lnTo>
                    <a:pt x="31" y="129"/>
                  </a:lnTo>
                  <a:cubicBezTo>
                    <a:pt x="38" y="150"/>
                    <a:pt x="48" y="161"/>
                    <a:pt x="61" y="166"/>
                  </a:cubicBezTo>
                  <a:lnTo>
                    <a:pt x="61" y="166"/>
                  </a:lnTo>
                  <a:cubicBezTo>
                    <a:pt x="47" y="158"/>
                    <a:pt x="37" y="145"/>
                    <a:pt x="31" y="129"/>
                  </a:cubicBezTo>
                  <a:close/>
                  <a:moveTo>
                    <a:pt x="126" y="0"/>
                  </a:moveTo>
                  <a:cubicBezTo>
                    <a:pt x="108" y="0"/>
                    <a:pt x="88" y="8"/>
                    <a:pt x="62" y="21"/>
                  </a:cubicBezTo>
                  <a:cubicBezTo>
                    <a:pt x="0" y="36"/>
                    <a:pt x="0" y="98"/>
                    <a:pt x="31" y="129"/>
                  </a:cubicBezTo>
                  <a:cubicBezTo>
                    <a:pt x="0" y="98"/>
                    <a:pt x="31" y="52"/>
                    <a:pt x="62" y="36"/>
                  </a:cubicBezTo>
                  <a:cubicBezTo>
                    <a:pt x="67" y="32"/>
                    <a:pt x="74" y="30"/>
                    <a:pt x="82" y="30"/>
                  </a:cubicBezTo>
                  <a:cubicBezTo>
                    <a:pt x="102" y="30"/>
                    <a:pt x="129" y="41"/>
                    <a:pt x="140" y="52"/>
                  </a:cubicBezTo>
                  <a:cubicBezTo>
                    <a:pt x="155" y="98"/>
                    <a:pt x="155" y="129"/>
                    <a:pt x="124" y="160"/>
                  </a:cubicBezTo>
                  <a:cubicBezTo>
                    <a:pt x="107" y="166"/>
                    <a:pt x="92" y="170"/>
                    <a:pt x="79" y="170"/>
                  </a:cubicBezTo>
                  <a:cubicBezTo>
                    <a:pt x="73" y="170"/>
                    <a:pt x="66" y="169"/>
                    <a:pt x="61" y="166"/>
                  </a:cubicBezTo>
                  <a:lnTo>
                    <a:pt x="61" y="166"/>
                  </a:lnTo>
                  <a:cubicBezTo>
                    <a:pt x="76" y="177"/>
                    <a:pt x="95" y="182"/>
                    <a:pt x="112" y="182"/>
                  </a:cubicBezTo>
                  <a:cubicBezTo>
                    <a:pt x="122" y="182"/>
                    <a:pt x="132" y="180"/>
                    <a:pt x="140" y="176"/>
                  </a:cubicBezTo>
                  <a:cubicBezTo>
                    <a:pt x="202" y="145"/>
                    <a:pt x="202" y="98"/>
                    <a:pt x="186" y="52"/>
                  </a:cubicBezTo>
                  <a:cubicBezTo>
                    <a:pt x="168" y="16"/>
                    <a:pt x="150" y="0"/>
                    <a:pt x="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7"/>
            <p:cNvSpPr/>
            <p:nvPr/>
          </p:nvSpPr>
          <p:spPr>
            <a:xfrm>
              <a:off x="1916279" y="2115043"/>
              <a:ext cx="173279" cy="149776"/>
            </a:xfrm>
            <a:custGeom>
              <a:avLst/>
              <a:gdLst/>
              <a:ahLst/>
              <a:cxnLst/>
              <a:rect l="l" t="t" r="r" b="b"/>
              <a:pathLst>
                <a:path w="1939" h="1676" extrusionOk="0">
                  <a:moveTo>
                    <a:pt x="0" y="1"/>
                  </a:moveTo>
                  <a:lnTo>
                    <a:pt x="217" y="233"/>
                  </a:lnTo>
                  <a:lnTo>
                    <a:pt x="419" y="466"/>
                  </a:lnTo>
                  <a:cubicBezTo>
                    <a:pt x="574" y="621"/>
                    <a:pt x="713" y="776"/>
                    <a:pt x="884" y="916"/>
                  </a:cubicBezTo>
                  <a:cubicBezTo>
                    <a:pt x="1070" y="1055"/>
                    <a:pt x="1225" y="1180"/>
                    <a:pt x="1396" y="1319"/>
                  </a:cubicBezTo>
                  <a:cubicBezTo>
                    <a:pt x="1566" y="1459"/>
                    <a:pt x="1737" y="1567"/>
                    <a:pt x="1939" y="1676"/>
                  </a:cubicBezTo>
                  <a:cubicBezTo>
                    <a:pt x="1846" y="1614"/>
                    <a:pt x="1737" y="1552"/>
                    <a:pt x="1660" y="1474"/>
                  </a:cubicBezTo>
                  <a:cubicBezTo>
                    <a:pt x="1582" y="1412"/>
                    <a:pt x="1489" y="1335"/>
                    <a:pt x="1411" y="1288"/>
                  </a:cubicBezTo>
                  <a:cubicBezTo>
                    <a:pt x="1241" y="1149"/>
                    <a:pt x="1086" y="1009"/>
                    <a:pt x="931" y="869"/>
                  </a:cubicBezTo>
                  <a:cubicBezTo>
                    <a:pt x="775" y="745"/>
                    <a:pt x="620" y="606"/>
                    <a:pt x="465" y="45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7"/>
            <p:cNvSpPr/>
            <p:nvPr/>
          </p:nvSpPr>
          <p:spPr>
            <a:xfrm>
              <a:off x="2103320" y="2124426"/>
              <a:ext cx="363269" cy="295977"/>
            </a:xfrm>
            <a:custGeom>
              <a:avLst/>
              <a:gdLst/>
              <a:ahLst/>
              <a:cxnLst/>
              <a:rect l="l" t="t" r="r" b="b"/>
              <a:pathLst>
                <a:path w="4065" h="3312" extrusionOk="0">
                  <a:moveTo>
                    <a:pt x="1969" y="0"/>
                  </a:moveTo>
                  <a:cubicBezTo>
                    <a:pt x="1849" y="0"/>
                    <a:pt x="1758" y="21"/>
                    <a:pt x="1784" y="66"/>
                  </a:cubicBezTo>
                  <a:cubicBezTo>
                    <a:pt x="2079" y="718"/>
                    <a:pt x="1691" y="2083"/>
                    <a:pt x="1614" y="2222"/>
                  </a:cubicBezTo>
                  <a:cubicBezTo>
                    <a:pt x="1604" y="2241"/>
                    <a:pt x="1577" y="2248"/>
                    <a:pt x="1537" y="2248"/>
                  </a:cubicBezTo>
                  <a:cubicBezTo>
                    <a:pt x="1285" y="2248"/>
                    <a:pt x="523" y="1926"/>
                    <a:pt x="358" y="1926"/>
                  </a:cubicBezTo>
                  <a:cubicBezTo>
                    <a:pt x="352" y="1926"/>
                    <a:pt x="347" y="1927"/>
                    <a:pt x="342" y="1928"/>
                  </a:cubicBezTo>
                  <a:cubicBezTo>
                    <a:pt x="202" y="1974"/>
                    <a:pt x="1" y="2207"/>
                    <a:pt x="16" y="2284"/>
                  </a:cubicBezTo>
                  <a:cubicBezTo>
                    <a:pt x="63" y="2362"/>
                    <a:pt x="916" y="3137"/>
                    <a:pt x="1893" y="3292"/>
                  </a:cubicBezTo>
                  <a:cubicBezTo>
                    <a:pt x="1981" y="3306"/>
                    <a:pt x="2068" y="3312"/>
                    <a:pt x="2155" y="3312"/>
                  </a:cubicBezTo>
                  <a:cubicBezTo>
                    <a:pt x="3089" y="3312"/>
                    <a:pt x="3902" y="2609"/>
                    <a:pt x="3987" y="2594"/>
                  </a:cubicBezTo>
                  <a:cubicBezTo>
                    <a:pt x="4064" y="2532"/>
                    <a:pt x="3940" y="2346"/>
                    <a:pt x="3878" y="2222"/>
                  </a:cubicBezTo>
                  <a:cubicBezTo>
                    <a:pt x="3866" y="2195"/>
                    <a:pt x="3798" y="2184"/>
                    <a:pt x="3697" y="2184"/>
                  </a:cubicBezTo>
                  <a:cubicBezTo>
                    <a:pt x="3358" y="2184"/>
                    <a:pt x="2650" y="2303"/>
                    <a:pt x="2418" y="2303"/>
                  </a:cubicBezTo>
                  <a:cubicBezTo>
                    <a:pt x="2368" y="2303"/>
                    <a:pt x="2341" y="2297"/>
                    <a:pt x="2343" y="2284"/>
                  </a:cubicBezTo>
                  <a:cubicBezTo>
                    <a:pt x="2560" y="1447"/>
                    <a:pt x="2482" y="222"/>
                    <a:pt x="2405" y="113"/>
                  </a:cubicBezTo>
                  <a:cubicBezTo>
                    <a:pt x="2360" y="41"/>
                    <a:pt x="2136" y="0"/>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7"/>
            <p:cNvSpPr/>
            <p:nvPr/>
          </p:nvSpPr>
          <p:spPr>
            <a:xfrm>
              <a:off x="2172668" y="2281708"/>
              <a:ext cx="220463" cy="152367"/>
            </a:xfrm>
            <a:custGeom>
              <a:avLst/>
              <a:gdLst/>
              <a:ahLst/>
              <a:cxnLst/>
              <a:rect l="l" t="t" r="r" b="b"/>
              <a:pathLst>
                <a:path w="2467" h="1705" extrusionOk="0">
                  <a:moveTo>
                    <a:pt x="1139" y="1"/>
                  </a:moveTo>
                  <a:cubicBezTo>
                    <a:pt x="582" y="1"/>
                    <a:pt x="106" y="292"/>
                    <a:pt x="78" y="695"/>
                  </a:cubicBezTo>
                  <a:cubicBezTo>
                    <a:pt x="0" y="1160"/>
                    <a:pt x="481" y="1610"/>
                    <a:pt x="1117" y="1688"/>
                  </a:cubicBezTo>
                  <a:cubicBezTo>
                    <a:pt x="1195" y="1699"/>
                    <a:pt x="1272" y="1704"/>
                    <a:pt x="1347" y="1704"/>
                  </a:cubicBezTo>
                  <a:cubicBezTo>
                    <a:pt x="1899" y="1704"/>
                    <a:pt x="2350" y="1415"/>
                    <a:pt x="2404" y="1005"/>
                  </a:cubicBezTo>
                  <a:cubicBezTo>
                    <a:pt x="2466" y="540"/>
                    <a:pt x="1970" y="90"/>
                    <a:pt x="1334" y="12"/>
                  </a:cubicBezTo>
                  <a:cubicBezTo>
                    <a:pt x="1268" y="4"/>
                    <a:pt x="1203" y="1"/>
                    <a:pt x="11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7"/>
            <p:cNvSpPr/>
            <p:nvPr/>
          </p:nvSpPr>
          <p:spPr>
            <a:xfrm>
              <a:off x="1824770" y="1921836"/>
              <a:ext cx="230115" cy="176496"/>
            </a:xfrm>
            <a:custGeom>
              <a:avLst/>
              <a:gdLst/>
              <a:ahLst/>
              <a:cxnLst/>
              <a:rect l="l" t="t" r="r" b="b"/>
              <a:pathLst>
                <a:path w="2575" h="1975" extrusionOk="0">
                  <a:moveTo>
                    <a:pt x="2104" y="0"/>
                  </a:moveTo>
                  <a:cubicBezTo>
                    <a:pt x="1854" y="0"/>
                    <a:pt x="1467" y="125"/>
                    <a:pt x="931" y="519"/>
                  </a:cubicBezTo>
                  <a:cubicBezTo>
                    <a:pt x="0" y="1201"/>
                    <a:pt x="78" y="1760"/>
                    <a:pt x="202" y="1868"/>
                  </a:cubicBezTo>
                  <a:cubicBezTo>
                    <a:pt x="275" y="1942"/>
                    <a:pt x="383" y="1974"/>
                    <a:pt x="509" y="1974"/>
                  </a:cubicBezTo>
                  <a:cubicBezTo>
                    <a:pt x="836" y="1974"/>
                    <a:pt x="1293" y="1756"/>
                    <a:pt x="1629" y="1465"/>
                  </a:cubicBezTo>
                  <a:cubicBezTo>
                    <a:pt x="2094" y="1077"/>
                    <a:pt x="2575" y="441"/>
                    <a:pt x="2435" y="147"/>
                  </a:cubicBezTo>
                  <a:cubicBezTo>
                    <a:pt x="2396" y="68"/>
                    <a:pt x="2287" y="0"/>
                    <a:pt x="21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7"/>
            <p:cNvSpPr/>
            <p:nvPr/>
          </p:nvSpPr>
          <p:spPr>
            <a:xfrm>
              <a:off x="1700016" y="1749182"/>
              <a:ext cx="311973" cy="319748"/>
            </a:xfrm>
            <a:custGeom>
              <a:avLst/>
              <a:gdLst/>
              <a:ahLst/>
              <a:cxnLst/>
              <a:rect l="l" t="t" r="r" b="b"/>
              <a:pathLst>
                <a:path w="3491" h="3578" extrusionOk="0">
                  <a:moveTo>
                    <a:pt x="1908" y="0"/>
                  </a:moveTo>
                  <a:cubicBezTo>
                    <a:pt x="1520" y="0"/>
                    <a:pt x="1" y="1768"/>
                    <a:pt x="233" y="2172"/>
                  </a:cubicBezTo>
                  <a:cubicBezTo>
                    <a:pt x="481" y="2606"/>
                    <a:pt x="1489" y="3521"/>
                    <a:pt x="1707" y="3567"/>
                  </a:cubicBezTo>
                  <a:cubicBezTo>
                    <a:pt x="1728" y="3574"/>
                    <a:pt x="1753" y="3577"/>
                    <a:pt x="1780" y="3577"/>
                  </a:cubicBezTo>
                  <a:cubicBezTo>
                    <a:pt x="2247" y="3577"/>
                    <a:pt x="3415" y="2596"/>
                    <a:pt x="3459" y="2156"/>
                  </a:cubicBezTo>
                  <a:cubicBezTo>
                    <a:pt x="3490" y="2001"/>
                    <a:pt x="2327" y="0"/>
                    <a:pt x="19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7"/>
            <p:cNvSpPr/>
            <p:nvPr/>
          </p:nvSpPr>
          <p:spPr>
            <a:xfrm>
              <a:off x="1706987" y="1852488"/>
              <a:ext cx="83199" cy="89991"/>
            </a:xfrm>
            <a:custGeom>
              <a:avLst/>
              <a:gdLst/>
              <a:ahLst/>
              <a:cxnLst/>
              <a:rect l="l" t="t" r="r" b="b"/>
              <a:pathLst>
                <a:path w="931" h="1007" extrusionOk="0">
                  <a:moveTo>
                    <a:pt x="686" y="1"/>
                  </a:moveTo>
                  <a:cubicBezTo>
                    <a:pt x="553" y="1"/>
                    <a:pt x="350" y="86"/>
                    <a:pt x="186" y="349"/>
                  </a:cubicBezTo>
                  <a:cubicBezTo>
                    <a:pt x="0" y="659"/>
                    <a:pt x="31" y="923"/>
                    <a:pt x="155" y="985"/>
                  </a:cubicBezTo>
                  <a:cubicBezTo>
                    <a:pt x="179" y="999"/>
                    <a:pt x="208" y="1006"/>
                    <a:pt x="241" y="1006"/>
                  </a:cubicBezTo>
                  <a:cubicBezTo>
                    <a:pt x="385" y="1006"/>
                    <a:pt x="600" y="879"/>
                    <a:pt x="714" y="690"/>
                  </a:cubicBezTo>
                  <a:cubicBezTo>
                    <a:pt x="931" y="364"/>
                    <a:pt x="900" y="132"/>
                    <a:pt x="807" y="39"/>
                  </a:cubicBezTo>
                  <a:cubicBezTo>
                    <a:pt x="784" y="16"/>
                    <a:pt x="741" y="1"/>
                    <a:pt x="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7"/>
            <p:cNvSpPr/>
            <p:nvPr/>
          </p:nvSpPr>
          <p:spPr>
            <a:xfrm>
              <a:off x="1797066" y="1741408"/>
              <a:ext cx="91510" cy="77748"/>
            </a:xfrm>
            <a:custGeom>
              <a:avLst/>
              <a:gdLst/>
              <a:ahLst/>
              <a:cxnLst/>
              <a:rect l="l" t="t" r="r" b="b"/>
              <a:pathLst>
                <a:path w="1024" h="870" extrusionOk="0">
                  <a:moveTo>
                    <a:pt x="741" y="1"/>
                  </a:moveTo>
                  <a:cubicBezTo>
                    <a:pt x="613" y="1"/>
                    <a:pt x="441" y="51"/>
                    <a:pt x="264" y="211"/>
                  </a:cubicBezTo>
                  <a:cubicBezTo>
                    <a:pt x="16" y="460"/>
                    <a:pt x="0" y="739"/>
                    <a:pt x="78" y="816"/>
                  </a:cubicBezTo>
                  <a:cubicBezTo>
                    <a:pt x="114" y="852"/>
                    <a:pt x="173" y="870"/>
                    <a:pt x="242" y="870"/>
                  </a:cubicBezTo>
                  <a:cubicBezTo>
                    <a:pt x="381" y="870"/>
                    <a:pt x="564" y="801"/>
                    <a:pt x="698" y="677"/>
                  </a:cubicBezTo>
                  <a:cubicBezTo>
                    <a:pt x="977" y="428"/>
                    <a:pt x="1024" y="196"/>
                    <a:pt x="946" y="72"/>
                  </a:cubicBezTo>
                  <a:cubicBezTo>
                    <a:pt x="925" y="36"/>
                    <a:pt x="849" y="1"/>
                    <a:pt x="7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7"/>
            <p:cNvSpPr/>
            <p:nvPr/>
          </p:nvSpPr>
          <p:spPr>
            <a:xfrm>
              <a:off x="1737460" y="1664643"/>
              <a:ext cx="149240" cy="138873"/>
            </a:xfrm>
            <a:custGeom>
              <a:avLst/>
              <a:gdLst/>
              <a:ahLst/>
              <a:cxnLst/>
              <a:rect l="l" t="t" r="r" b="b"/>
              <a:pathLst>
                <a:path w="1670" h="1554" extrusionOk="0">
                  <a:moveTo>
                    <a:pt x="559" y="0"/>
                  </a:moveTo>
                  <a:cubicBezTo>
                    <a:pt x="171" y="0"/>
                    <a:pt x="0" y="403"/>
                    <a:pt x="62" y="559"/>
                  </a:cubicBezTo>
                  <a:cubicBezTo>
                    <a:pt x="93" y="667"/>
                    <a:pt x="590" y="1536"/>
                    <a:pt x="807" y="1551"/>
                  </a:cubicBezTo>
                  <a:cubicBezTo>
                    <a:pt x="823" y="1553"/>
                    <a:pt x="840" y="1554"/>
                    <a:pt x="856" y="1554"/>
                  </a:cubicBezTo>
                  <a:cubicBezTo>
                    <a:pt x="1247" y="1554"/>
                    <a:pt x="1670" y="1049"/>
                    <a:pt x="1536" y="900"/>
                  </a:cubicBezTo>
                  <a:cubicBezTo>
                    <a:pt x="1334" y="636"/>
                    <a:pt x="698" y="0"/>
                    <a:pt x="5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7"/>
            <p:cNvSpPr/>
            <p:nvPr/>
          </p:nvSpPr>
          <p:spPr>
            <a:xfrm>
              <a:off x="1668113" y="1776528"/>
              <a:ext cx="110813" cy="152993"/>
            </a:xfrm>
            <a:custGeom>
              <a:avLst/>
              <a:gdLst/>
              <a:ahLst/>
              <a:cxnLst/>
              <a:rect l="l" t="t" r="r" b="b"/>
              <a:pathLst>
                <a:path w="1240" h="1712" extrusionOk="0">
                  <a:moveTo>
                    <a:pt x="430" y="1"/>
                  </a:moveTo>
                  <a:cubicBezTo>
                    <a:pt x="298" y="1"/>
                    <a:pt x="149" y="148"/>
                    <a:pt x="78" y="361"/>
                  </a:cubicBezTo>
                  <a:cubicBezTo>
                    <a:pt x="1" y="594"/>
                    <a:pt x="327" y="1369"/>
                    <a:pt x="466" y="1664"/>
                  </a:cubicBezTo>
                  <a:cubicBezTo>
                    <a:pt x="484" y="1697"/>
                    <a:pt x="512" y="1712"/>
                    <a:pt x="548" y="1712"/>
                  </a:cubicBezTo>
                  <a:cubicBezTo>
                    <a:pt x="762" y="1712"/>
                    <a:pt x="1239" y="1181"/>
                    <a:pt x="1226" y="982"/>
                  </a:cubicBezTo>
                  <a:cubicBezTo>
                    <a:pt x="1195" y="749"/>
                    <a:pt x="590" y="51"/>
                    <a:pt x="466" y="4"/>
                  </a:cubicBezTo>
                  <a:cubicBezTo>
                    <a:pt x="454" y="2"/>
                    <a:pt x="442"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7"/>
            <p:cNvSpPr/>
            <p:nvPr/>
          </p:nvSpPr>
          <p:spPr>
            <a:xfrm>
              <a:off x="1731919" y="1656600"/>
              <a:ext cx="68007" cy="62913"/>
            </a:xfrm>
            <a:custGeom>
              <a:avLst/>
              <a:gdLst/>
              <a:ahLst/>
              <a:cxnLst/>
              <a:rect l="l" t="t" r="r" b="b"/>
              <a:pathLst>
                <a:path w="761" h="704" extrusionOk="0">
                  <a:moveTo>
                    <a:pt x="548" y="1"/>
                  </a:moveTo>
                  <a:cubicBezTo>
                    <a:pt x="451" y="1"/>
                    <a:pt x="305" y="51"/>
                    <a:pt x="186" y="230"/>
                  </a:cubicBezTo>
                  <a:cubicBezTo>
                    <a:pt x="62" y="400"/>
                    <a:pt x="0" y="602"/>
                    <a:pt x="109" y="680"/>
                  </a:cubicBezTo>
                  <a:cubicBezTo>
                    <a:pt x="135" y="696"/>
                    <a:pt x="165" y="703"/>
                    <a:pt x="197" y="703"/>
                  </a:cubicBezTo>
                  <a:cubicBezTo>
                    <a:pt x="316" y="703"/>
                    <a:pt x="467" y="600"/>
                    <a:pt x="590" y="478"/>
                  </a:cubicBezTo>
                  <a:cubicBezTo>
                    <a:pt x="760" y="292"/>
                    <a:pt x="745" y="75"/>
                    <a:pt x="621" y="13"/>
                  </a:cubicBezTo>
                  <a:cubicBezTo>
                    <a:pt x="603" y="5"/>
                    <a:pt x="578"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7"/>
            <p:cNvSpPr/>
            <p:nvPr/>
          </p:nvSpPr>
          <p:spPr>
            <a:xfrm>
              <a:off x="1672313" y="1777332"/>
              <a:ext cx="62466" cy="45934"/>
            </a:xfrm>
            <a:custGeom>
              <a:avLst/>
              <a:gdLst/>
              <a:ahLst/>
              <a:cxnLst/>
              <a:rect l="l" t="t" r="r" b="b"/>
              <a:pathLst>
                <a:path w="699" h="514" extrusionOk="0">
                  <a:moveTo>
                    <a:pt x="420" y="0"/>
                  </a:moveTo>
                  <a:cubicBezTo>
                    <a:pt x="337" y="0"/>
                    <a:pt x="255" y="36"/>
                    <a:pt x="186" y="104"/>
                  </a:cubicBezTo>
                  <a:cubicBezTo>
                    <a:pt x="47" y="213"/>
                    <a:pt x="0" y="337"/>
                    <a:pt x="31" y="430"/>
                  </a:cubicBezTo>
                  <a:cubicBezTo>
                    <a:pt x="56" y="486"/>
                    <a:pt x="130" y="513"/>
                    <a:pt x="217" y="513"/>
                  </a:cubicBezTo>
                  <a:cubicBezTo>
                    <a:pt x="299" y="513"/>
                    <a:pt x="391" y="490"/>
                    <a:pt x="466" y="445"/>
                  </a:cubicBezTo>
                  <a:cubicBezTo>
                    <a:pt x="621" y="352"/>
                    <a:pt x="698" y="182"/>
                    <a:pt x="621" y="73"/>
                  </a:cubicBezTo>
                  <a:cubicBezTo>
                    <a:pt x="558" y="24"/>
                    <a:pt x="489" y="0"/>
                    <a:pt x="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7"/>
            <p:cNvSpPr/>
            <p:nvPr/>
          </p:nvSpPr>
          <p:spPr>
            <a:xfrm>
              <a:off x="1616817" y="1641230"/>
              <a:ext cx="177300" cy="72028"/>
            </a:xfrm>
            <a:custGeom>
              <a:avLst/>
              <a:gdLst/>
              <a:ahLst/>
              <a:cxnLst/>
              <a:rect l="l" t="t" r="r" b="b"/>
              <a:pathLst>
                <a:path w="1984" h="806" extrusionOk="0">
                  <a:moveTo>
                    <a:pt x="480" y="1"/>
                  </a:moveTo>
                  <a:cubicBezTo>
                    <a:pt x="386" y="1"/>
                    <a:pt x="315" y="5"/>
                    <a:pt x="280" y="14"/>
                  </a:cubicBezTo>
                  <a:cubicBezTo>
                    <a:pt x="110" y="45"/>
                    <a:pt x="1" y="185"/>
                    <a:pt x="172" y="355"/>
                  </a:cubicBezTo>
                  <a:cubicBezTo>
                    <a:pt x="420" y="619"/>
                    <a:pt x="1056" y="774"/>
                    <a:pt x="1350" y="805"/>
                  </a:cubicBezTo>
                  <a:cubicBezTo>
                    <a:pt x="1354" y="805"/>
                    <a:pt x="1359" y="805"/>
                    <a:pt x="1363" y="805"/>
                  </a:cubicBezTo>
                  <a:cubicBezTo>
                    <a:pt x="1597" y="805"/>
                    <a:pt x="1983" y="399"/>
                    <a:pt x="1816" y="231"/>
                  </a:cubicBezTo>
                  <a:cubicBezTo>
                    <a:pt x="1677" y="80"/>
                    <a:pt x="877" y="1"/>
                    <a:pt x="4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7"/>
            <p:cNvSpPr/>
            <p:nvPr/>
          </p:nvSpPr>
          <p:spPr>
            <a:xfrm>
              <a:off x="1669543" y="1709683"/>
              <a:ext cx="58266" cy="105093"/>
            </a:xfrm>
            <a:custGeom>
              <a:avLst/>
              <a:gdLst/>
              <a:ahLst/>
              <a:cxnLst/>
              <a:rect l="l" t="t" r="r" b="b"/>
              <a:pathLst>
                <a:path w="652" h="1176" extrusionOk="0">
                  <a:moveTo>
                    <a:pt x="400" y="1"/>
                  </a:moveTo>
                  <a:cubicBezTo>
                    <a:pt x="312" y="1"/>
                    <a:pt x="207" y="66"/>
                    <a:pt x="155" y="179"/>
                  </a:cubicBezTo>
                  <a:cubicBezTo>
                    <a:pt x="78" y="349"/>
                    <a:pt x="0" y="1047"/>
                    <a:pt x="109" y="1140"/>
                  </a:cubicBezTo>
                  <a:cubicBezTo>
                    <a:pt x="134" y="1165"/>
                    <a:pt x="168" y="1176"/>
                    <a:pt x="207" y="1176"/>
                  </a:cubicBezTo>
                  <a:cubicBezTo>
                    <a:pt x="358" y="1176"/>
                    <a:pt x="580" y="1013"/>
                    <a:pt x="605" y="939"/>
                  </a:cubicBezTo>
                  <a:cubicBezTo>
                    <a:pt x="652" y="830"/>
                    <a:pt x="590" y="179"/>
                    <a:pt x="512" y="55"/>
                  </a:cubicBezTo>
                  <a:cubicBezTo>
                    <a:pt x="486" y="18"/>
                    <a:pt x="445" y="1"/>
                    <a:pt x="4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7"/>
            <p:cNvSpPr/>
            <p:nvPr/>
          </p:nvSpPr>
          <p:spPr>
            <a:xfrm>
              <a:off x="2584283" y="2399313"/>
              <a:ext cx="518496" cy="346915"/>
            </a:xfrm>
            <a:custGeom>
              <a:avLst/>
              <a:gdLst/>
              <a:ahLst/>
              <a:cxnLst/>
              <a:rect l="l" t="t" r="r" b="b"/>
              <a:pathLst>
                <a:path w="5802" h="3882" extrusionOk="0">
                  <a:moveTo>
                    <a:pt x="2082" y="0"/>
                  </a:moveTo>
                  <a:cubicBezTo>
                    <a:pt x="1960" y="0"/>
                    <a:pt x="1849" y="5"/>
                    <a:pt x="1753" y="15"/>
                  </a:cubicBezTo>
                  <a:cubicBezTo>
                    <a:pt x="699" y="139"/>
                    <a:pt x="1" y="604"/>
                    <a:pt x="1" y="821"/>
                  </a:cubicBezTo>
                  <a:cubicBezTo>
                    <a:pt x="1" y="1054"/>
                    <a:pt x="125" y="2915"/>
                    <a:pt x="342" y="3101"/>
                  </a:cubicBezTo>
                  <a:cubicBezTo>
                    <a:pt x="543" y="3303"/>
                    <a:pt x="1428" y="3691"/>
                    <a:pt x="2079" y="3815"/>
                  </a:cubicBezTo>
                  <a:cubicBezTo>
                    <a:pt x="2295" y="3861"/>
                    <a:pt x="2533" y="3881"/>
                    <a:pt x="2775" y="3881"/>
                  </a:cubicBezTo>
                  <a:cubicBezTo>
                    <a:pt x="3510" y="3881"/>
                    <a:pt x="4288" y="3695"/>
                    <a:pt x="4638" y="3473"/>
                  </a:cubicBezTo>
                  <a:cubicBezTo>
                    <a:pt x="5103" y="3179"/>
                    <a:pt x="5801" y="635"/>
                    <a:pt x="5662" y="542"/>
                  </a:cubicBezTo>
                  <a:cubicBezTo>
                    <a:pt x="5549" y="444"/>
                    <a:pt x="3278" y="0"/>
                    <a:pt x="2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7"/>
            <p:cNvSpPr/>
            <p:nvPr/>
          </p:nvSpPr>
          <p:spPr>
            <a:xfrm>
              <a:off x="2616186" y="2668123"/>
              <a:ext cx="381231" cy="62824"/>
            </a:xfrm>
            <a:custGeom>
              <a:avLst/>
              <a:gdLst/>
              <a:ahLst/>
              <a:cxnLst/>
              <a:rect l="l" t="t" r="r" b="b"/>
              <a:pathLst>
                <a:path w="4266" h="703" extrusionOk="0">
                  <a:moveTo>
                    <a:pt x="1" y="0"/>
                  </a:moveTo>
                  <a:lnTo>
                    <a:pt x="1" y="0"/>
                  </a:lnTo>
                  <a:cubicBezTo>
                    <a:pt x="326" y="171"/>
                    <a:pt x="652" y="326"/>
                    <a:pt x="1008" y="450"/>
                  </a:cubicBezTo>
                  <a:cubicBezTo>
                    <a:pt x="652" y="310"/>
                    <a:pt x="326" y="171"/>
                    <a:pt x="1" y="0"/>
                  </a:cubicBezTo>
                  <a:close/>
                  <a:moveTo>
                    <a:pt x="4265" y="372"/>
                  </a:moveTo>
                  <a:cubicBezTo>
                    <a:pt x="3909" y="465"/>
                    <a:pt x="3567" y="543"/>
                    <a:pt x="3195" y="605"/>
                  </a:cubicBezTo>
                  <a:cubicBezTo>
                    <a:pt x="2873" y="645"/>
                    <a:pt x="2562" y="686"/>
                    <a:pt x="2243" y="686"/>
                  </a:cubicBezTo>
                  <a:cubicBezTo>
                    <a:pt x="2194" y="686"/>
                    <a:pt x="2144" y="685"/>
                    <a:pt x="2094" y="683"/>
                  </a:cubicBezTo>
                  <a:cubicBezTo>
                    <a:pt x="1722" y="652"/>
                    <a:pt x="1350" y="574"/>
                    <a:pt x="1009" y="450"/>
                  </a:cubicBezTo>
                  <a:lnTo>
                    <a:pt x="1009" y="450"/>
                  </a:lnTo>
                  <a:cubicBezTo>
                    <a:pt x="1350" y="574"/>
                    <a:pt x="1722" y="683"/>
                    <a:pt x="2094" y="698"/>
                  </a:cubicBezTo>
                  <a:cubicBezTo>
                    <a:pt x="2158" y="701"/>
                    <a:pt x="2221" y="702"/>
                    <a:pt x="2285" y="702"/>
                  </a:cubicBezTo>
                  <a:cubicBezTo>
                    <a:pt x="2589" y="702"/>
                    <a:pt x="2887" y="672"/>
                    <a:pt x="3195" y="621"/>
                  </a:cubicBezTo>
                  <a:cubicBezTo>
                    <a:pt x="3567" y="559"/>
                    <a:pt x="3909" y="465"/>
                    <a:pt x="4265" y="3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7"/>
            <p:cNvSpPr/>
            <p:nvPr/>
          </p:nvSpPr>
          <p:spPr>
            <a:xfrm>
              <a:off x="2610645" y="2643101"/>
              <a:ext cx="396513" cy="67024"/>
            </a:xfrm>
            <a:custGeom>
              <a:avLst/>
              <a:gdLst/>
              <a:ahLst/>
              <a:cxnLst/>
              <a:rect l="l" t="t" r="r" b="b"/>
              <a:pathLst>
                <a:path w="4437" h="750" extrusionOk="0">
                  <a:moveTo>
                    <a:pt x="0" y="1"/>
                  </a:moveTo>
                  <a:lnTo>
                    <a:pt x="0" y="1"/>
                  </a:lnTo>
                  <a:cubicBezTo>
                    <a:pt x="357" y="203"/>
                    <a:pt x="698" y="358"/>
                    <a:pt x="1070" y="497"/>
                  </a:cubicBezTo>
                  <a:cubicBezTo>
                    <a:pt x="1412" y="621"/>
                    <a:pt x="1799" y="730"/>
                    <a:pt x="2187" y="745"/>
                  </a:cubicBezTo>
                  <a:cubicBezTo>
                    <a:pt x="2251" y="748"/>
                    <a:pt x="2315" y="749"/>
                    <a:pt x="2380" y="749"/>
                  </a:cubicBezTo>
                  <a:cubicBezTo>
                    <a:pt x="2692" y="749"/>
                    <a:pt x="3014" y="719"/>
                    <a:pt x="3335" y="668"/>
                  </a:cubicBezTo>
                  <a:cubicBezTo>
                    <a:pt x="3707" y="606"/>
                    <a:pt x="4079" y="528"/>
                    <a:pt x="4436" y="420"/>
                  </a:cubicBezTo>
                  <a:lnTo>
                    <a:pt x="4436" y="420"/>
                  </a:lnTo>
                  <a:cubicBezTo>
                    <a:pt x="4095" y="513"/>
                    <a:pt x="3707" y="590"/>
                    <a:pt x="3335" y="652"/>
                  </a:cubicBezTo>
                  <a:cubicBezTo>
                    <a:pt x="3013" y="693"/>
                    <a:pt x="2679" y="733"/>
                    <a:pt x="2343" y="733"/>
                  </a:cubicBezTo>
                  <a:cubicBezTo>
                    <a:pt x="2291" y="733"/>
                    <a:pt x="2239" y="732"/>
                    <a:pt x="2187" y="730"/>
                  </a:cubicBezTo>
                  <a:cubicBezTo>
                    <a:pt x="1799" y="699"/>
                    <a:pt x="1443" y="606"/>
                    <a:pt x="1070" y="466"/>
                  </a:cubicBezTo>
                  <a:cubicBezTo>
                    <a:pt x="698" y="342"/>
                    <a:pt x="342" y="18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7"/>
            <p:cNvSpPr/>
            <p:nvPr/>
          </p:nvSpPr>
          <p:spPr>
            <a:xfrm>
              <a:off x="2609216" y="2622368"/>
              <a:ext cx="411794" cy="68364"/>
            </a:xfrm>
            <a:custGeom>
              <a:avLst/>
              <a:gdLst/>
              <a:ahLst/>
              <a:cxnLst/>
              <a:rect l="l" t="t" r="r" b="b"/>
              <a:pathLst>
                <a:path w="4608" h="765" extrusionOk="0">
                  <a:moveTo>
                    <a:pt x="1" y="0"/>
                  </a:moveTo>
                  <a:cubicBezTo>
                    <a:pt x="342" y="202"/>
                    <a:pt x="699" y="373"/>
                    <a:pt x="1086" y="497"/>
                  </a:cubicBezTo>
                  <a:cubicBezTo>
                    <a:pt x="1474" y="652"/>
                    <a:pt x="1862" y="729"/>
                    <a:pt x="2265" y="760"/>
                  </a:cubicBezTo>
                  <a:cubicBezTo>
                    <a:pt x="2334" y="763"/>
                    <a:pt x="2404" y="764"/>
                    <a:pt x="2474" y="764"/>
                  </a:cubicBezTo>
                  <a:cubicBezTo>
                    <a:pt x="2811" y="764"/>
                    <a:pt x="3154" y="734"/>
                    <a:pt x="3475" y="683"/>
                  </a:cubicBezTo>
                  <a:cubicBezTo>
                    <a:pt x="3863" y="605"/>
                    <a:pt x="4250" y="528"/>
                    <a:pt x="4607" y="419"/>
                  </a:cubicBezTo>
                  <a:lnTo>
                    <a:pt x="4607" y="419"/>
                  </a:lnTo>
                  <a:cubicBezTo>
                    <a:pt x="4219" y="528"/>
                    <a:pt x="3832" y="605"/>
                    <a:pt x="3444" y="667"/>
                  </a:cubicBezTo>
                  <a:cubicBezTo>
                    <a:pt x="3123" y="719"/>
                    <a:pt x="2802" y="749"/>
                    <a:pt x="2471" y="749"/>
                  </a:cubicBezTo>
                  <a:cubicBezTo>
                    <a:pt x="2403" y="749"/>
                    <a:pt x="2334" y="747"/>
                    <a:pt x="2265" y="745"/>
                  </a:cubicBezTo>
                  <a:cubicBezTo>
                    <a:pt x="1877" y="729"/>
                    <a:pt x="1474" y="621"/>
                    <a:pt x="1102" y="497"/>
                  </a:cubicBezTo>
                  <a:cubicBezTo>
                    <a:pt x="714" y="357"/>
                    <a:pt x="342" y="186"/>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7"/>
            <p:cNvSpPr/>
            <p:nvPr/>
          </p:nvSpPr>
          <p:spPr>
            <a:xfrm>
              <a:off x="2611986" y="2604316"/>
              <a:ext cx="413134" cy="65773"/>
            </a:xfrm>
            <a:custGeom>
              <a:avLst/>
              <a:gdLst/>
              <a:ahLst/>
              <a:cxnLst/>
              <a:rect l="l" t="t" r="r" b="b"/>
              <a:pathLst>
                <a:path w="4623" h="736" extrusionOk="0">
                  <a:moveTo>
                    <a:pt x="1" y="1"/>
                  </a:moveTo>
                  <a:cubicBezTo>
                    <a:pt x="284" y="148"/>
                    <a:pt x="576" y="276"/>
                    <a:pt x="863" y="385"/>
                  </a:cubicBezTo>
                  <a:lnTo>
                    <a:pt x="863" y="385"/>
                  </a:lnTo>
                  <a:cubicBezTo>
                    <a:pt x="566" y="267"/>
                    <a:pt x="279" y="134"/>
                    <a:pt x="1" y="1"/>
                  </a:cubicBezTo>
                  <a:close/>
                  <a:moveTo>
                    <a:pt x="863" y="385"/>
                  </a:moveTo>
                  <a:lnTo>
                    <a:pt x="863" y="385"/>
                  </a:lnTo>
                  <a:cubicBezTo>
                    <a:pt x="947" y="418"/>
                    <a:pt x="1032" y="451"/>
                    <a:pt x="1118" y="481"/>
                  </a:cubicBezTo>
                  <a:cubicBezTo>
                    <a:pt x="1474" y="637"/>
                    <a:pt x="1893" y="714"/>
                    <a:pt x="2281" y="730"/>
                  </a:cubicBezTo>
                  <a:cubicBezTo>
                    <a:pt x="1862" y="699"/>
                    <a:pt x="1474" y="621"/>
                    <a:pt x="1086" y="466"/>
                  </a:cubicBezTo>
                  <a:cubicBezTo>
                    <a:pt x="1013" y="440"/>
                    <a:pt x="938" y="413"/>
                    <a:pt x="863" y="385"/>
                  </a:cubicBezTo>
                  <a:close/>
                  <a:moveTo>
                    <a:pt x="4623" y="404"/>
                  </a:moveTo>
                  <a:cubicBezTo>
                    <a:pt x="4235" y="513"/>
                    <a:pt x="3847" y="590"/>
                    <a:pt x="3459" y="652"/>
                  </a:cubicBezTo>
                  <a:cubicBezTo>
                    <a:pt x="3138" y="703"/>
                    <a:pt x="2817" y="734"/>
                    <a:pt x="2487" y="734"/>
                  </a:cubicBezTo>
                  <a:cubicBezTo>
                    <a:pt x="2419" y="734"/>
                    <a:pt x="2350" y="732"/>
                    <a:pt x="2281" y="730"/>
                  </a:cubicBezTo>
                  <a:lnTo>
                    <a:pt x="2281" y="730"/>
                  </a:lnTo>
                  <a:cubicBezTo>
                    <a:pt x="2371" y="733"/>
                    <a:pt x="2462" y="735"/>
                    <a:pt x="2552" y="735"/>
                  </a:cubicBezTo>
                  <a:cubicBezTo>
                    <a:pt x="2864" y="735"/>
                    <a:pt x="3174" y="712"/>
                    <a:pt x="3475" y="652"/>
                  </a:cubicBezTo>
                  <a:cubicBezTo>
                    <a:pt x="3863" y="590"/>
                    <a:pt x="4250" y="513"/>
                    <a:pt x="4623" y="40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7"/>
            <p:cNvSpPr/>
            <p:nvPr/>
          </p:nvSpPr>
          <p:spPr>
            <a:xfrm>
              <a:off x="2609305" y="2580813"/>
              <a:ext cx="425556" cy="73547"/>
            </a:xfrm>
            <a:custGeom>
              <a:avLst/>
              <a:gdLst/>
              <a:ahLst/>
              <a:cxnLst/>
              <a:rect l="l" t="t" r="r" b="b"/>
              <a:pathLst>
                <a:path w="4762" h="823" extrusionOk="0">
                  <a:moveTo>
                    <a:pt x="0" y="0"/>
                  </a:moveTo>
                  <a:cubicBezTo>
                    <a:pt x="372" y="202"/>
                    <a:pt x="729" y="372"/>
                    <a:pt x="1101" y="543"/>
                  </a:cubicBezTo>
                  <a:cubicBezTo>
                    <a:pt x="1489" y="698"/>
                    <a:pt x="1923" y="776"/>
                    <a:pt x="2326" y="822"/>
                  </a:cubicBezTo>
                  <a:cubicBezTo>
                    <a:pt x="2745" y="822"/>
                    <a:pt x="3164" y="791"/>
                    <a:pt x="3567" y="729"/>
                  </a:cubicBezTo>
                  <a:cubicBezTo>
                    <a:pt x="3970" y="667"/>
                    <a:pt x="4374" y="574"/>
                    <a:pt x="4761" y="450"/>
                  </a:cubicBezTo>
                  <a:lnTo>
                    <a:pt x="4761" y="450"/>
                  </a:lnTo>
                  <a:cubicBezTo>
                    <a:pt x="4358" y="543"/>
                    <a:pt x="3970" y="651"/>
                    <a:pt x="3567" y="698"/>
                  </a:cubicBezTo>
                  <a:cubicBezTo>
                    <a:pt x="3252" y="746"/>
                    <a:pt x="2928" y="785"/>
                    <a:pt x="2609" y="785"/>
                  </a:cubicBezTo>
                  <a:cubicBezTo>
                    <a:pt x="2519" y="785"/>
                    <a:pt x="2430" y="782"/>
                    <a:pt x="2342" y="776"/>
                  </a:cubicBezTo>
                  <a:cubicBezTo>
                    <a:pt x="1939" y="744"/>
                    <a:pt x="1535" y="667"/>
                    <a:pt x="1148" y="512"/>
                  </a:cubicBezTo>
                  <a:cubicBezTo>
                    <a:pt x="760" y="357"/>
                    <a:pt x="372"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7"/>
            <p:cNvSpPr/>
            <p:nvPr/>
          </p:nvSpPr>
          <p:spPr>
            <a:xfrm>
              <a:off x="2603675" y="2555791"/>
              <a:ext cx="436727" cy="72207"/>
            </a:xfrm>
            <a:custGeom>
              <a:avLst/>
              <a:gdLst/>
              <a:ahLst/>
              <a:cxnLst/>
              <a:rect l="l" t="t" r="r" b="b"/>
              <a:pathLst>
                <a:path w="4887" h="808" extrusionOk="0">
                  <a:moveTo>
                    <a:pt x="1" y="1"/>
                  </a:moveTo>
                  <a:cubicBezTo>
                    <a:pt x="373" y="202"/>
                    <a:pt x="761" y="389"/>
                    <a:pt x="1164" y="513"/>
                  </a:cubicBezTo>
                  <a:cubicBezTo>
                    <a:pt x="1552" y="668"/>
                    <a:pt x="1970" y="776"/>
                    <a:pt x="2405" y="807"/>
                  </a:cubicBezTo>
                  <a:cubicBezTo>
                    <a:pt x="2808" y="807"/>
                    <a:pt x="3242" y="792"/>
                    <a:pt x="3661" y="714"/>
                  </a:cubicBezTo>
                  <a:cubicBezTo>
                    <a:pt x="4064" y="652"/>
                    <a:pt x="4483" y="559"/>
                    <a:pt x="4886" y="435"/>
                  </a:cubicBezTo>
                  <a:lnTo>
                    <a:pt x="4886" y="435"/>
                  </a:lnTo>
                  <a:cubicBezTo>
                    <a:pt x="4483" y="544"/>
                    <a:pt x="4080" y="637"/>
                    <a:pt x="3661" y="699"/>
                  </a:cubicBezTo>
                  <a:cubicBezTo>
                    <a:pt x="3312" y="739"/>
                    <a:pt x="2951" y="779"/>
                    <a:pt x="2578" y="779"/>
                  </a:cubicBezTo>
                  <a:cubicBezTo>
                    <a:pt x="2521" y="779"/>
                    <a:pt x="2463" y="778"/>
                    <a:pt x="2405" y="776"/>
                  </a:cubicBezTo>
                  <a:cubicBezTo>
                    <a:pt x="1986" y="745"/>
                    <a:pt x="1567" y="652"/>
                    <a:pt x="1164" y="497"/>
                  </a:cubicBezTo>
                  <a:cubicBezTo>
                    <a:pt x="776" y="358"/>
                    <a:pt x="373" y="18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7"/>
            <p:cNvSpPr/>
            <p:nvPr/>
          </p:nvSpPr>
          <p:spPr>
            <a:xfrm>
              <a:off x="2598760" y="2532556"/>
              <a:ext cx="455493" cy="76050"/>
            </a:xfrm>
            <a:custGeom>
              <a:avLst/>
              <a:gdLst/>
              <a:ahLst/>
              <a:cxnLst/>
              <a:rect l="l" t="t" r="r" b="b"/>
              <a:pathLst>
                <a:path w="5097" h="851" extrusionOk="0">
                  <a:moveTo>
                    <a:pt x="1" y="1"/>
                  </a:moveTo>
                  <a:lnTo>
                    <a:pt x="1" y="1"/>
                  </a:lnTo>
                  <a:cubicBezTo>
                    <a:pt x="387" y="201"/>
                    <a:pt x="803" y="386"/>
                    <a:pt x="1203" y="571"/>
                  </a:cubicBezTo>
                  <a:cubicBezTo>
                    <a:pt x="1622" y="726"/>
                    <a:pt x="2057" y="819"/>
                    <a:pt x="2506" y="850"/>
                  </a:cubicBezTo>
                  <a:cubicBezTo>
                    <a:pt x="2941" y="850"/>
                    <a:pt x="3390" y="835"/>
                    <a:pt x="3825" y="757"/>
                  </a:cubicBezTo>
                  <a:cubicBezTo>
                    <a:pt x="4259" y="680"/>
                    <a:pt x="4693" y="587"/>
                    <a:pt x="5096" y="462"/>
                  </a:cubicBezTo>
                  <a:lnTo>
                    <a:pt x="5096" y="462"/>
                  </a:lnTo>
                  <a:cubicBezTo>
                    <a:pt x="4678" y="587"/>
                    <a:pt x="4243" y="680"/>
                    <a:pt x="3825" y="742"/>
                  </a:cubicBezTo>
                  <a:cubicBezTo>
                    <a:pt x="3452" y="793"/>
                    <a:pt x="3090" y="823"/>
                    <a:pt x="2730" y="823"/>
                  </a:cubicBezTo>
                  <a:cubicBezTo>
                    <a:pt x="2655" y="823"/>
                    <a:pt x="2581" y="822"/>
                    <a:pt x="2506" y="819"/>
                  </a:cubicBezTo>
                  <a:cubicBezTo>
                    <a:pt x="2057" y="773"/>
                    <a:pt x="1607" y="680"/>
                    <a:pt x="1203" y="525"/>
                  </a:cubicBezTo>
                  <a:cubicBezTo>
                    <a:pt x="803" y="386"/>
                    <a:pt x="387" y="2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7"/>
            <p:cNvSpPr/>
            <p:nvPr/>
          </p:nvSpPr>
          <p:spPr>
            <a:xfrm>
              <a:off x="2596794" y="2508696"/>
              <a:ext cx="465770" cy="78016"/>
            </a:xfrm>
            <a:custGeom>
              <a:avLst/>
              <a:gdLst/>
              <a:ahLst/>
              <a:cxnLst/>
              <a:rect l="l" t="t" r="r" b="b"/>
              <a:pathLst>
                <a:path w="5212" h="873" extrusionOk="0">
                  <a:moveTo>
                    <a:pt x="0" y="1"/>
                  </a:moveTo>
                  <a:lnTo>
                    <a:pt x="0" y="1"/>
                  </a:lnTo>
                  <a:cubicBezTo>
                    <a:pt x="403" y="233"/>
                    <a:pt x="822" y="404"/>
                    <a:pt x="1225" y="559"/>
                  </a:cubicBezTo>
                  <a:cubicBezTo>
                    <a:pt x="1644" y="729"/>
                    <a:pt x="2094" y="838"/>
                    <a:pt x="2559" y="869"/>
                  </a:cubicBezTo>
                  <a:cubicBezTo>
                    <a:pt x="2637" y="872"/>
                    <a:pt x="2714" y="873"/>
                    <a:pt x="2791" y="873"/>
                  </a:cubicBezTo>
                  <a:cubicBezTo>
                    <a:pt x="3175" y="873"/>
                    <a:pt x="3549" y="841"/>
                    <a:pt x="3924" y="776"/>
                  </a:cubicBezTo>
                  <a:cubicBezTo>
                    <a:pt x="4343" y="714"/>
                    <a:pt x="4793" y="621"/>
                    <a:pt x="5211" y="481"/>
                  </a:cubicBezTo>
                  <a:lnTo>
                    <a:pt x="5211" y="481"/>
                  </a:lnTo>
                  <a:cubicBezTo>
                    <a:pt x="4793" y="605"/>
                    <a:pt x="4358" y="683"/>
                    <a:pt x="3924" y="761"/>
                  </a:cubicBezTo>
                  <a:cubicBezTo>
                    <a:pt x="3535" y="801"/>
                    <a:pt x="3133" y="841"/>
                    <a:pt x="2741" y="841"/>
                  </a:cubicBezTo>
                  <a:cubicBezTo>
                    <a:pt x="2680" y="841"/>
                    <a:pt x="2620" y="840"/>
                    <a:pt x="2559" y="838"/>
                  </a:cubicBezTo>
                  <a:cubicBezTo>
                    <a:pt x="2110" y="807"/>
                    <a:pt x="1675" y="714"/>
                    <a:pt x="1241" y="543"/>
                  </a:cubicBezTo>
                  <a:cubicBezTo>
                    <a:pt x="822" y="388"/>
                    <a:pt x="403" y="21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7"/>
            <p:cNvSpPr/>
            <p:nvPr/>
          </p:nvSpPr>
          <p:spPr>
            <a:xfrm>
              <a:off x="2602334" y="2486533"/>
              <a:ext cx="467111" cy="78016"/>
            </a:xfrm>
            <a:custGeom>
              <a:avLst/>
              <a:gdLst/>
              <a:ahLst/>
              <a:cxnLst/>
              <a:rect l="l" t="t" r="r" b="b"/>
              <a:pathLst>
                <a:path w="5227" h="873" extrusionOk="0">
                  <a:moveTo>
                    <a:pt x="0" y="0"/>
                  </a:moveTo>
                  <a:lnTo>
                    <a:pt x="0" y="0"/>
                  </a:lnTo>
                  <a:cubicBezTo>
                    <a:pt x="388" y="202"/>
                    <a:pt x="807" y="404"/>
                    <a:pt x="1241" y="559"/>
                  </a:cubicBezTo>
                  <a:cubicBezTo>
                    <a:pt x="1660" y="729"/>
                    <a:pt x="2110" y="822"/>
                    <a:pt x="2575" y="869"/>
                  </a:cubicBezTo>
                  <a:cubicBezTo>
                    <a:pt x="2652" y="872"/>
                    <a:pt x="2730" y="873"/>
                    <a:pt x="2806" y="873"/>
                  </a:cubicBezTo>
                  <a:cubicBezTo>
                    <a:pt x="3190" y="873"/>
                    <a:pt x="3562" y="840"/>
                    <a:pt x="3924" y="776"/>
                  </a:cubicBezTo>
                  <a:cubicBezTo>
                    <a:pt x="4358" y="714"/>
                    <a:pt x="4808" y="621"/>
                    <a:pt x="5227" y="481"/>
                  </a:cubicBezTo>
                  <a:lnTo>
                    <a:pt x="5227" y="481"/>
                  </a:lnTo>
                  <a:cubicBezTo>
                    <a:pt x="4777" y="590"/>
                    <a:pt x="4358" y="667"/>
                    <a:pt x="3909" y="745"/>
                  </a:cubicBezTo>
                  <a:cubicBezTo>
                    <a:pt x="3570" y="793"/>
                    <a:pt x="3202" y="832"/>
                    <a:pt x="2851" y="832"/>
                  </a:cubicBezTo>
                  <a:cubicBezTo>
                    <a:pt x="2752" y="832"/>
                    <a:pt x="2655" y="829"/>
                    <a:pt x="2559" y="822"/>
                  </a:cubicBezTo>
                  <a:cubicBezTo>
                    <a:pt x="2110" y="807"/>
                    <a:pt x="1660" y="714"/>
                    <a:pt x="1241" y="543"/>
                  </a:cubicBezTo>
                  <a:cubicBezTo>
                    <a:pt x="807" y="388"/>
                    <a:pt x="404" y="202"/>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7"/>
            <p:cNvSpPr/>
            <p:nvPr/>
          </p:nvSpPr>
          <p:spPr>
            <a:xfrm>
              <a:off x="2605105" y="2461600"/>
              <a:ext cx="467111" cy="76675"/>
            </a:xfrm>
            <a:custGeom>
              <a:avLst/>
              <a:gdLst/>
              <a:ahLst/>
              <a:cxnLst/>
              <a:rect l="l" t="t" r="r" b="b"/>
              <a:pathLst>
                <a:path w="5227" h="858" extrusionOk="0">
                  <a:moveTo>
                    <a:pt x="1" y="1"/>
                  </a:moveTo>
                  <a:lnTo>
                    <a:pt x="1" y="1"/>
                  </a:lnTo>
                  <a:cubicBezTo>
                    <a:pt x="419" y="218"/>
                    <a:pt x="822" y="404"/>
                    <a:pt x="1226" y="543"/>
                  </a:cubicBezTo>
                  <a:cubicBezTo>
                    <a:pt x="1644" y="714"/>
                    <a:pt x="2094" y="822"/>
                    <a:pt x="2559" y="853"/>
                  </a:cubicBezTo>
                  <a:cubicBezTo>
                    <a:pt x="2637" y="856"/>
                    <a:pt x="2714" y="857"/>
                    <a:pt x="2791" y="857"/>
                  </a:cubicBezTo>
                  <a:cubicBezTo>
                    <a:pt x="3175" y="857"/>
                    <a:pt x="3549" y="825"/>
                    <a:pt x="3924" y="760"/>
                  </a:cubicBezTo>
                  <a:cubicBezTo>
                    <a:pt x="4343" y="698"/>
                    <a:pt x="4793" y="605"/>
                    <a:pt x="5227" y="465"/>
                  </a:cubicBezTo>
                  <a:lnTo>
                    <a:pt x="5227" y="465"/>
                  </a:lnTo>
                  <a:cubicBezTo>
                    <a:pt x="4793" y="590"/>
                    <a:pt x="4358" y="667"/>
                    <a:pt x="3924" y="745"/>
                  </a:cubicBezTo>
                  <a:cubicBezTo>
                    <a:pt x="3549" y="809"/>
                    <a:pt x="3164" y="842"/>
                    <a:pt x="2785" y="842"/>
                  </a:cubicBezTo>
                  <a:cubicBezTo>
                    <a:pt x="2710" y="842"/>
                    <a:pt x="2634" y="840"/>
                    <a:pt x="2559" y="838"/>
                  </a:cubicBezTo>
                  <a:cubicBezTo>
                    <a:pt x="2125" y="822"/>
                    <a:pt x="1675" y="714"/>
                    <a:pt x="1241" y="543"/>
                  </a:cubicBezTo>
                  <a:cubicBezTo>
                    <a:pt x="822" y="388"/>
                    <a:pt x="419" y="21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7"/>
            <p:cNvSpPr/>
            <p:nvPr/>
          </p:nvSpPr>
          <p:spPr>
            <a:xfrm>
              <a:off x="2610645" y="2439438"/>
              <a:ext cx="465770" cy="78016"/>
            </a:xfrm>
            <a:custGeom>
              <a:avLst/>
              <a:gdLst/>
              <a:ahLst/>
              <a:cxnLst/>
              <a:rect l="l" t="t" r="r" b="b"/>
              <a:pathLst>
                <a:path w="5212" h="873" extrusionOk="0">
                  <a:moveTo>
                    <a:pt x="0" y="0"/>
                  </a:moveTo>
                  <a:cubicBezTo>
                    <a:pt x="388" y="217"/>
                    <a:pt x="822" y="403"/>
                    <a:pt x="1226" y="558"/>
                  </a:cubicBezTo>
                  <a:cubicBezTo>
                    <a:pt x="1644" y="729"/>
                    <a:pt x="2094" y="838"/>
                    <a:pt x="2559" y="869"/>
                  </a:cubicBezTo>
                  <a:cubicBezTo>
                    <a:pt x="2637" y="871"/>
                    <a:pt x="2714" y="872"/>
                    <a:pt x="2791" y="872"/>
                  </a:cubicBezTo>
                  <a:cubicBezTo>
                    <a:pt x="3174" y="872"/>
                    <a:pt x="3547" y="840"/>
                    <a:pt x="3909" y="776"/>
                  </a:cubicBezTo>
                  <a:cubicBezTo>
                    <a:pt x="4343" y="713"/>
                    <a:pt x="4793" y="620"/>
                    <a:pt x="5212" y="481"/>
                  </a:cubicBezTo>
                  <a:lnTo>
                    <a:pt x="5212" y="481"/>
                  </a:lnTo>
                  <a:cubicBezTo>
                    <a:pt x="4793" y="605"/>
                    <a:pt x="4359" y="682"/>
                    <a:pt x="3909" y="760"/>
                  </a:cubicBezTo>
                  <a:cubicBezTo>
                    <a:pt x="3533" y="800"/>
                    <a:pt x="3133" y="841"/>
                    <a:pt x="2741" y="841"/>
                  </a:cubicBezTo>
                  <a:cubicBezTo>
                    <a:pt x="2680" y="841"/>
                    <a:pt x="2620" y="840"/>
                    <a:pt x="2559" y="838"/>
                  </a:cubicBezTo>
                  <a:cubicBezTo>
                    <a:pt x="2110" y="807"/>
                    <a:pt x="1675" y="713"/>
                    <a:pt x="1241" y="543"/>
                  </a:cubicBezTo>
                  <a:cubicBezTo>
                    <a:pt x="822" y="388"/>
                    <a:pt x="404"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7"/>
            <p:cNvSpPr/>
            <p:nvPr/>
          </p:nvSpPr>
          <p:spPr>
            <a:xfrm>
              <a:off x="2614846" y="2414505"/>
              <a:ext cx="467111" cy="79267"/>
            </a:xfrm>
            <a:custGeom>
              <a:avLst/>
              <a:gdLst/>
              <a:ahLst/>
              <a:cxnLst/>
              <a:rect l="l" t="t" r="r" b="b"/>
              <a:pathLst>
                <a:path w="5227" h="887" extrusionOk="0">
                  <a:moveTo>
                    <a:pt x="0" y="0"/>
                  </a:moveTo>
                  <a:cubicBezTo>
                    <a:pt x="403" y="217"/>
                    <a:pt x="806" y="419"/>
                    <a:pt x="1225" y="574"/>
                  </a:cubicBezTo>
                  <a:cubicBezTo>
                    <a:pt x="1659" y="744"/>
                    <a:pt x="2109" y="837"/>
                    <a:pt x="2574" y="884"/>
                  </a:cubicBezTo>
                  <a:cubicBezTo>
                    <a:pt x="2635" y="886"/>
                    <a:pt x="2694" y="887"/>
                    <a:pt x="2753" y="887"/>
                  </a:cubicBezTo>
                  <a:cubicBezTo>
                    <a:pt x="3152" y="887"/>
                    <a:pt x="3532" y="843"/>
                    <a:pt x="3924" y="775"/>
                  </a:cubicBezTo>
                  <a:cubicBezTo>
                    <a:pt x="4358" y="729"/>
                    <a:pt x="4792" y="620"/>
                    <a:pt x="5227" y="496"/>
                  </a:cubicBezTo>
                  <a:lnTo>
                    <a:pt x="5227" y="496"/>
                  </a:lnTo>
                  <a:cubicBezTo>
                    <a:pt x="4777" y="605"/>
                    <a:pt x="4358" y="682"/>
                    <a:pt x="3908" y="760"/>
                  </a:cubicBezTo>
                  <a:cubicBezTo>
                    <a:pt x="3536" y="811"/>
                    <a:pt x="3152" y="841"/>
                    <a:pt x="2785" y="841"/>
                  </a:cubicBezTo>
                  <a:cubicBezTo>
                    <a:pt x="2709" y="841"/>
                    <a:pt x="2633" y="840"/>
                    <a:pt x="2559" y="837"/>
                  </a:cubicBezTo>
                  <a:cubicBezTo>
                    <a:pt x="2109" y="822"/>
                    <a:pt x="1659" y="729"/>
                    <a:pt x="1241" y="543"/>
                  </a:cubicBezTo>
                  <a:cubicBezTo>
                    <a:pt x="806" y="388"/>
                    <a:pt x="403" y="217"/>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7"/>
            <p:cNvSpPr/>
            <p:nvPr/>
          </p:nvSpPr>
          <p:spPr>
            <a:xfrm>
              <a:off x="2555150" y="1987161"/>
              <a:ext cx="229042" cy="274082"/>
            </a:xfrm>
            <a:custGeom>
              <a:avLst/>
              <a:gdLst/>
              <a:ahLst/>
              <a:cxnLst/>
              <a:rect l="l" t="t" r="r" b="b"/>
              <a:pathLst>
                <a:path w="2563" h="3067" extrusionOk="0">
                  <a:moveTo>
                    <a:pt x="1807" y="1"/>
                  </a:moveTo>
                  <a:cubicBezTo>
                    <a:pt x="1423" y="1"/>
                    <a:pt x="1000" y="295"/>
                    <a:pt x="761" y="610"/>
                  </a:cubicBezTo>
                  <a:cubicBezTo>
                    <a:pt x="296" y="1215"/>
                    <a:pt x="1" y="2921"/>
                    <a:pt x="451" y="3060"/>
                  </a:cubicBezTo>
                  <a:cubicBezTo>
                    <a:pt x="463" y="3064"/>
                    <a:pt x="475" y="3066"/>
                    <a:pt x="489" y="3066"/>
                  </a:cubicBezTo>
                  <a:cubicBezTo>
                    <a:pt x="1000" y="3066"/>
                    <a:pt x="2562" y="278"/>
                    <a:pt x="2064" y="51"/>
                  </a:cubicBezTo>
                  <a:cubicBezTo>
                    <a:pt x="1982" y="16"/>
                    <a:pt x="1895" y="1"/>
                    <a:pt x="1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7"/>
            <p:cNvSpPr/>
            <p:nvPr/>
          </p:nvSpPr>
          <p:spPr>
            <a:xfrm>
              <a:off x="2555150" y="1941853"/>
              <a:ext cx="618316" cy="709469"/>
            </a:xfrm>
            <a:custGeom>
              <a:avLst/>
              <a:gdLst/>
              <a:ahLst/>
              <a:cxnLst/>
              <a:rect l="l" t="t" r="r" b="b"/>
              <a:pathLst>
                <a:path w="6919" h="7939" extrusionOk="0">
                  <a:moveTo>
                    <a:pt x="3739" y="0"/>
                  </a:moveTo>
                  <a:cubicBezTo>
                    <a:pt x="2731" y="0"/>
                    <a:pt x="1381" y="605"/>
                    <a:pt x="932" y="1691"/>
                  </a:cubicBezTo>
                  <a:cubicBezTo>
                    <a:pt x="590" y="2575"/>
                    <a:pt x="1" y="5553"/>
                    <a:pt x="234" y="6762"/>
                  </a:cubicBezTo>
                  <a:cubicBezTo>
                    <a:pt x="296" y="6964"/>
                    <a:pt x="404" y="7119"/>
                    <a:pt x="575" y="7212"/>
                  </a:cubicBezTo>
                  <a:cubicBezTo>
                    <a:pt x="994" y="7212"/>
                    <a:pt x="1397" y="5801"/>
                    <a:pt x="2110" y="5708"/>
                  </a:cubicBezTo>
                  <a:cubicBezTo>
                    <a:pt x="2133" y="5704"/>
                    <a:pt x="2155" y="5702"/>
                    <a:pt x="2177" y="5702"/>
                  </a:cubicBezTo>
                  <a:cubicBezTo>
                    <a:pt x="2945" y="5702"/>
                    <a:pt x="3241" y="7939"/>
                    <a:pt x="4541" y="7939"/>
                  </a:cubicBezTo>
                  <a:cubicBezTo>
                    <a:pt x="4597" y="7939"/>
                    <a:pt x="4656" y="7934"/>
                    <a:pt x="4716" y="7926"/>
                  </a:cubicBezTo>
                  <a:cubicBezTo>
                    <a:pt x="5026" y="7894"/>
                    <a:pt x="5677" y="7445"/>
                    <a:pt x="5895" y="6979"/>
                  </a:cubicBezTo>
                  <a:cubicBezTo>
                    <a:pt x="6065" y="6592"/>
                    <a:pt x="6918" y="2854"/>
                    <a:pt x="6546" y="1691"/>
                  </a:cubicBezTo>
                  <a:cubicBezTo>
                    <a:pt x="6267" y="776"/>
                    <a:pt x="4824" y="0"/>
                    <a:pt x="3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7"/>
            <p:cNvSpPr/>
            <p:nvPr/>
          </p:nvSpPr>
          <p:spPr>
            <a:xfrm>
              <a:off x="3025031" y="2277061"/>
              <a:ext cx="22252" cy="21269"/>
            </a:xfrm>
            <a:custGeom>
              <a:avLst/>
              <a:gdLst/>
              <a:ahLst/>
              <a:cxnLst/>
              <a:rect l="l" t="t" r="r" b="b"/>
              <a:pathLst>
                <a:path w="249" h="238" extrusionOk="0">
                  <a:moveTo>
                    <a:pt x="115" y="0"/>
                  </a:moveTo>
                  <a:cubicBezTo>
                    <a:pt x="86" y="0"/>
                    <a:pt x="57" y="16"/>
                    <a:pt x="32" y="49"/>
                  </a:cubicBezTo>
                  <a:cubicBezTo>
                    <a:pt x="1" y="111"/>
                    <a:pt x="1" y="173"/>
                    <a:pt x="63" y="204"/>
                  </a:cubicBezTo>
                  <a:cubicBezTo>
                    <a:pt x="84" y="226"/>
                    <a:pt x="109" y="237"/>
                    <a:pt x="134" y="237"/>
                  </a:cubicBezTo>
                  <a:cubicBezTo>
                    <a:pt x="163" y="237"/>
                    <a:pt x="193" y="222"/>
                    <a:pt x="218" y="189"/>
                  </a:cubicBezTo>
                  <a:lnTo>
                    <a:pt x="218" y="189"/>
                  </a:lnTo>
                  <a:cubicBezTo>
                    <a:pt x="185" y="210"/>
                    <a:pt x="144" y="232"/>
                    <a:pt x="118" y="232"/>
                  </a:cubicBezTo>
                  <a:cubicBezTo>
                    <a:pt x="107" y="232"/>
                    <a:pt x="98" y="229"/>
                    <a:pt x="94" y="220"/>
                  </a:cubicBezTo>
                  <a:cubicBezTo>
                    <a:pt x="47" y="189"/>
                    <a:pt x="47" y="142"/>
                    <a:pt x="78" y="111"/>
                  </a:cubicBezTo>
                  <a:cubicBezTo>
                    <a:pt x="90" y="76"/>
                    <a:pt x="110" y="59"/>
                    <a:pt x="139" y="59"/>
                  </a:cubicBezTo>
                  <a:cubicBezTo>
                    <a:pt x="149" y="59"/>
                    <a:pt x="160" y="61"/>
                    <a:pt x="171" y="64"/>
                  </a:cubicBezTo>
                  <a:lnTo>
                    <a:pt x="187" y="64"/>
                  </a:lnTo>
                  <a:cubicBezTo>
                    <a:pt x="233" y="95"/>
                    <a:pt x="233" y="142"/>
                    <a:pt x="218" y="189"/>
                  </a:cubicBezTo>
                  <a:cubicBezTo>
                    <a:pt x="249" y="142"/>
                    <a:pt x="233" y="64"/>
                    <a:pt x="187" y="33"/>
                  </a:cubicBezTo>
                  <a:cubicBezTo>
                    <a:pt x="165" y="12"/>
                    <a:pt x="140"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7"/>
            <p:cNvSpPr/>
            <p:nvPr/>
          </p:nvSpPr>
          <p:spPr>
            <a:xfrm>
              <a:off x="3007069" y="2360171"/>
              <a:ext cx="23592" cy="21269"/>
            </a:xfrm>
            <a:custGeom>
              <a:avLst/>
              <a:gdLst/>
              <a:ahLst/>
              <a:cxnLst/>
              <a:rect l="l" t="t" r="r" b="b"/>
              <a:pathLst>
                <a:path w="264" h="238" extrusionOk="0">
                  <a:moveTo>
                    <a:pt x="118" y="1"/>
                  </a:moveTo>
                  <a:cubicBezTo>
                    <a:pt x="89" y="1"/>
                    <a:pt x="63" y="16"/>
                    <a:pt x="47" y="50"/>
                  </a:cubicBezTo>
                  <a:cubicBezTo>
                    <a:pt x="0" y="112"/>
                    <a:pt x="0" y="174"/>
                    <a:pt x="62" y="205"/>
                  </a:cubicBezTo>
                  <a:cubicBezTo>
                    <a:pt x="91" y="226"/>
                    <a:pt x="116" y="238"/>
                    <a:pt x="140" y="238"/>
                  </a:cubicBezTo>
                  <a:cubicBezTo>
                    <a:pt x="167" y="238"/>
                    <a:pt x="192" y="222"/>
                    <a:pt x="217" y="189"/>
                  </a:cubicBezTo>
                  <a:lnTo>
                    <a:pt x="217" y="189"/>
                  </a:lnTo>
                  <a:cubicBezTo>
                    <a:pt x="199" y="207"/>
                    <a:pt x="170" y="215"/>
                    <a:pt x="146" y="215"/>
                  </a:cubicBezTo>
                  <a:cubicBezTo>
                    <a:pt x="129" y="215"/>
                    <a:pt x="115" y="211"/>
                    <a:pt x="109" y="205"/>
                  </a:cubicBezTo>
                  <a:cubicBezTo>
                    <a:pt x="62" y="174"/>
                    <a:pt x="62" y="127"/>
                    <a:pt x="78" y="96"/>
                  </a:cubicBezTo>
                  <a:cubicBezTo>
                    <a:pt x="97" y="67"/>
                    <a:pt x="123" y="56"/>
                    <a:pt x="151" y="56"/>
                  </a:cubicBezTo>
                  <a:cubicBezTo>
                    <a:pt x="168" y="56"/>
                    <a:pt x="185" y="59"/>
                    <a:pt x="202" y="65"/>
                  </a:cubicBezTo>
                  <a:cubicBezTo>
                    <a:pt x="233" y="96"/>
                    <a:pt x="233" y="143"/>
                    <a:pt x="217" y="189"/>
                  </a:cubicBezTo>
                  <a:cubicBezTo>
                    <a:pt x="264" y="127"/>
                    <a:pt x="233" y="65"/>
                    <a:pt x="202" y="34"/>
                  </a:cubicBezTo>
                  <a:cubicBezTo>
                    <a:pt x="173" y="12"/>
                    <a:pt x="144" y="1"/>
                    <a:pt x="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7"/>
            <p:cNvSpPr/>
            <p:nvPr/>
          </p:nvSpPr>
          <p:spPr>
            <a:xfrm>
              <a:off x="2991787" y="2441404"/>
              <a:ext cx="20822" cy="19660"/>
            </a:xfrm>
            <a:custGeom>
              <a:avLst/>
              <a:gdLst/>
              <a:ahLst/>
              <a:cxnLst/>
              <a:rect l="l" t="t" r="r" b="b"/>
              <a:pathLst>
                <a:path w="233" h="220" extrusionOk="0">
                  <a:moveTo>
                    <a:pt x="210" y="61"/>
                  </a:moveTo>
                  <a:cubicBezTo>
                    <a:pt x="232" y="103"/>
                    <a:pt x="229" y="141"/>
                    <a:pt x="218" y="164"/>
                  </a:cubicBezTo>
                  <a:lnTo>
                    <a:pt x="218" y="164"/>
                  </a:lnTo>
                  <a:cubicBezTo>
                    <a:pt x="232" y="135"/>
                    <a:pt x="233" y="82"/>
                    <a:pt x="210" y="61"/>
                  </a:cubicBezTo>
                  <a:close/>
                  <a:moveTo>
                    <a:pt x="216" y="166"/>
                  </a:moveTo>
                  <a:lnTo>
                    <a:pt x="216" y="166"/>
                  </a:lnTo>
                  <a:cubicBezTo>
                    <a:pt x="201" y="186"/>
                    <a:pt x="185" y="200"/>
                    <a:pt x="169" y="208"/>
                  </a:cubicBezTo>
                  <a:lnTo>
                    <a:pt x="169" y="208"/>
                  </a:lnTo>
                  <a:cubicBezTo>
                    <a:pt x="184" y="201"/>
                    <a:pt x="200" y="187"/>
                    <a:pt x="216" y="166"/>
                  </a:cubicBezTo>
                  <a:close/>
                  <a:moveTo>
                    <a:pt x="121" y="0"/>
                  </a:moveTo>
                  <a:cubicBezTo>
                    <a:pt x="85" y="0"/>
                    <a:pt x="47" y="14"/>
                    <a:pt x="16" y="56"/>
                  </a:cubicBezTo>
                  <a:cubicBezTo>
                    <a:pt x="0" y="118"/>
                    <a:pt x="0" y="180"/>
                    <a:pt x="62" y="211"/>
                  </a:cubicBezTo>
                  <a:cubicBezTo>
                    <a:pt x="83" y="216"/>
                    <a:pt x="102" y="219"/>
                    <a:pt x="120" y="219"/>
                  </a:cubicBezTo>
                  <a:cubicBezTo>
                    <a:pt x="137" y="219"/>
                    <a:pt x="153" y="216"/>
                    <a:pt x="169" y="208"/>
                  </a:cubicBezTo>
                  <a:lnTo>
                    <a:pt x="169" y="208"/>
                  </a:lnTo>
                  <a:cubicBezTo>
                    <a:pt x="158" y="213"/>
                    <a:pt x="148" y="216"/>
                    <a:pt x="139" y="216"/>
                  </a:cubicBezTo>
                  <a:cubicBezTo>
                    <a:pt x="122" y="216"/>
                    <a:pt x="106" y="208"/>
                    <a:pt x="94" y="195"/>
                  </a:cubicBezTo>
                  <a:cubicBezTo>
                    <a:pt x="62" y="164"/>
                    <a:pt x="62" y="118"/>
                    <a:pt x="78" y="71"/>
                  </a:cubicBezTo>
                  <a:cubicBezTo>
                    <a:pt x="87" y="46"/>
                    <a:pt x="109" y="34"/>
                    <a:pt x="136" y="34"/>
                  </a:cubicBezTo>
                  <a:cubicBezTo>
                    <a:pt x="157" y="34"/>
                    <a:pt x="181" y="42"/>
                    <a:pt x="202" y="56"/>
                  </a:cubicBezTo>
                  <a:cubicBezTo>
                    <a:pt x="205" y="57"/>
                    <a:pt x="208" y="59"/>
                    <a:pt x="210" y="61"/>
                  </a:cubicBezTo>
                  <a:lnTo>
                    <a:pt x="210" y="61"/>
                  </a:lnTo>
                  <a:cubicBezTo>
                    <a:pt x="201" y="44"/>
                    <a:pt x="189" y="27"/>
                    <a:pt x="171" y="9"/>
                  </a:cubicBezTo>
                  <a:cubicBezTo>
                    <a:pt x="156" y="4"/>
                    <a:pt x="138"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7"/>
            <p:cNvSpPr/>
            <p:nvPr/>
          </p:nvSpPr>
          <p:spPr>
            <a:xfrm>
              <a:off x="2977936" y="2516202"/>
              <a:ext cx="20822" cy="19482"/>
            </a:xfrm>
            <a:custGeom>
              <a:avLst/>
              <a:gdLst/>
              <a:ahLst/>
              <a:cxnLst/>
              <a:rect l="l" t="t" r="r" b="b"/>
              <a:pathLst>
                <a:path w="233" h="218" extrusionOk="0">
                  <a:moveTo>
                    <a:pt x="114" y="1"/>
                  </a:moveTo>
                  <a:cubicBezTo>
                    <a:pt x="78" y="1"/>
                    <a:pt x="47" y="15"/>
                    <a:pt x="16" y="56"/>
                  </a:cubicBezTo>
                  <a:cubicBezTo>
                    <a:pt x="0" y="103"/>
                    <a:pt x="0" y="165"/>
                    <a:pt x="62" y="211"/>
                  </a:cubicBezTo>
                  <a:cubicBezTo>
                    <a:pt x="70" y="215"/>
                    <a:pt x="80" y="217"/>
                    <a:pt x="91" y="217"/>
                  </a:cubicBezTo>
                  <a:cubicBezTo>
                    <a:pt x="100" y="217"/>
                    <a:pt x="109" y="216"/>
                    <a:pt x="119" y="213"/>
                  </a:cubicBezTo>
                  <a:lnTo>
                    <a:pt x="119" y="213"/>
                  </a:lnTo>
                  <a:cubicBezTo>
                    <a:pt x="121" y="213"/>
                    <a:pt x="122" y="213"/>
                    <a:pt x="123" y="213"/>
                  </a:cubicBezTo>
                  <a:cubicBezTo>
                    <a:pt x="148" y="213"/>
                    <a:pt x="177" y="198"/>
                    <a:pt x="202" y="165"/>
                  </a:cubicBezTo>
                  <a:lnTo>
                    <a:pt x="202" y="165"/>
                  </a:lnTo>
                  <a:cubicBezTo>
                    <a:pt x="177" y="190"/>
                    <a:pt x="146" y="206"/>
                    <a:pt x="119" y="213"/>
                  </a:cubicBezTo>
                  <a:lnTo>
                    <a:pt x="119" y="213"/>
                  </a:lnTo>
                  <a:cubicBezTo>
                    <a:pt x="100" y="212"/>
                    <a:pt x="85" y="200"/>
                    <a:pt x="78" y="180"/>
                  </a:cubicBezTo>
                  <a:cubicBezTo>
                    <a:pt x="47" y="149"/>
                    <a:pt x="47" y="103"/>
                    <a:pt x="62" y="72"/>
                  </a:cubicBezTo>
                  <a:cubicBezTo>
                    <a:pt x="71" y="46"/>
                    <a:pt x="94" y="35"/>
                    <a:pt x="117" y="35"/>
                  </a:cubicBezTo>
                  <a:cubicBezTo>
                    <a:pt x="137" y="35"/>
                    <a:pt x="157" y="42"/>
                    <a:pt x="171" y="56"/>
                  </a:cubicBezTo>
                  <a:cubicBezTo>
                    <a:pt x="217" y="72"/>
                    <a:pt x="217" y="134"/>
                    <a:pt x="202" y="165"/>
                  </a:cubicBezTo>
                  <a:cubicBezTo>
                    <a:pt x="233" y="134"/>
                    <a:pt x="217" y="72"/>
                    <a:pt x="171" y="10"/>
                  </a:cubicBezTo>
                  <a:cubicBezTo>
                    <a:pt x="150" y="4"/>
                    <a:pt x="131"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7"/>
            <p:cNvSpPr/>
            <p:nvPr/>
          </p:nvSpPr>
          <p:spPr>
            <a:xfrm>
              <a:off x="2955773" y="2592431"/>
              <a:ext cx="22252" cy="19660"/>
            </a:xfrm>
            <a:custGeom>
              <a:avLst/>
              <a:gdLst/>
              <a:ahLst/>
              <a:cxnLst/>
              <a:rect l="l" t="t" r="r" b="b"/>
              <a:pathLst>
                <a:path w="249" h="220" extrusionOk="0">
                  <a:moveTo>
                    <a:pt x="217" y="165"/>
                  </a:moveTo>
                  <a:cubicBezTo>
                    <a:pt x="194" y="195"/>
                    <a:pt x="167" y="211"/>
                    <a:pt x="141" y="217"/>
                  </a:cubicBezTo>
                  <a:lnTo>
                    <a:pt x="141" y="217"/>
                  </a:lnTo>
                  <a:cubicBezTo>
                    <a:pt x="173" y="215"/>
                    <a:pt x="195" y="198"/>
                    <a:pt x="217" y="165"/>
                  </a:cubicBezTo>
                  <a:close/>
                  <a:moveTo>
                    <a:pt x="108" y="0"/>
                  </a:moveTo>
                  <a:cubicBezTo>
                    <a:pt x="75" y="0"/>
                    <a:pt x="45" y="11"/>
                    <a:pt x="16" y="41"/>
                  </a:cubicBezTo>
                  <a:cubicBezTo>
                    <a:pt x="0" y="103"/>
                    <a:pt x="0" y="165"/>
                    <a:pt x="62" y="211"/>
                  </a:cubicBezTo>
                  <a:cubicBezTo>
                    <a:pt x="78" y="216"/>
                    <a:pt x="95" y="220"/>
                    <a:pt x="113" y="220"/>
                  </a:cubicBezTo>
                  <a:cubicBezTo>
                    <a:pt x="122" y="220"/>
                    <a:pt x="131" y="219"/>
                    <a:pt x="141" y="217"/>
                  </a:cubicBezTo>
                  <a:lnTo>
                    <a:pt x="141" y="217"/>
                  </a:lnTo>
                  <a:cubicBezTo>
                    <a:pt x="139" y="217"/>
                    <a:pt x="137" y="217"/>
                    <a:pt x="134" y="217"/>
                  </a:cubicBezTo>
                  <a:cubicBezTo>
                    <a:pt x="122" y="217"/>
                    <a:pt x="109" y="215"/>
                    <a:pt x="93" y="211"/>
                  </a:cubicBezTo>
                  <a:cubicBezTo>
                    <a:pt x="47" y="180"/>
                    <a:pt x="31" y="118"/>
                    <a:pt x="47" y="87"/>
                  </a:cubicBezTo>
                  <a:cubicBezTo>
                    <a:pt x="70" y="52"/>
                    <a:pt x="102" y="35"/>
                    <a:pt x="136" y="35"/>
                  </a:cubicBezTo>
                  <a:cubicBezTo>
                    <a:pt x="148" y="35"/>
                    <a:pt x="159" y="37"/>
                    <a:pt x="171" y="41"/>
                  </a:cubicBezTo>
                  <a:lnTo>
                    <a:pt x="186" y="41"/>
                  </a:lnTo>
                  <a:cubicBezTo>
                    <a:pt x="233" y="72"/>
                    <a:pt x="233" y="134"/>
                    <a:pt x="217" y="165"/>
                  </a:cubicBezTo>
                  <a:cubicBezTo>
                    <a:pt x="248" y="134"/>
                    <a:pt x="233" y="56"/>
                    <a:pt x="171" y="10"/>
                  </a:cubicBezTo>
                  <a:cubicBezTo>
                    <a:pt x="148" y="4"/>
                    <a:pt x="127" y="0"/>
                    <a:pt x="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7"/>
            <p:cNvSpPr/>
            <p:nvPr/>
          </p:nvSpPr>
          <p:spPr>
            <a:xfrm>
              <a:off x="2983476" y="2273040"/>
              <a:ext cx="84629" cy="363269"/>
            </a:xfrm>
            <a:custGeom>
              <a:avLst/>
              <a:gdLst/>
              <a:ahLst/>
              <a:cxnLst/>
              <a:rect l="l" t="t" r="r" b="b"/>
              <a:pathLst>
                <a:path w="947" h="4065" extrusionOk="0">
                  <a:moveTo>
                    <a:pt x="946" y="1"/>
                  </a:moveTo>
                  <a:cubicBezTo>
                    <a:pt x="931" y="172"/>
                    <a:pt x="915" y="342"/>
                    <a:pt x="869" y="544"/>
                  </a:cubicBezTo>
                  <a:cubicBezTo>
                    <a:pt x="853" y="699"/>
                    <a:pt x="807" y="869"/>
                    <a:pt x="776" y="1040"/>
                  </a:cubicBezTo>
                  <a:cubicBezTo>
                    <a:pt x="698" y="1381"/>
                    <a:pt x="621" y="1722"/>
                    <a:pt x="543" y="2048"/>
                  </a:cubicBezTo>
                  <a:cubicBezTo>
                    <a:pt x="450" y="2389"/>
                    <a:pt x="373" y="2731"/>
                    <a:pt x="264" y="3056"/>
                  </a:cubicBezTo>
                  <a:lnTo>
                    <a:pt x="0" y="4064"/>
                  </a:lnTo>
                  <a:lnTo>
                    <a:pt x="155" y="3568"/>
                  </a:lnTo>
                  <a:lnTo>
                    <a:pt x="311" y="3056"/>
                  </a:lnTo>
                  <a:cubicBezTo>
                    <a:pt x="404" y="2731"/>
                    <a:pt x="481" y="2405"/>
                    <a:pt x="574" y="2048"/>
                  </a:cubicBezTo>
                  <a:cubicBezTo>
                    <a:pt x="683" y="1707"/>
                    <a:pt x="760" y="1381"/>
                    <a:pt x="807" y="1025"/>
                  </a:cubicBezTo>
                  <a:cubicBezTo>
                    <a:pt x="869" y="699"/>
                    <a:pt x="931" y="342"/>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7"/>
            <p:cNvSpPr/>
            <p:nvPr/>
          </p:nvSpPr>
          <p:spPr>
            <a:xfrm>
              <a:off x="3019490" y="2026303"/>
              <a:ext cx="160678" cy="302322"/>
            </a:xfrm>
            <a:custGeom>
              <a:avLst/>
              <a:gdLst/>
              <a:ahLst/>
              <a:cxnLst/>
              <a:rect l="l" t="t" r="r" b="b"/>
              <a:pathLst>
                <a:path w="1798" h="3383" extrusionOk="0">
                  <a:moveTo>
                    <a:pt x="610" y="1"/>
                  </a:moveTo>
                  <a:cubicBezTo>
                    <a:pt x="603" y="1"/>
                    <a:pt x="597" y="1"/>
                    <a:pt x="590" y="1"/>
                  </a:cubicBezTo>
                  <a:cubicBezTo>
                    <a:pt x="1" y="48"/>
                    <a:pt x="512" y="3336"/>
                    <a:pt x="993" y="3382"/>
                  </a:cubicBezTo>
                  <a:cubicBezTo>
                    <a:pt x="998" y="3383"/>
                    <a:pt x="1002" y="3383"/>
                    <a:pt x="1006" y="3383"/>
                  </a:cubicBezTo>
                  <a:cubicBezTo>
                    <a:pt x="1480" y="3383"/>
                    <a:pt x="1798" y="1731"/>
                    <a:pt x="1598" y="994"/>
                  </a:cubicBezTo>
                  <a:cubicBezTo>
                    <a:pt x="1461" y="535"/>
                    <a:pt x="1067" y="1"/>
                    <a:pt x="6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7"/>
            <p:cNvSpPr/>
            <p:nvPr/>
          </p:nvSpPr>
          <p:spPr>
            <a:xfrm>
              <a:off x="2702066" y="2092523"/>
              <a:ext cx="177568" cy="197050"/>
            </a:xfrm>
            <a:custGeom>
              <a:avLst/>
              <a:gdLst/>
              <a:ahLst/>
              <a:cxnLst/>
              <a:rect l="l" t="t" r="r" b="b"/>
              <a:pathLst>
                <a:path w="1987" h="2205" extrusionOk="0">
                  <a:moveTo>
                    <a:pt x="1119" y="1"/>
                  </a:moveTo>
                  <a:cubicBezTo>
                    <a:pt x="705" y="1"/>
                    <a:pt x="293" y="341"/>
                    <a:pt x="156" y="873"/>
                  </a:cubicBezTo>
                  <a:cubicBezTo>
                    <a:pt x="1" y="1478"/>
                    <a:pt x="234" y="2052"/>
                    <a:pt x="699" y="2176"/>
                  </a:cubicBezTo>
                  <a:cubicBezTo>
                    <a:pt x="763" y="2195"/>
                    <a:pt x="828" y="2204"/>
                    <a:pt x="893" y="2204"/>
                  </a:cubicBezTo>
                  <a:cubicBezTo>
                    <a:pt x="1299" y="2204"/>
                    <a:pt x="1697" y="1844"/>
                    <a:pt x="1831" y="1323"/>
                  </a:cubicBezTo>
                  <a:cubicBezTo>
                    <a:pt x="1986" y="718"/>
                    <a:pt x="1754" y="144"/>
                    <a:pt x="1288" y="20"/>
                  </a:cubicBezTo>
                  <a:cubicBezTo>
                    <a:pt x="1232" y="7"/>
                    <a:pt x="1176" y="1"/>
                    <a:pt x="11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7"/>
            <p:cNvSpPr/>
            <p:nvPr/>
          </p:nvSpPr>
          <p:spPr>
            <a:xfrm>
              <a:off x="2709036" y="2105302"/>
              <a:ext cx="151206" cy="165951"/>
            </a:xfrm>
            <a:custGeom>
              <a:avLst/>
              <a:gdLst/>
              <a:ahLst/>
              <a:cxnLst/>
              <a:rect l="l" t="t" r="r" b="b"/>
              <a:pathLst>
                <a:path w="1692" h="1857" extrusionOk="0">
                  <a:moveTo>
                    <a:pt x="951" y="1"/>
                  </a:moveTo>
                  <a:cubicBezTo>
                    <a:pt x="606" y="1"/>
                    <a:pt x="264" y="305"/>
                    <a:pt x="140" y="730"/>
                  </a:cubicBezTo>
                  <a:cubicBezTo>
                    <a:pt x="0" y="1242"/>
                    <a:pt x="218" y="1723"/>
                    <a:pt x="605" y="1831"/>
                  </a:cubicBezTo>
                  <a:cubicBezTo>
                    <a:pt x="660" y="1849"/>
                    <a:pt x="715" y="1857"/>
                    <a:pt x="770" y="1857"/>
                  </a:cubicBezTo>
                  <a:cubicBezTo>
                    <a:pt x="1109" y="1857"/>
                    <a:pt x="1445" y="1545"/>
                    <a:pt x="1551" y="1118"/>
                  </a:cubicBezTo>
                  <a:cubicBezTo>
                    <a:pt x="1691" y="622"/>
                    <a:pt x="1474" y="125"/>
                    <a:pt x="1086" y="17"/>
                  </a:cubicBezTo>
                  <a:cubicBezTo>
                    <a:pt x="1041" y="6"/>
                    <a:pt x="996" y="1"/>
                    <a:pt x="9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7"/>
            <p:cNvSpPr/>
            <p:nvPr/>
          </p:nvSpPr>
          <p:spPr>
            <a:xfrm>
              <a:off x="3275878" y="2439170"/>
              <a:ext cx="318944" cy="443697"/>
            </a:xfrm>
            <a:custGeom>
              <a:avLst/>
              <a:gdLst/>
              <a:ahLst/>
              <a:cxnLst/>
              <a:rect l="l" t="t" r="r" b="b"/>
              <a:pathLst>
                <a:path w="3569" h="4965" extrusionOk="0">
                  <a:moveTo>
                    <a:pt x="2396" y="0"/>
                  </a:moveTo>
                  <a:cubicBezTo>
                    <a:pt x="1616" y="0"/>
                    <a:pt x="516" y="597"/>
                    <a:pt x="389" y="934"/>
                  </a:cubicBezTo>
                  <a:cubicBezTo>
                    <a:pt x="234" y="1383"/>
                    <a:pt x="1" y="3942"/>
                    <a:pt x="311" y="4423"/>
                  </a:cubicBezTo>
                  <a:cubicBezTo>
                    <a:pt x="520" y="4746"/>
                    <a:pt x="1464" y="4964"/>
                    <a:pt x="2216" y="4964"/>
                  </a:cubicBezTo>
                  <a:cubicBezTo>
                    <a:pt x="2583" y="4964"/>
                    <a:pt x="2904" y="4913"/>
                    <a:pt x="3072" y="4796"/>
                  </a:cubicBezTo>
                  <a:cubicBezTo>
                    <a:pt x="3568" y="4423"/>
                    <a:pt x="3553" y="856"/>
                    <a:pt x="3025" y="236"/>
                  </a:cubicBezTo>
                  <a:cubicBezTo>
                    <a:pt x="2885" y="68"/>
                    <a:pt x="2659" y="0"/>
                    <a:pt x="23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7"/>
            <p:cNvSpPr/>
            <p:nvPr/>
          </p:nvSpPr>
          <p:spPr>
            <a:xfrm>
              <a:off x="3497682" y="2565174"/>
              <a:ext cx="18945" cy="16622"/>
            </a:xfrm>
            <a:custGeom>
              <a:avLst/>
              <a:gdLst/>
              <a:ahLst/>
              <a:cxnLst/>
              <a:rect l="l" t="t" r="r" b="b"/>
              <a:pathLst>
                <a:path w="212" h="186" extrusionOk="0">
                  <a:moveTo>
                    <a:pt x="197" y="59"/>
                  </a:moveTo>
                  <a:cubicBezTo>
                    <a:pt x="202" y="82"/>
                    <a:pt x="202" y="107"/>
                    <a:pt x="202" y="129"/>
                  </a:cubicBezTo>
                  <a:cubicBezTo>
                    <a:pt x="211" y="101"/>
                    <a:pt x="210" y="79"/>
                    <a:pt x="197" y="59"/>
                  </a:cubicBezTo>
                  <a:close/>
                  <a:moveTo>
                    <a:pt x="110" y="0"/>
                  </a:moveTo>
                  <a:cubicBezTo>
                    <a:pt x="67" y="0"/>
                    <a:pt x="41" y="28"/>
                    <a:pt x="16" y="66"/>
                  </a:cubicBezTo>
                  <a:cubicBezTo>
                    <a:pt x="0" y="129"/>
                    <a:pt x="47" y="160"/>
                    <a:pt x="78" y="175"/>
                  </a:cubicBezTo>
                  <a:cubicBezTo>
                    <a:pt x="92" y="182"/>
                    <a:pt x="105" y="185"/>
                    <a:pt x="117" y="185"/>
                  </a:cubicBezTo>
                  <a:cubicBezTo>
                    <a:pt x="154" y="185"/>
                    <a:pt x="178" y="152"/>
                    <a:pt x="202" y="129"/>
                  </a:cubicBezTo>
                  <a:lnTo>
                    <a:pt x="202" y="129"/>
                  </a:lnTo>
                  <a:cubicBezTo>
                    <a:pt x="183" y="148"/>
                    <a:pt x="158" y="161"/>
                    <a:pt x="134" y="161"/>
                  </a:cubicBezTo>
                  <a:cubicBezTo>
                    <a:pt x="119" y="161"/>
                    <a:pt x="105" y="156"/>
                    <a:pt x="94" y="144"/>
                  </a:cubicBezTo>
                  <a:cubicBezTo>
                    <a:pt x="62" y="129"/>
                    <a:pt x="47" y="97"/>
                    <a:pt x="62" y="66"/>
                  </a:cubicBezTo>
                  <a:cubicBezTo>
                    <a:pt x="78" y="51"/>
                    <a:pt x="94" y="20"/>
                    <a:pt x="140" y="20"/>
                  </a:cubicBezTo>
                  <a:lnTo>
                    <a:pt x="156" y="20"/>
                  </a:lnTo>
                  <a:cubicBezTo>
                    <a:pt x="175" y="33"/>
                    <a:pt x="189" y="46"/>
                    <a:pt x="197" y="59"/>
                  </a:cubicBezTo>
                  <a:lnTo>
                    <a:pt x="197" y="59"/>
                  </a:lnTo>
                  <a:cubicBezTo>
                    <a:pt x="192" y="34"/>
                    <a:pt x="180" y="13"/>
                    <a:pt x="156" y="4"/>
                  </a:cubicBezTo>
                  <a:lnTo>
                    <a:pt x="140" y="4"/>
                  </a:lnTo>
                  <a:cubicBezTo>
                    <a:pt x="129" y="2"/>
                    <a:pt x="119" y="0"/>
                    <a:pt x="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7"/>
            <p:cNvSpPr/>
            <p:nvPr/>
          </p:nvSpPr>
          <p:spPr>
            <a:xfrm>
              <a:off x="3497682" y="2634432"/>
              <a:ext cx="18588" cy="16622"/>
            </a:xfrm>
            <a:custGeom>
              <a:avLst/>
              <a:gdLst/>
              <a:ahLst/>
              <a:cxnLst/>
              <a:rect l="l" t="t" r="r" b="b"/>
              <a:pathLst>
                <a:path w="208" h="186" extrusionOk="0">
                  <a:moveTo>
                    <a:pt x="208" y="97"/>
                  </a:moveTo>
                  <a:cubicBezTo>
                    <a:pt x="208" y="107"/>
                    <a:pt x="206" y="117"/>
                    <a:pt x="202" y="128"/>
                  </a:cubicBezTo>
                  <a:lnTo>
                    <a:pt x="202" y="128"/>
                  </a:lnTo>
                  <a:cubicBezTo>
                    <a:pt x="206" y="117"/>
                    <a:pt x="208" y="106"/>
                    <a:pt x="208" y="97"/>
                  </a:cubicBezTo>
                  <a:close/>
                  <a:moveTo>
                    <a:pt x="202" y="129"/>
                  </a:moveTo>
                  <a:cubicBezTo>
                    <a:pt x="191" y="141"/>
                    <a:pt x="177" y="154"/>
                    <a:pt x="162" y="165"/>
                  </a:cubicBezTo>
                  <a:lnTo>
                    <a:pt x="162" y="165"/>
                  </a:lnTo>
                  <a:cubicBezTo>
                    <a:pt x="176" y="160"/>
                    <a:pt x="189" y="149"/>
                    <a:pt x="202" y="129"/>
                  </a:cubicBezTo>
                  <a:close/>
                  <a:moveTo>
                    <a:pt x="115" y="1"/>
                  </a:moveTo>
                  <a:cubicBezTo>
                    <a:pt x="78" y="1"/>
                    <a:pt x="41" y="29"/>
                    <a:pt x="16" y="67"/>
                  </a:cubicBezTo>
                  <a:cubicBezTo>
                    <a:pt x="0" y="98"/>
                    <a:pt x="47" y="160"/>
                    <a:pt x="78" y="176"/>
                  </a:cubicBezTo>
                  <a:cubicBezTo>
                    <a:pt x="89" y="183"/>
                    <a:pt x="100" y="186"/>
                    <a:pt x="110" y="186"/>
                  </a:cubicBezTo>
                  <a:cubicBezTo>
                    <a:pt x="128" y="186"/>
                    <a:pt x="146" y="177"/>
                    <a:pt x="162" y="165"/>
                  </a:cubicBezTo>
                  <a:lnTo>
                    <a:pt x="162" y="165"/>
                  </a:lnTo>
                  <a:cubicBezTo>
                    <a:pt x="155" y="168"/>
                    <a:pt x="147" y="169"/>
                    <a:pt x="139" y="169"/>
                  </a:cubicBezTo>
                  <a:cubicBezTo>
                    <a:pt x="125" y="169"/>
                    <a:pt x="111" y="166"/>
                    <a:pt x="94" y="160"/>
                  </a:cubicBezTo>
                  <a:cubicBezTo>
                    <a:pt x="62" y="144"/>
                    <a:pt x="47" y="129"/>
                    <a:pt x="62" y="82"/>
                  </a:cubicBezTo>
                  <a:lnTo>
                    <a:pt x="62" y="67"/>
                  </a:lnTo>
                  <a:cubicBezTo>
                    <a:pt x="74" y="32"/>
                    <a:pt x="94" y="15"/>
                    <a:pt x="124" y="15"/>
                  </a:cubicBezTo>
                  <a:cubicBezTo>
                    <a:pt x="133" y="15"/>
                    <a:pt x="144" y="17"/>
                    <a:pt x="156" y="20"/>
                  </a:cubicBezTo>
                  <a:cubicBezTo>
                    <a:pt x="190" y="44"/>
                    <a:pt x="208" y="67"/>
                    <a:pt x="208" y="97"/>
                  </a:cubicBezTo>
                  <a:lnTo>
                    <a:pt x="208" y="97"/>
                  </a:lnTo>
                  <a:cubicBezTo>
                    <a:pt x="208" y="66"/>
                    <a:pt x="190" y="40"/>
                    <a:pt x="156" y="5"/>
                  </a:cubicBezTo>
                  <a:lnTo>
                    <a:pt x="140" y="5"/>
                  </a:lnTo>
                  <a:cubicBezTo>
                    <a:pt x="132" y="2"/>
                    <a:pt x="124" y="1"/>
                    <a:pt x="1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7"/>
            <p:cNvSpPr/>
            <p:nvPr/>
          </p:nvSpPr>
          <p:spPr>
            <a:xfrm>
              <a:off x="3497682" y="2703779"/>
              <a:ext cx="18677" cy="16622"/>
            </a:xfrm>
            <a:custGeom>
              <a:avLst/>
              <a:gdLst/>
              <a:ahLst/>
              <a:cxnLst/>
              <a:rect l="l" t="t" r="r" b="b"/>
              <a:pathLst>
                <a:path w="209" h="186" extrusionOk="0">
                  <a:moveTo>
                    <a:pt x="208" y="90"/>
                  </a:moveTo>
                  <a:cubicBezTo>
                    <a:pt x="207" y="102"/>
                    <a:pt x="205" y="115"/>
                    <a:pt x="202" y="128"/>
                  </a:cubicBezTo>
                  <a:cubicBezTo>
                    <a:pt x="207" y="114"/>
                    <a:pt x="209" y="102"/>
                    <a:pt x="208" y="90"/>
                  </a:cubicBezTo>
                  <a:close/>
                  <a:moveTo>
                    <a:pt x="115" y="0"/>
                  </a:moveTo>
                  <a:cubicBezTo>
                    <a:pt x="78" y="0"/>
                    <a:pt x="41" y="28"/>
                    <a:pt x="16" y="66"/>
                  </a:cubicBezTo>
                  <a:cubicBezTo>
                    <a:pt x="0" y="97"/>
                    <a:pt x="47" y="159"/>
                    <a:pt x="78" y="175"/>
                  </a:cubicBezTo>
                  <a:cubicBezTo>
                    <a:pt x="89" y="182"/>
                    <a:pt x="100" y="185"/>
                    <a:pt x="110" y="185"/>
                  </a:cubicBezTo>
                  <a:cubicBezTo>
                    <a:pt x="145" y="185"/>
                    <a:pt x="178" y="152"/>
                    <a:pt x="202" y="129"/>
                  </a:cubicBezTo>
                  <a:lnTo>
                    <a:pt x="202" y="129"/>
                  </a:lnTo>
                  <a:cubicBezTo>
                    <a:pt x="184" y="147"/>
                    <a:pt x="166" y="154"/>
                    <a:pt x="144" y="154"/>
                  </a:cubicBezTo>
                  <a:cubicBezTo>
                    <a:pt x="129" y="154"/>
                    <a:pt x="113" y="150"/>
                    <a:pt x="94" y="144"/>
                  </a:cubicBezTo>
                  <a:cubicBezTo>
                    <a:pt x="62" y="128"/>
                    <a:pt x="47" y="97"/>
                    <a:pt x="62" y="66"/>
                  </a:cubicBezTo>
                  <a:cubicBezTo>
                    <a:pt x="74" y="32"/>
                    <a:pt x="94" y="14"/>
                    <a:pt x="124" y="14"/>
                  </a:cubicBezTo>
                  <a:cubicBezTo>
                    <a:pt x="133" y="14"/>
                    <a:pt x="144" y="16"/>
                    <a:pt x="156" y="20"/>
                  </a:cubicBezTo>
                  <a:cubicBezTo>
                    <a:pt x="188" y="42"/>
                    <a:pt x="205" y="63"/>
                    <a:pt x="208" y="90"/>
                  </a:cubicBezTo>
                  <a:lnTo>
                    <a:pt x="208" y="90"/>
                  </a:lnTo>
                  <a:cubicBezTo>
                    <a:pt x="209" y="48"/>
                    <a:pt x="188" y="17"/>
                    <a:pt x="140" y="4"/>
                  </a:cubicBezTo>
                  <a:cubicBezTo>
                    <a:pt x="132" y="2"/>
                    <a:pt x="124" y="0"/>
                    <a:pt x="1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7"/>
            <p:cNvSpPr/>
            <p:nvPr/>
          </p:nvSpPr>
          <p:spPr>
            <a:xfrm>
              <a:off x="3499023" y="2766156"/>
              <a:ext cx="19124" cy="16622"/>
            </a:xfrm>
            <a:custGeom>
              <a:avLst/>
              <a:gdLst/>
              <a:ahLst/>
              <a:cxnLst/>
              <a:rect l="l" t="t" r="r" b="b"/>
              <a:pathLst>
                <a:path w="214" h="186" extrusionOk="0">
                  <a:moveTo>
                    <a:pt x="188" y="46"/>
                  </a:moveTo>
                  <a:lnTo>
                    <a:pt x="188" y="46"/>
                  </a:lnTo>
                  <a:cubicBezTo>
                    <a:pt x="198" y="71"/>
                    <a:pt x="203" y="102"/>
                    <a:pt x="203" y="128"/>
                  </a:cubicBezTo>
                  <a:cubicBezTo>
                    <a:pt x="214" y="95"/>
                    <a:pt x="209" y="69"/>
                    <a:pt x="188" y="46"/>
                  </a:cubicBezTo>
                  <a:close/>
                  <a:moveTo>
                    <a:pt x="122" y="0"/>
                  </a:moveTo>
                  <a:cubicBezTo>
                    <a:pt x="89" y="0"/>
                    <a:pt x="45" y="28"/>
                    <a:pt x="32" y="66"/>
                  </a:cubicBezTo>
                  <a:cubicBezTo>
                    <a:pt x="1" y="97"/>
                    <a:pt x="47" y="159"/>
                    <a:pt x="79" y="175"/>
                  </a:cubicBezTo>
                  <a:cubicBezTo>
                    <a:pt x="89" y="182"/>
                    <a:pt x="101" y="185"/>
                    <a:pt x="113" y="185"/>
                  </a:cubicBezTo>
                  <a:cubicBezTo>
                    <a:pt x="151" y="185"/>
                    <a:pt x="191" y="152"/>
                    <a:pt x="203" y="128"/>
                  </a:cubicBezTo>
                  <a:lnTo>
                    <a:pt x="203" y="128"/>
                  </a:lnTo>
                  <a:cubicBezTo>
                    <a:pt x="169" y="151"/>
                    <a:pt x="143" y="165"/>
                    <a:pt x="125" y="165"/>
                  </a:cubicBezTo>
                  <a:cubicBezTo>
                    <a:pt x="119" y="165"/>
                    <a:pt x="114" y="164"/>
                    <a:pt x="110" y="159"/>
                  </a:cubicBezTo>
                  <a:cubicBezTo>
                    <a:pt x="63" y="144"/>
                    <a:pt x="47" y="128"/>
                    <a:pt x="63" y="82"/>
                  </a:cubicBezTo>
                  <a:lnTo>
                    <a:pt x="63" y="66"/>
                  </a:lnTo>
                  <a:cubicBezTo>
                    <a:pt x="75" y="31"/>
                    <a:pt x="104" y="14"/>
                    <a:pt x="131" y="14"/>
                  </a:cubicBezTo>
                  <a:cubicBezTo>
                    <a:pt x="140" y="14"/>
                    <a:pt x="148" y="16"/>
                    <a:pt x="156" y="20"/>
                  </a:cubicBezTo>
                  <a:cubicBezTo>
                    <a:pt x="169" y="29"/>
                    <a:pt x="180" y="37"/>
                    <a:pt x="188" y="46"/>
                  </a:cubicBezTo>
                  <a:lnTo>
                    <a:pt x="188" y="46"/>
                  </a:lnTo>
                  <a:cubicBezTo>
                    <a:pt x="180" y="27"/>
                    <a:pt x="170" y="11"/>
                    <a:pt x="156" y="4"/>
                  </a:cubicBezTo>
                  <a:lnTo>
                    <a:pt x="141" y="4"/>
                  </a:lnTo>
                  <a:cubicBezTo>
                    <a:pt x="135" y="2"/>
                    <a:pt x="129" y="0"/>
                    <a:pt x="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7"/>
            <p:cNvSpPr/>
            <p:nvPr/>
          </p:nvSpPr>
          <p:spPr>
            <a:xfrm>
              <a:off x="3524045" y="2584924"/>
              <a:ext cx="13941" cy="227434"/>
            </a:xfrm>
            <a:custGeom>
              <a:avLst/>
              <a:gdLst/>
              <a:ahLst/>
              <a:cxnLst/>
              <a:rect l="l" t="t" r="r" b="b"/>
              <a:pathLst>
                <a:path w="156" h="2545" extrusionOk="0">
                  <a:moveTo>
                    <a:pt x="62" y="1"/>
                  </a:moveTo>
                  <a:cubicBezTo>
                    <a:pt x="66" y="24"/>
                    <a:pt x="69" y="47"/>
                    <a:pt x="73" y="71"/>
                  </a:cubicBezTo>
                  <a:lnTo>
                    <a:pt x="73" y="71"/>
                  </a:lnTo>
                  <a:cubicBezTo>
                    <a:pt x="69" y="46"/>
                    <a:pt x="66" y="22"/>
                    <a:pt x="62" y="1"/>
                  </a:cubicBezTo>
                  <a:close/>
                  <a:moveTo>
                    <a:pt x="73" y="71"/>
                  </a:moveTo>
                  <a:lnTo>
                    <a:pt x="73" y="71"/>
                  </a:lnTo>
                  <a:cubicBezTo>
                    <a:pt x="83" y="150"/>
                    <a:pt x="90" y="240"/>
                    <a:pt x="78" y="311"/>
                  </a:cubicBezTo>
                  <a:cubicBezTo>
                    <a:pt x="93" y="404"/>
                    <a:pt x="93" y="497"/>
                    <a:pt x="93" y="621"/>
                  </a:cubicBezTo>
                  <a:cubicBezTo>
                    <a:pt x="109" y="838"/>
                    <a:pt x="93" y="1040"/>
                    <a:pt x="93" y="1257"/>
                  </a:cubicBezTo>
                  <a:cubicBezTo>
                    <a:pt x="93" y="1474"/>
                    <a:pt x="78" y="1691"/>
                    <a:pt x="47" y="1893"/>
                  </a:cubicBezTo>
                  <a:lnTo>
                    <a:pt x="0" y="2544"/>
                  </a:lnTo>
                  <a:lnTo>
                    <a:pt x="47" y="2234"/>
                  </a:lnTo>
                  <a:lnTo>
                    <a:pt x="93" y="1924"/>
                  </a:lnTo>
                  <a:cubicBezTo>
                    <a:pt x="109" y="1707"/>
                    <a:pt x="140" y="1489"/>
                    <a:pt x="140" y="1272"/>
                  </a:cubicBezTo>
                  <a:cubicBezTo>
                    <a:pt x="140" y="1071"/>
                    <a:pt x="155" y="854"/>
                    <a:pt x="140" y="636"/>
                  </a:cubicBezTo>
                  <a:cubicBezTo>
                    <a:pt x="140" y="443"/>
                    <a:pt x="103" y="262"/>
                    <a:pt x="73" y="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7"/>
            <p:cNvSpPr/>
            <p:nvPr/>
          </p:nvSpPr>
          <p:spPr>
            <a:xfrm>
              <a:off x="3075165" y="2041585"/>
              <a:ext cx="483554" cy="447808"/>
            </a:xfrm>
            <a:custGeom>
              <a:avLst/>
              <a:gdLst/>
              <a:ahLst/>
              <a:cxnLst/>
              <a:rect l="l" t="t" r="r" b="b"/>
              <a:pathLst>
                <a:path w="5411" h="5011" extrusionOk="0">
                  <a:moveTo>
                    <a:pt x="364" y="1"/>
                  </a:moveTo>
                  <a:cubicBezTo>
                    <a:pt x="1" y="1"/>
                    <a:pt x="232" y="1431"/>
                    <a:pt x="448" y="2141"/>
                  </a:cubicBezTo>
                  <a:cubicBezTo>
                    <a:pt x="556" y="2498"/>
                    <a:pt x="1859" y="4716"/>
                    <a:pt x="2867" y="4995"/>
                  </a:cubicBezTo>
                  <a:cubicBezTo>
                    <a:pt x="2903" y="5005"/>
                    <a:pt x="2946" y="5010"/>
                    <a:pt x="2996" y="5010"/>
                  </a:cubicBezTo>
                  <a:cubicBezTo>
                    <a:pt x="3620" y="5010"/>
                    <a:pt x="5262" y="4239"/>
                    <a:pt x="5333" y="3708"/>
                  </a:cubicBezTo>
                  <a:cubicBezTo>
                    <a:pt x="5411" y="3149"/>
                    <a:pt x="1068" y="32"/>
                    <a:pt x="370" y="1"/>
                  </a:cubicBezTo>
                  <a:cubicBezTo>
                    <a:pt x="368" y="1"/>
                    <a:pt x="366" y="1"/>
                    <a:pt x="3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7"/>
            <p:cNvSpPr/>
            <p:nvPr/>
          </p:nvSpPr>
          <p:spPr>
            <a:xfrm>
              <a:off x="3101259" y="2090825"/>
              <a:ext cx="20911" cy="18945"/>
            </a:xfrm>
            <a:custGeom>
              <a:avLst/>
              <a:gdLst/>
              <a:ahLst/>
              <a:cxnLst/>
              <a:rect l="l" t="t" r="r" b="b"/>
              <a:pathLst>
                <a:path w="234" h="212" extrusionOk="0">
                  <a:moveTo>
                    <a:pt x="174" y="38"/>
                  </a:moveTo>
                  <a:lnTo>
                    <a:pt x="174" y="38"/>
                  </a:lnTo>
                  <a:cubicBezTo>
                    <a:pt x="178" y="43"/>
                    <a:pt x="183" y="49"/>
                    <a:pt x="187" y="55"/>
                  </a:cubicBezTo>
                  <a:cubicBezTo>
                    <a:pt x="183" y="47"/>
                    <a:pt x="179" y="42"/>
                    <a:pt x="174" y="38"/>
                  </a:cubicBezTo>
                  <a:close/>
                  <a:moveTo>
                    <a:pt x="104" y="1"/>
                  </a:moveTo>
                  <a:cubicBezTo>
                    <a:pt x="88" y="1"/>
                    <a:pt x="74" y="7"/>
                    <a:pt x="63" y="24"/>
                  </a:cubicBezTo>
                  <a:cubicBezTo>
                    <a:pt x="16" y="55"/>
                    <a:pt x="1" y="117"/>
                    <a:pt x="32" y="148"/>
                  </a:cubicBezTo>
                  <a:lnTo>
                    <a:pt x="32" y="179"/>
                  </a:lnTo>
                  <a:cubicBezTo>
                    <a:pt x="60" y="198"/>
                    <a:pt x="95" y="211"/>
                    <a:pt x="125" y="211"/>
                  </a:cubicBezTo>
                  <a:cubicBezTo>
                    <a:pt x="143" y="211"/>
                    <a:pt x="159" y="206"/>
                    <a:pt x="171" y="194"/>
                  </a:cubicBezTo>
                  <a:cubicBezTo>
                    <a:pt x="218" y="163"/>
                    <a:pt x="233" y="101"/>
                    <a:pt x="187" y="55"/>
                  </a:cubicBezTo>
                  <a:lnTo>
                    <a:pt x="187" y="55"/>
                  </a:lnTo>
                  <a:cubicBezTo>
                    <a:pt x="218" y="101"/>
                    <a:pt x="187" y="132"/>
                    <a:pt x="156" y="132"/>
                  </a:cubicBezTo>
                  <a:cubicBezTo>
                    <a:pt x="135" y="146"/>
                    <a:pt x="117" y="154"/>
                    <a:pt x="102" y="154"/>
                  </a:cubicBezTo>
                  <a:cubicBezTo>
                    <a:pt x="85" y="154"/>
                    <a:pt x="71" y="142"/>
                    <a:pt x="63" y="117"/>
                  </a:cubicBezTo>
                  <a:cubicBezTo>
                    <a:pt x="63" y="86"/>
                    <a:pt x="63" y="39"/>
                    <a:pt x="94" y="24"/>
                  </a:cubicBezTo>
                  <a:cubicBezTo>
                    <a:pt x="130" y="24"/>
                    <a:pt x="156" y="24"/>
                    <a:pt x="174" y="38"/>
                  </a:cubicBezTo>
                  <a:lnTo>
                    <a:pt x="174" y="38"/>
                  </a:lnTo>
                  <a:cubicBezTo>
                    <a:pt x="154" y="16"/>
                    <a:pt x="127" y="1"/>
                    <a:pt x="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7"/>
            <p:cNvSpPr/>
            <p:nvPr/>
          </p:nvSpPr>
          <p:spPr>
            <a:xfrm>
              <a:off x="3165066" y="2137563"/>
              <a:ext cx="20822" cy="19303"/>
            </a:xfrm>
            <a:custGeom>
              <a:avLst/>
              <a:gdLst/>
              <a:ahLst/>
              <a:cxnLst/>
              <a:rect l="l" t="t" r="r" b="b"/>
              <a:pathLst>
                <a:path w="233" h="216" extrusionOk="0">
                  <a:moveTo>
                    <a:pt x="111" y="1"/>
                  </a:moveTo>
                  <a:cubicBezTo>
                    <a:pt x="91" y="1"/>
                    <a:pt x="74" y="10"/>
                    <a:pt x="62" y="28"/>
                  </a:cubicBezTo>
                  <a:cubicBezTo>
                    <a:pt x="16" y="59"/>
                    <a:pt x="0" y="121"/>
                    <a:pt x="31" y="152"/>
                  </a:cubicBezTo>
                  <a:lnTo>
                    <a:pt x="31" y="183"/>
                  </a:lnTo>
                  <a:cubicBezTo>
                    <a:pt x="60" y="202"/>
                    <a:pt x="95" y="216"/>
                    <a:pt x="124" y="216"/>
                  </a:cubicBezTo>
                  <a:cubicBezTo>
                    <a:pt x="143" y="216"/>
                    <a:pt x="159" y="210"/>
                    <a:pt x="171" y="199"/>
                  </a:cubicBezTo>
                  <a:cubicBezTo>
                    <a:pt x="217" y="152"/>
                    <a:pt x="233" y="106"/>
                    <a:pt x="202" y="59"/>
                  </a:cubicBezTo>
                  <a:lnTo>
                    <a:pt x="202" y="59"/>
                  </a:lnTo>
                  <a:cubicBezTo>
                    <a:pt x="217" y="106"/>
                    <a:pt x="202" y="137"/>
                    <a:pt x="155" y="183"/>
                  </a:cubicBezTo>
                  <a:cubicBezTo>
                    <a:pt x="140" y="183"/>
                    <a:pt x="93" y="183"/>
                    <a:pt x="78" y="137"/>
                  </a:cubicBezTo>
                  <a:cubicBezTo>
                    <a:pt x="62" y="106"/>
                    <a:pt x="62" y="59"/>
                    <a:pt x="93" y="43"/>
                  </a:cubicBezTo>
                  <a:cubicBezTo>
                    <a:pt x="112" y="37"/>
                    <a:pt x="129" y="33"/>
                    <a:pt x="144" y="33"/>
                  </a:cubicBezTo>
                  <a:cubicBezTo>
                    <a:pt x="160" y="33"/>
                    <a:pt x="175" y="38"/>
                    <a:pt x="189" y="48"/>
                  </a:cubicBezTo>
                  <a:lnTo>
                    <a:pt x="189" y="48"/>
                  </a:lnTo>
                  <a:cubicBezTo>
                    <a:pt x="187" y="49"/>
                    <a:pt x="189" y="53"/>
                    <a:pt x="202" y="59"/>
                  </a:cubicBezTo>
                  <a:cubicBezTo>
                    <a:pt x="202" y="53"/>
                    <a:pt x="197" y="49"/>
                    <a:pt x="193" y="48"/>
                  </a:cubicBezTo>
                  <a:lnTo>
                    <a:pt x="193" y="48"/>
                  </a:lnTo>
                  <a:cubicBezTo>
                    <a:pt x="167" y="17"/>
                    <a:pt x="137" y="1"/>
                    <a:pt x="1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7"/>
            <p:cNvSpPr/>
            <p:nvPr/>
          </p:nvSpPr>
          <p:spPr>
            <a:xfrm>
              <a:off x="3228783" y="2180458"/>
              <a:ext cx="18141" cy="15818"/>
            </a:xfrm>
            <a:custGeom>
              <a:avLst/>
              <a:gdLst/>
              <a:ahLst/>
              <a:cxnLst/>
              <a:rect l="l" t="t" r="r" b="b"/>
              <a:pathLst>
                <a:path w="203" h="177" extrusionOk="0">
                  <a:moveTo>
                    <a:pt x="103" y="0"/>
                  </a:moveTo>
                  <a:cubicBezTo>
                    <a:pt x="90" y="0"/>
                    <a:pt x="76" y="4"/>
                    <a:pt x="63" y="13"/>
                  </a:cubicBezTo>
                  <a:cubicBezTo>
                    <a:pt x="1" y="29"/>
                    <a:pt x="1" y="60"/>
                    <a:pt x="16" y="122"/>
                  </a:cubicBezTo>
                  <a:cubicBezTo>
                    <a:pt x="37" y="163"/>
                    <a:pt x="57" y="177"/>
                    <a:pt x="87" y="177"/>
                  </a:cubicBezTo>
                  <a:cubicBezTo>
                    <a:pt x="102" y="177"/>
                    <a:pt x="119" y="174"/>
                    <a:pt x="140" y="168"/>
                  </a:cubicBezTo>
                  <a:cubicBezTo>
                    <a:pt x="202" y="137"/>
                    <a:pt x="202" y="91"/>
                    <a:pt x="187" y="44"/>
                  </a:cubicBezTo>
                  <a:lnTo>
                    <a:pt x="187" y="44"/>
                  </a:lnTo>
                  <a:cubicBezTo>
                    <a:pt x="202" y="91"/>
                    <a:pt x="187" y="122"/>
                    <a:pt x="125" y="168"/>
                  </a:cubicBezTo>
                  <a:cubicBezTo>
                    <a:pt x="94" y="168"/>
                    <a:pt x="63" y="168"/>
                    <a:pt x="47" y="122"/>
                  </a:cubicBezTo>
                  <a:cubicBezTo>
                    <a:pt x="16" y="91"/>
                    <a:pt x="47" y="44"/>
                    <a:pt x="63" y="29"/>
                  </a:cubicBezTo>
                  <a:lnTo>
                    <a:pt x="78" y="29"/>
                  </a:lnTo>
                  <a:cubicBezTo>
                    <a:pt x="97" y="22"/>
                    <a:pt x="114" y="19"/>
                    <a:pt x="129" y="19"/>
                  </a:cubicBezTo>
                  <a:cubicBezTo>
                    <a:pt x="150" y="19"/>
                    <a:pt x="169" y="26"/>
                    <a:pt x="187" y="44"/>
                  </a:cubicBezTo>
                  <a:cubicBezTo>
                    <a:pt x="165" y="22"/>
                    <a:pt x="135"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7"/>
            <p:cNvSpPr/>
            <p:nvPr/>
          </p:nvSpPr>
          <p:spPr>
            <a:xfrm>
              <a:off x="3284189" y="2220404"/>
              <a:ext cx="18141" cy="15818"/>
            </a:xfrm>
            <a:custGeom>
              <a:avLst/>
              <a:gdLst/>
              <a:ahLst/>
              <a:cxnLst/>
              <a:rect l="l" t="t" r="r" b="b"/>
              <a:pathLst>
                <a:path w="203" h="177" extrusionOk="0">
                  <a:moveTo>
                    <a:pt x="146" y="12"/>
                  </a:moveTo>
                  <a:lnTo>
                    <a:pt x="146" y="12"/>
                  </a:lnTo>
                  <a:cubicBezTo>
                    <a:pt x="161" y="18"/>
                    <a:pt x="175" y="29"/>
                    <a:pt x="187" y="47"/>
                  </a:cubicBezTo>
                  <a:cubicBezTo>
                    <a:pt x="174" y="27"/>
                    <a:pt x="160" y="16"/>
                    <a:pt x="146" y="12"/>
                  </a:cubicBezTo>
                  <a:close/>
                  <a:moveTo>
                    <a:pt x="63" y="1"/>
                  </a:moveTo>
                  <a:cubicBezTo>
                    <a:pt x="1" y="32"/>
                    <a:pt x="1" y="78"/>
                    <a:pt x="32" y="125"/>
                  </a:cubicBezTo>
                  <a:cubicBezTo>
                    <a:pt x="41" y="161"/>
                    <a:pt x="55" y="176"/>
                    <a:pt x="78" y="176"/>
                  </a:cubicBezTo>
                  <a:cubicBezTo>
                    <a:pt x="94" y="176"/>
                    <a:pt x="115" y="168"/>
                    <a:pt x="141" y="156"/>
                  </a:cubicBezTo>
                  <a:cubicBezTo>
                    <a:pt x="203" y="140"/>
                    <a:pt x="203" y="78"/>
                    <a:pt x="187" y="47"/>
                  </a:cubicBezTo>
                  <a:lnTo>
                    <a:pt x="187" y="47"/>
                  </a:lnTo>
                  <a:cubicBezTo>
                    <a:pt x="203" y="109"/>
                    <a:pt x="187" y="140"/>
                    <a:pt x="141" y="140"/>
                  </a:cubicBezTo>
                  <a:cubicBezTo>
                    <a:pt x="136" y="145"/>
                    <a:pt x="129" y="147"/>
                    <a:pt x="121" y="147"/>
                  </a:cubicBezTo>
                  <a:cubicBezTo>
                    <a:pt x="100" y="147"/>
                    <a:pt x="74" y="136"/>
                    <a:pt x="63" y="125"/>
                  </a:cubicBezTo>
                  <a:cubicBezTo>
                    <a:pt x="32" y="109"/>
                    <a:pt x="32" y="47"/>
                    <a:pt x="63" y="32"/>
                  </a:cubicBezTo>
                  <a:lnTo>
                    <a:pt x="79" y="32"/>
                  </a:lnTo>
                  <a:cubicBezTo>
                    <a:pt x="99" y="18"/>
                    <a:pt x="117" y="10"/>
                    <a:pt x="133" y="10"/>
                  </a:cubicBezTo>
                  <a:cubicBezTo>
                    <a:pt x="138" y="10"/>
                    <a:pt x="142" y="10"/>
                    <a:pt x="146" y="12"/>
                  </a:cubicBezTo>
                  <a:lnTo>
                    <a:pt x="146" y="12"/>
                  </a:lnTo>
                  <a:cubicBezTo>
                    <a:pt x="121" y="1"/>
                    <a:pt x="92" y="1"/>
                    <a:pt x="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3339685" y="2263657"/>
              <a:ext cx="18052" cy="15818"/>
            </a:xfrm>
            <a:custGeom>
              <a:avLst/>
              <a:gdLst/>
              <a:ahLst/>
              <a:cxnLst/>
              <a:rect l="l" t="t" r="r" b="b"/>
              <a:pathLst>
                <a:path w="202" h="177" extrusionOk="0">
                  <a:moveTo>
                    <a:pt x="161" y="25"/>
                  </a:moveTo>
                  <a:cubicBezTo>
                    <a:pt x="169" y="31"/>
                    <a:pt x="177" y="37"/>
                    <a:pt x="186" y="44"/>
                  </a:cubicBezTo>
                  <a:cubicBezTo>
                    <a:pt x="178" y="35"/>
                    <a:pt x="170" y="29"/>
                    <a:pt x="161" y="25"/>
                  </a:cubicBezTo>
                  <a:close/>
                  <a:moveTo>
                    <a:pt x="186" y="44"/>
                  </a:moveTo>
                  <a:lnTo>
                    <a:pt x="186" y="44"/>
                  </a:lnTo>
                  <a:cubicBezTo>
                    <a:pt x="202" y="106"/>
                    <a:pt x="186" y="137"/>
                    <a:pt x="140" y="168"/>
                  </a:cubicBezTo>
                  <a:cubicBezTo>
                    <a:pt x="202" y="137"/>
                    <a:pt x="202" y="90"/>
                    <a:pt x="186" y="44"/>
                  </a:cubicBezTo>
                  <a:close/>
                  <a:moveTo>
                    <a:pt x="107" y="0"/>
                  </a:moveTo>
                  <a:cubicBezTo>
                    <a:pt x="95" y="0"/>
                    <a:pt x="81" y="4"/>
                    <a:pt x="62" y="13"/>
                  </a:cubicBezTo>
                  <a:cubicBezTo>
                    <a:pt x="0" y="28"/>
                    <a:pt x="0" y="90"/>
                    <a:pt x="16" y="121"/>
                  </a:cubicBezTo>
                  <a:cubicBezTo>
                    <a:pt x="37" y="163"/>
                    <a:pt x="57" y="177"/>
                    <a:pt x="87" y="177"/>
                  </a:cubicBezTo>
                  <a:cubicBezTo>
                    <a:pt x="102" y="177"/>
                    <a:pt x="119" y="173"/>
                    <a:pt x="140" y="168"/>
                  </a:cubicBezTo>
                  <a:cubicBezTo>
                    <a:pt x="124" y="168"/>
                    <a:pt x="78" y="168"/>
                    <a:pt x="62" y="121"/>
                  </a:cubicBezTo>
                  <a:cubicBezTo>
                    <a:pt x="47" y="90"/>
                    <a:pt x="47" y="44"/>
                    <a:pt x="78" y="28"/>
                  </a:cubicBezTo>
                  <a:cubicBezTo>
                    <a:pt x="97" y="22"/>
                    <a:pt x="114" y="18"/>
                    <a:pt x="129" y="18"/>
                  </a:cubicBezTo>
                  <a:cubicBezTo>
                    <a:pt x="140" y="18"/>
                    <a:pt x="151" y="20"/>
                    <a:pt x="161" y="25"/>
                  </a:cubicBezTo>
                  <a:lnTo>
                    <a:pt x="161" y="25"/>
                  </a:lnTo>
                  <a:cubicBezTo>
                    <a:pt x="142" y="11"/>
                    <a:pt x="128"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3393751" y="2307177"/>
              <a:ext cx="18052" cy="15281"/>
            </a:xfrm>
            <a:custGeom>
              <a:avLst/>
              <a:gdLst/>
              <a:ahLst/>
              <a:cxnLst/>
              <a:rect l="l" t="t" r="r" b="b"/>
              <a:pathLst>
                <a:path w="202" h="171" extrusionOk="0">
                  <a:moveTo>
                    <a:pt x="136" y="12"/>
                  </a:moveTo>
                  <a:lnTo>
                    <a:pt x="136" y="12"/>
                  </a:lnTo>
                  <a:cubicBezTo>
                    <a:pt x="149" y="19"/>
                    <a:pt x="161" y="27"/>
                    <a:pt x="171" y="38"/>
                  </a:cubicBezTo>
                  <a:cubicBezTo>
                    <a:pt x="163" y="22"/>
                    <a:pt x="151" y="14"/>
                    <a:pt x="136" y="12"/>
                  </a:cubicBezTo>
                  <a:close/>
                  <a:moveTo>
                    <a:pt x="171" y="38"/>
                  </a:moveTo>
                  <a:cubicBezTo>
                    <a:pt x="171" y="84"/>
                    <a:pt x="155" y="115"/>
                    <a:pt x="140" y="162"/>
                  </a:cubicBezTo>
                  <a:cubicBezTo>
                    <a:pt x="202" y="146"/>
                    <a:pt x="202" y="84"/>
                    <a:pt x="171" y="38"/>
                  </a:cubicBezTo>
                  <a:close/>
                  <a:moveTo>
                    <a:pt x="140" y="162"/>
                  </a:moveTo>
                  <a:lnTo>
                    <a:pt x="140" y="162"/>
                  </a:lnTo>
                  <a:cubicBezTo>
                    <a:pt x="132" y="164"/>
                    <a:pt x="124" y="167"/>
                    <a:pt x="116" y="168"/>
                  </a:cubicBezTo>
                  <a:lnTo>
                    <a:pt x="116" y="168"/>
                  </a:lnTo>
                  <a:cubicBezTo>
                    <a:pt x="124" y="168"/>
                    <a:pt x="132" y="166"/>
                    <a:pt x="140" y="162"/>
                  </a:cubicBezTo>
                  <a:close/>
                  <a:moveTo>
                    <a:pt x="90" y="1"/>
                  </a:moveTo>
                  <a:cubicBezTo>
                    <a:pt x="80" y="1"/>
                    <a:pt x="71" y="2"/>
                    <a:pt x="62" y="7"/>
                  </a:cubicBezTo>
                  <a:cubicBezTo>
                    <a:pt x="0" y="22"/>
                    <a:pt x="0" y="84"/>
                    <a:pt x="16" y="115"/>
                  </a:cubicBezTo>
                  <a:cubicBezTo>
                    <a:pt x="36" y="157"/>
                    <a:pt x="64" y="170"/>
                    <a:pt x="94" y="170"/>
                  </a:cubicBezTo>
                  <a:cubicBezTo>
                    <a:pt x="101" y="170"/>
                    <a:pt x="109" y="170"/>
                    <a:pt x="116" y="168"/>
                  </a:cubicBezTo>
                  <a:lnTo>
                    <a:pt x="116" y="168"/>
                  </a:lnTo>
                  <a:cubicBezTo>
                    <a:pt x="115" y="168"/>
                    <a:pt x="114" y="168"/>
                    <a:pt x="113" y="168"/>
                  </a:cubicBezTo>
                  <a:cubicBezTo>
                    <a:pt x="92" y="168"/>
                    <a:pt x="73" y="157"/>
                    <a:pt x="62" y="146"/>
                  </a:cubicBezTo>
                  <a:cubicBezTo>
                    <a:pt x="16" y="115"/>
                    <a:pt x="16" y="69"/>
                    <a:pt x="62" y="38"/>
                  </a:cubicBezTo>
                  <a:cubicBezTo>
                    <a:pt x="62" y="22"/>
                    <a:pt x="78" y="22"/>
                    <a:pt x="78" y="22"/>
                  </a:cubicBezTo>
                  <a:cubicBezTo>
                    <a:pt x="97" y="16"/>
                    <a:pt x="114" y="12"/>
                    <a:pt x="128" y="12"/>
                  </a:cubicBezTo>
                  <a:cubicBezTo>
                    <a:pt x="131" y="12"/>
                    <a:pt x="133" y="12"/>
                    <a:pt x="136" y="12"/>
                  </a:cubicBezTo>
                  <a:lnTo>
                    <a:pt x="136" y="12"/>
                  </a:lnTo>
                  <a:cubicBezTo>
                    <a:pt x="121" y="5"/>
                    <a:pt x="105"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3113770" y="2065177"/>
              <a:ext cx="311884" cy="221804"/>
            </a:xfrm>
            <a:custGeom>
              <a:avLst/>
              <a:gdLst/>
              <a:ahLst/>
              <a:cxnLst/>
              <a:rect l="l" t="t" r="r" b="b"/>
              <a:pathLst>
                <a:path w="3490" h="2482" extrusionOk="0">
                  <a:moveTo>
                    <a:pt x="0" y="0"/>
                  </a:moveTo>
                  <a:cubicBezTo>
                    <a:pt x="310" y="187"/>
                    <a:pt x="590" y="404"/>
                    <a:pt x="884" y="605"/>
                  </a:cubicBezTo>
                  <a:cubicBezTo>
                    <a:pt x="1179" y="791"/>
                    <a:pt x="1474" y="993"/>
                    <a:pt x="1753" y="1195"/>
                  </a:cubicBezTo>
                  <a:cubicBezTo>
                    <a:pt x="2048" y="1396"/>
                    <a:pt x="2342" y="1613"/>
                    <a:pt x="2637" y="1815"/>
                  </a:cubicBezTo>
                  <a:cubicBezTo>
                    <a:pt x="2916" y="2032"/>
                    <a:pt x="3211" y="2249"/>
                    <a:pt x="3490" y="2482"/>
                  </a:cubicBezTo>
                  <a:cubicBezTo>
                    <a:pt x="3226" y="2249"/>
                    <a:pt x="2963" y="2032"/>
                    <a:pt x="2668" y="1800"/>
                  </a:cubicBezTo>
                  <a:cubicBezTo>
                    <a:pt x="2373" y="1567"/>
                    <a:pt x="2094" y="1350"/>
                    <a:pt x="1799" y="1164"/>
                  </a:cubicBezTo>
                  <a:cubicBezTo>
                    <a:pt x="1505" y="962"/>
                    <a:pt x="1210" y="760"/>
                    <a:pt x="900" y="559"/>
                  </a:cubicBezTo>
                  <a:cubicBezTo>
                    <a:pt x="590" y="373"/>
                    <a:pt x="310" y="1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3295807" y="2263478"/>
              <a:ext cx="307326" cy="349775"/>
            </a:xfrm>
            <a:custGeom>
              <a:avLst/>
              <a:gdLst/>
              <a:ahLst/>
              <a:cxnLst/>
              <a:rect l="l" t="t" r="r" b="b"/>
              <a:pathLst>
                <a:path w="3439" h="3914" extrusionOk="0">
                  <a:moveTo>
                    <a:pt x="1870" y="1"/>
                  </a:moveTo>
                  <a:cubicBezTo>
                    <a:pt x="1762" y="1"/>
                    <a:pt x="1564" y="136"/>
                    <a:pt x="1577" y="294"/>
                  </a:cubicBezTo>
                  <a:cubicBezTo>
                    <a:pt x="1577" y="434"/>
                    <a:pt x="2244" y="1721"/>
                    <a:pt x="2151" y="1721"/>
                  </a:cubicBezTo>
                  <a:cubicBezTo>
                    <a:pt x="1298" y="1798"/>
                    <a:pt x="150" y="2279"/>
                    <a:pt x="73" y="2372"/>
                  </a:cubicBezTo>
                  <a:cubicBezTo>
                    <a:pt x="0" y="2488"/>
                    <a:pt x="23" y="2985"/>
                    <a:pt x="127" y="2985"/>
                  </a:cubicBezTo>
                  <a:cubicBezTo>
                    <a:pt x="135" y="2985"/>
                    <a:pt x="142" y="2982"/>
                    <a:pt x="150" y="2977"/>
                  </a:cubicBezTo>
                  <a:cubicBezTo>
                    <a:pt x="811" y="2532"/>
                    <a:pt x="1990" y="2433"/>
                    <a:pt x="2284" y="2433"/>
                  </a:cubicBezTo>
                  <a:cubicBezTo>
                    <a:pt x="2308" y="2433"/>
                    <a:pt x="2325" y="2433"/>
                    <a:pt x="2337" y="2434"/>
                  </a:cubicBezTo>
                  <a:cubicBezTo>
                    <a:pt x="2492" y="2450"/>
                    <a:pt x="2570" y="3613"/>
                    <a:pt x="2663" y="3737"/>
                  </a:cubicBezTo>
                  <a:cubicBezTo>
                    <a:pt x="2730" y="3831"/>
                    <a:pt x="3007" y="3914"/>
                    <a:pt x="3130" y="3914"/>
                  </a:cubicBezTo>
                  <a:cubicBezTo>
                    <a:pt x="3149" y="3914"/>
                    <a:pt x="3164" y="3912"/>
                    <a:pt x="3175" y="3908"/>
                  </a:cubicBezTo>
                  <a:cubicBezTo>
                    <a:pt x="3252" y="3861"/>
                    <a:pt x="3438" y="2776"/>
                    <a:pt x="3268" y="1814"/>
                  </a:cubicBezTo>
                  <a:cubicBezTo>
                    <a:pt x="3097" y="806"/>
                    <a:pt x="2011" y="61"/>
                    <a:pt x="1918" y="15"/>
                  </a:cubicBezTo>
                  <a:cubicBezTo>
                    <a:pt x="1906" y="5"/>
                    <a:pt x="1890" y="1"/>
                    <a:pt x="1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3442276" y="2334344"/>
              <a:ext cx="171938" cy="206344"/>
            </a:xfrm>
            <a:custGeom>
              <a:avLst/>
              <a:gdLst/>
              <a:ahLst/>
              <a:cxnLst/>
              <a:rect l="l" t="t" r="r" b="b"/>
              <a:pathLst>
                <a:path w="1924" h="2309" extrusionOk="0">
                  <a:moveTo>
                    <a:pt x="837" y="0"/>
                  </a:moveTo>
                  <a:cubicBezTo>
                    <a:pt x="796" y="0"/>
                    <a:pt x="754" y="4"/>
                    <a:pt x="714" y="13"/>
                  </a:cubicBezTo>
                  <a:cubicBezTo>
                    <a:pt x="279" y="106"/>
                    <a:pt x="0" y="695"/>
                    <a:pt x="140" y="1331"/>
                  </a:cubicBezTo>
                  <a:cubicBezTo>
                    <a:pt x="265" y="1889"/>
                    <a:pt x="667" y="2309"/>
                    <a:pt x="1073" y="2309"/>
                  </a:cubicBezTo>
                  <a:cubicBezTo>
                    <a:pt x="1119" y="2309"/>
                    <a:pt x="1165" y="2304"/>
                    <a:pt x="1210" y="2293"/>
                  </a:cubicBezTo>
                  <a:cubicBezTo>
                    <a:pt x="1644" y="2200"/>
                    <a:pt x="1923" y="1626"/>
                    <a:pt x="1784" y="974"/>
                  </a:cubicBezTo>
                  <a:cubicBezTo>
                    <a:pt x="1657" y="410"/>
                    <a:pt x="1248" y="0"/>
                    <a:pt x="8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3298130" y="2799668"/>
              <a:ext cx="259069" cy="104378"/>
            </a:xfrm>
            <a:custGeom>
              <a:avLst/>
              <a:gdLst/>
              <a:ahLst/>
              <a:cxnLst/>
              <a:rect l="l" t="t" r="r" b="b"/>
              <a:pathLst>
                <a:path w="2899" h="1168" extrusionOk="0">
                  <a:moveTo>
                    <a:pt x="1578" y="1"/>
                  </a:moveTo>
                  <a:cubicBezTo>
                    <a:pt x="1558" y="1"/>
                    <a:pt x="1539" y="1"/>
                    <a:pt x="1520" y="2"/>
                  </a:cubicBezTo>
                  <a:cubicBezTo>
                    <a:pt x="915" y="17"/>
                    <a:pt x="124" y="234"/>
                    <a:pt x="62" y="529"/>
                  </a:cubicBezTo>
                  <a:cubicBezTo>
                    <a:pt x="0" y="730"/>
                    <a:pt x="310" y="1118"/>
                    <a:pt x="1473" y="1165"/>
                  </a:cubicBezTo>
                  <a:cubicBezTo>
                    <a:pt x="1526" y="1167"/>
                    <a:pt x="1577" y="1168"/>
                    <a:pt x="1626" y="1168"/>
                  </a:cubicBezTo>
                  <a:cubicBezTo>
                    <a:pt x="2646" y="1168"/>
                    <a:pt x="2899" y="723"/>
                    <a:pt x="2869" y="560"/>
                  </a:cubicBezTo>
                  <a:cubicBezTo>
                    <a:pt x="2839" y="229"/>
                    <a:pt x="2169" y="1"/>
                    <a:pt x="1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3307782" y="2834610"/>
              <a:ext cx="292581" cy="285342"/>
            </a:xfrm>
            <a:custGeom>
              <a:avLst/>
              <a:gdLst/>
              <a:ahLst/>
              <a:cxnLst/>
              <a:rect l="l" t="t" r="r" b="b"/>
              <a:pathLst>
                <a:path w="3274" h="3193" extrusionOk="0">
                  <a:moveTo>
                    <a:pt x="1846" y="1"/>
                  </a:moveTo>
                  <a:cubicBezTo>
                    <a:pt x="1240" y="1"/>
                    <a:pt x="395" y="206"/>
                    <a:pt x="202" y="464"/>
                  </a:cubicBezTo>
                  <a:cubicBezTo>
                    <a:pt x="109" y="572"/>
                    <a:pt x="1" y="2961"/>
                    <a:pt x="342" y="3162"/>
                  </a:cubicBezTo>
                  <a:cubicBezTo>
                    <a:pt x="378" y="3183"/>
                    <a:pt x="442" y="3193"/>
                    <a:pt x="528" y="3193"/>
                  </a:cubicBezTo>
                  <a:cubicBezTo>
                    <a:pt x="1212" y="3193"/>
                    <a:pt x="3259" y="2581"/>
                    <a:pt x="3273" y="2154"/>
                  </a:cubicBezTo>
                  <a:cubicBezTo>
                    <a:pt x="3273" y="1689"/>
                    <a:pt x="2591" y="293"/>
                    <a:pt x="2436" y="138"/>
                  </a:cubicBezTo>
                  <a:cubicBezTo>
                    <a:pt x="2340" y="42"/>
                    <a:pt x="2117"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3317523" y="3074733"/>
              <a:ext cx="105361" cy="55942"/>
            </a:xfrm>
            <a:custGeom>
              <a:avLst/>
              <a:gdLst/>
              <a:ahLst/>
              <a:cxnLst/>
              <a:rect l="l" t="t" r="r" b="b"/>
              <a:pathLst>
                <a:path w="1179" h="626" extrusionOk="0">
                  <a:moveTo>
                    <a:pt x="680" y="0"/>
                  </a:moveTo>
                  <a:cubicBezTo>
                    <a:pt x="640" y="0"/>
                    <a:pt x="599" y="3"/>
                    <a:pt x="559" y="10"/>
                  </a:cubicBezTo>
                  <a:cubicBezTo>
                    <a:pt x="171" y="56"/>
                    <a:pt x="16" y="212"/>
                    <a:pt x="0" y="351"/>
                  </a:cubicBezTo>
                  <a:cubicBezTo>
                    <a:pt x="0" y="434"/>
                    <a:pt x="158" y="625"/>
                    <a:pt x="495" y="625"/>
                  </a:cubicBezTo>
                  <a:cubicBezTo>
                    <a:pt x="539" y="625"/>
                    <a:pt x="586" y="622"/>
                    <a:pt x="636" y="615"/>
                  </a:cubicBezTo>
                  <a:cubicBezTo>
                    <a:pt x="1024" y="568"/>
                    <a:pt x="1179" y="367"/>
                    <a:pt x="1163" y="243"/>
                  </a:cubicBezTo>
                  <a:cubicBezTo>
                    <a:pt x="1137" y="110"/>
                    <a:pt x="918" y="0"/>
                    <a:pt x="6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3323510" y="3089926"/>
              <a:ext cx="104915" cy="145218"/>
            </a:xfrm>
            <a:custGeom>
              <a:avLst/>
              <a:gdLst/>
              <a:ahLst/>
              <a:cxnLst/>
              <a:rect l="l" t="t" r="r" b="b"/>
              <a:pathLst>
                <a:path w="1174" h="1625" extrusionOk="0">
                  <a:moveTo>
                    <a:pt x="635" y="1"/>
                  </a:moveTo>
                  <a:cubicBezTo>
                    <a:pt x="332" y="1"/>
                    <a:pt x="0" y="130"/>
                    <a:pt x="11" y="259"/>
                  </a:cubicBezTo>
                  <a:cubicBezTo>
                    <a:pt x="26" y="569"/>
                    <a:pt x="212" y="1468"/>
                    <a:pt x="321" y="1546"/>
                  </a:cubicBezTo>
                  <a:cubicBezTo>
                    <a:pt x="406" y="1602"/>
                    <a:pt x="498" y="1624"/>
                    <a:pt x="586" y="1624"/>
                  </a:cubicBezTo>
                  <a:cubicBezTo>
                    <a:pt x="819" y="1624"/>
                    <a:pt x="1032" y="1468"/>
                    <a:pt x="1065" y="1344"/>
                  </a:cubicBezTo>
                  <a:cubicBezTo>
                    <a:pt x="1081" y="1251"/>
                    <a:pt x="1174" y="243"/>
                    <a:pt x="988" y="88"/>
                  </a:cubicBezTo>
                  <a:cubicBezTo>
                    <a:pt x="897" y="26"/>
                    <a:pt x="769" y="1"/>
                    <a:pt x="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3343796" y="3199576"/>
              <a:ext cx="79088" cy="45755"/>
            </a:xfrm>
            <a:custGeom>
              <a:avLst/>
              <a:gdLst/>
              <a:ahLst/>
              <a:cxnLst/>
              <a:rect l="l" t="t" r="r" b="b"/>
              <a:pathLst>
                <a:path w="885" h="512" extrusionOk="0">
                  <a:moveTo>
                    <a:pt x="551" y="1"/>
                  </a:moveTo>
                  <a:cubicBezTo>
                    <a:pt x="484" y="1"/>
                    <a:pt x="412" y="9"/>
                    <a:pt x="342" y="24"/>
                  </a:cubicBezTo>
                  <a:cubicBezTo>
                    <a:pt x="78" y="71"/>
                    <a:pt x="1" y="272"/>
                    <a:pt x="63" y="381"/>
                  </a:cubicBezTo>
                  <a:cubicBezTo>
                    <a:pt x="84" y="435"/>
                    <a:pt x="188" y="511"/>
                    <a:pt x="333" y="511"/>
                  </a:cubicBezTo>
                  <a:cubicBezTo>
                    <a:pt x="397" y="511"/>
                    <a:pt x="468" y="496"/>
                    <a:pt x="544" y="459"/>
                  </a:cubicBezTo>
                  <a:cubicBezTo>
                    <a:pt x="730" y="397"/>
                    <a:pt x="885" y="257"/>
                    <a:pt x="854" y="133"/>
                  </a:cubicBezTo>
                  <a:cubicBezTo>
                    <a:pt x="812" y="38"/>
                    <a:pt x="692" y="1"/>
                    <a:pt x="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3349873" y="3215662"/>
              <a:ext cx="118319" cy="130920"/>
            </a:xfrm>
            <a:custGeom>
              <a:avLst/>
              <a:gdLst/>
              <a:ahLst/>
              <a:cxnLst/>
              <a:rect l="l" t="t" r="r" b="b"/>
              <a:pathLst>
                <a:path w="1324" h="1465" extrusionOk="0">
                  <a:moveTo>
                    <a:pt x="412" y="1"/>
                  </a:moveTo>
                  <a:cubicBezTo>
                    <a:pt x="211" y="1"/>
                    <a:pt x="1" y="87"/>
                    <a:pt x="10" y="248"/>
                  </a:cubicBezTo>
                  <a:cubicBezTo>
                    <a:pt x="10" y="496"/>
                    <a:pt x="848" y="1333"/>
                    <a:pt x="1003" y="1426"/>
                  </a:cubicBezTo>
                  <a:cubicBezTo>
                    <a:pt x="1042" y="1451"/>
                    <a:pt x="1089" y="1464"/>
                    <a:pt x="1134" y="1464"/>
                  </a:cubicBezTo>
                  <a:cubicBezTo>
                    <a:pt x="1233" y="1464"/>
                    <a:pt x="1324" y="1400"/>
                    <a:pt x="1313" y="1240"/>
                  </a:cubicBezTo>
                  <a:cubicBezTo>
                    <a:pt x="1282" y="868"/>
                    <a:pt x="926" y="341"/>
                    <a:pt x="724" y="108"/>
                  </a:cubicBezTo>
                  <a:cubicBezTo>
                    <a:pt x="664" y="36"/>
                    <a:pt x="540" y="1"/>
                    <a:pt x="4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3397862" y="3054716"/>
              <a:ext cx="104021" cy="58355"/>
            </a:xfrm>
            <a:custGeom>
              <a:avLst/>
              <a:gdLst/>
              <a:ahLst/>
              <a:cxnLst/>
              <a:rect l="l" t="t" r="r" b="b"/>
              <a:pathLst>
                <a:path w="1164" h="653" extrusionOk="0">
                  <a:moveTo>
                    <a:pt x="687" y="1"/>
                  </a:moveTo>
                  <a:cubicBezTo>
                    <a:pt x="640" y="1"/>
                    <a:pt x="591" y="6"/>
                    <a:pt x="544" y="17"/>
                  </a:cubicBezTo>
                  <a:cubicBezTo>
                    <a:pt x="156" y="63"/>
                    <a:pt x="1" y="249"/>
                    <a:pt x="1" y="374"/>
                  </a:cubicBezTo>
                  <a:cubicBezTo>
                    <a:pt x="1" y="467"/>
                    <a:pt x="150" y="653"/>
                    <a:pt x="480" y="653"/>
                  </a:cubicBezTo>
                  <a:cubicBezTo>
                    <a:pt x="532" y="653"/>
                    <a:pt x="590" y="648"/>
                    <a:pt x="652" y="637"/>
                  </a:cubicBezTo>
                  <a:cubicBezTo>
                    <a:pt x="1009" y="575"/>
                    <a:pt x="1164" y="358"/>
                    <a:pt x="1133" y="234"/>
                  </a:cubicBezTo>
                  <a:cubicBezTo>
                    <a:pt x="1108" y="107"/>
                    <a:pt x="905" y="1"/>
                    <a:pt x="6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3401079" y="3072053"/>
              <a:ext cx="103574" cy="145576"/>
            </a:xfrm>
            <a:custGeom>
              <a:avLst/>
              <a:gdLst/>
              <a:ahLst/>
              <a:cxnLst/>
              <a:rect l="l" t="t" r="r" b="b"/>
              <a:pathLst>
                <a:path w="1159" h="1629" extrusionOk="0">
                  <a:moveTo>
                    <a:pt x="630" y="0"/>
                  </a:moveTo>
                  <a:cubicBezTo>
                    <a:pt x="330" y="0"/>
                    <a:pt x="0" y="137"/>
                    <a:pt x="11" y="288"/>
                  </a:cubicBezTo>
                  <a:cubicBezTo>
                    <a:pt x="58" y="598"/>
                    <a:pt x="244" y="1482"/>
                    <a:pt x="368" y="1544"/>
                  </a:cubicBezTo>
                  <a:cubicBezTo>
                    <a:pt x="458" y="1604"/>
                    <a:pt x="552" y="1629"/>
                    <a:pt x="641" y="1629"/>
                  </a:cubicBezTo>
                  <a:cubicBezTo>
                    <a:pt x="872" y="1629"/>
                    <a:pt x="1070" y="1462"/>
                    <a:pt x="1081" y="1327"/>
                  </a:cubicBezTo>
                  <a:cubicBezTo>
                    <a:pt x="1097" y="1219"/>
                    <a:pt x="1159" y="226"/>
                    <a:pt x="973" y="86"/>
                  </a:cubicBezTo>
                  <a:cubicBezTo>
                    <a:pt x="884" y="26"/>
                    <a:pt x="760" y="0"/>
                    <a:pt x="6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3422795" y="3181614"/>
              <a:ext cx="81858" cy="45397"/>
            </a:xfrm>
            <a:custGeom>
              <a:avLst/>
              <a:gdLst/>
              <a:ahLst/>
              <a:cxnLst/>
              <a:rect l="l" t="t" r="r" b="b"/>
              <a:pathLst>
                <a:path w="916" h="508" extrusionOk="0">
                  <a:moveTo>
                    <a:pt x="552" y="0"/>
                  </a:moveTo>
                  <a:cubicBezTo>
                    <a:pt x="486" y="0"/>
                    <a:pt x="418" y="9"/>
                    <a:pt x="358" y="24"/>
                  </a:cubicBezTo>
                  <a:cubicBezTo>
                    <a:pt x="78" y="101"/>
                    <a:pt x="1" y="287"/>
                    <a:pt x="78" y="396"/>
                  </a:cubicBezTo>
                  <a:cubicBezTo>
                    <a:pt x="110" y="448"/>
                    <a:pt x="218" y="507"/>
                    <a:pt x="357" y="507"/>
                  </a:cubicBezTo>
                  <a:cubicBezTo>
                    <a:pt x="424" y="507"/>
                    <a:pt x="499" y="493"/>
                    <a:pt x="575" y="458"/>
                  </a:cubicBezTo>
                  <a:cubicBezTo>
                    <a:pt x="761" y="380"/>
                    <a:pt x="916" y="225"/>
                    <a:pt x="854" y="132"/>
                  </a:cubicBezTo>
                  <a:cubicBezTo>
                    <a:pt x="822" y="38"/>
                    <a:pt x="691" y="0"/>
                    <a:pt x="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3430837" y="3195912"/>
              <a:ext cx="121894" cy="129132"/>
            </a:xfrm>
            <a:custGeom>
              <a:avLst/>
              <a:gdLst/>
              <a:ahLst/>
              <a:cxnLst/>
              <a:rect l="l" t="t" r="r" b="b"/>
              <a:pathLst>
                <a:path w="1364" h="1445" extrusionOk="0">
                  <a:moveTo>
                    <a:pt x="430" y="1"/>
                  </a:moveTo>
                  <a:cubicBezTo>
                    <a:pt x="222" y="1"/>
                    <a:pt x="0" y="87"/>
                    <a:pt x="20" y="251"/>
                  </a:cubicBezTo>
                  <a:cubicBezTo>
                    <a:pt x="20" y="515"/>
                    <a:pt x="888" y="1306"/>
                    <a:pt x="1043" y="1399"/>
                  </a:cubicBezTo>
                  <a:cubicBezTo>
                    <a:pt x="1092" y="1429"/>
                    <a:pt x="1143" y="1444"/>
                    <a:pt x="1189" y="1444"/>
                  </a:cubicBezTo>
                  <a:cubicBezTo>
                    <a:pt x="1288" y="1444"/>
                    <a:pt x="1364" y="1372"/>
                    <a:pt x="1353" y="1213"/>
                  </a:cubicBezTo>
                  <a:cubicBezTo>
                    <a:pt x="1307" y="841"/>
                    <a:pt x="919" y="313"/>
                    <a:pt x="733" y="96"/>
                  </a:cubicBezTo>
                  <a:cubicBezTo>
                    <a:pt x="675" y="32"/>
                    <a:pt x="555" y="1"/>
                    <a:pt x="4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3464439" y="3025851"/>
              <a:ext cx="101251" cy="61215"/>
            </a:xfrm>
            <a:custGeom>
              <a:avLst/>
              <a:gdLst/>
              <a:ahLst/>
              <a:cxnLst/>
              <a:rect l="l" t="t" r="r" b="b"/>
              <a:pathLst>
                <a:path w="1133" h="685" extrusionOk="0">
                  <a:moveTo>
                    <a:pt x="768" y="1"/>
                  </a:moveTo>
                  <a:cubicBezTo>
                    <a:pt x="672" y="1"/>
                    <a:pt x="565" y="20"/>
                    <a:pt x="466" y="61"/>
                  </a:cubicBezTo>
                  <a:cubicBezTo>
                    <a:pt x="124" y="200"/>
                    <a:pt x="0" y="402"/>
                    <a:pt x="47" y="526"/>
                  </a:cubicBezTo>
                  <a:cubicBezTo>
                    <a:pt x="58" y="590"/>
                    <a:pt x="173" y="685"/>
                    <a:pt x="377" y="685"/>
                  </a:cubicBezTo>
                  <a:cubicBezTo>
                    <a:pt x="467" y="685"/>
                    <a:pt x="575" y="666"/>
                    <a:pt x="698" y="619"/>
                  </a:cubicBezTo>
                  <a:cubicBezTo>
                    <a:pt x="1039" y="495"/>
                    <a:pt x="1132" y="262"/>
                    <a:pt x="1086" y="138"/>
                  </a:cubicBezTo>
                  <a:cubicBezTo>
                    <a:pt x="1057" y="51"/>
                    <a:pt x="926"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3469443" y="3040775"/>
              <a:ext cx="112868" cy="141375"/>
            </a:xfrm>
            <a:custGeom>
              <a:avLst/>
              <a:gdLst/>
              <a:ahLst/>
              <a:cxnLst/>
              <a:rect l="l" t="t" r="r" b="b"/>
              <a:pathLst>
                <a:path w="1263" h="1582" extrusionOk="0">
                  <a:moveTo>
                    <a:pt x="744" y="1"/>
                  </a:moveTo>
                  <a:cubicBezTo>
                    <a:pt x="416" y="1"/>
                    <a:pt x="1" y="265"/>
                    <a:pt x="53" y="421"/>
                  </a:cubicBezTo>
                  <a:cubicBezTo>
                    <a:pt x="146" y="716"/>
                    <a:pt x="518" y="1507"/>
                    <a:pt x="627" y="1553"/>
                  </a:cubicBezTo>
                  <a:cubicBezTo>
                    <a:pt x="684" y="1573"/>
                    <a:pt x="739" y="1582"/>
                    <a:pt x="791" y="1582"/>
                  </a:cubicBezTo>
                  <a:cubicBezTo>
                    <a:pt x="1065" y="1582"/>
                    <a:pt x="1263" y="1340"/>
                    <a:pt x="1263" y="1196"/>
                  </a:cubicBezTo>
                  <a:cubicBezTo>
                    <a:pt x="1263" y="1103"/>
                    <a:pt x="1138" y="126"/>
                    <a:pt x="921" y="33"/>
                  </a:cubicBezTo>
                  <a:cubicBezTo>
                    <a:pt x="868" y="11"/>
                    <a:pt x="808" y="1"/>
                    <a:pt x="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3518504" y="3141489"/>
              <a:ext cx="73547" cy="49776"/>
            </a:xfrm>
            <a:custGeom>
              <a:avLst/>
              <a:gdLst/>
              <a:ahLst/>
              <a:cxnLst/>
              <a:rect l="l" t="t" r="r" b="b"/>
              <a:pathLst>
                <a:path w="823" h="557" extrusionOk="0">
                  <a:moveTo>
                    <a:pt x="584" y="1"/>
                  </a:moveTo>
                  <a:cubicBezTo>
                    <a:pt x="488" y="1"/>
                    <a:pt x="374" y="33"/>
                    <a:pt x="279" y="85"/>
                  </a:cubicBezTo>
                  <a:cubicBezTo>
                    <a:pt x="47" y="209"/>
                    <a:pt x="0" y="395"/>
                    <a:pt x="78" y="504"/>
                  </a:cubicBezTo>
                  <a:cubicBezTo>
                    <a:pt x="110" y="528"/>
                    <a:pt x="184" y="556"/>
                    <a:pt x="273" y="556"/>
                  </a:cubicBezTo>
                  <a:cubicBezTo>
                    <a:pt x="357" y="556"/>
                    <a:pt x="453" y="532"/>
                    <a:pt x="543" y="457"/>
                  </a:cubicBezTo>
                  <a:cubicBezTo>
                    <a:pt x="698" y="349"/>
                    <a:pt x="822" y="163"/>
                    <a:pt x="760" y="69"/>
                  </a:cubicBezTo>
                  <a:cubicBezTo>
                    <a:pt x="726" y="21"/>
                    <a:pt x="661" y="1"/>
                    <a:pt x="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3521096" y="3156413"/>
              <a:ext cx="140661" cy="108310"/>
            </a:xfrm>
            <a:custGeom>
              <a:avLst/>
              <a:gdLst/>
              <a:ahLst/>
              <a:cxnLst/>
              <a:rect l="l" t="t" r="r" b="b"/>
              <a:pathLst>
                <a:path w="1574" h="1212" extrusionOk="0">
                  <a:moveTo>
                    <a:pt x="541" y="0"/>
                  </a:moveTo>
                  <a:cubicBezTo>
                    <a:pt x="310" y="0"/>
                    <a:pt x="1" y="142"/>
                    <a:pt x="49" y="321"/>
                  </a:cubicBezTo>
                  <a:cubicBezTo>
                    <a:pt x="111" y="569"/>
                    <a:pt x="1103" y="1143"/>
                    <a:pt x="1258" y="1205"/>
                  </a:cubicBezTo>
                  <a:cubicBezTo>
                    <a:pt x="1280" y="1210"/>
                    <a:pt x="1303" y="1212"/>
                    <a:pt x="1324" y="1212"/>
                  </a:cubicBezTo>
                  <a:cubicBezTo>
                    <a:pt x="1457" y="1212"/>
                    <a:pt x="1573" y="1130"/>
                    <a:pt x="1507" y="957"/>
                  </a:cubicBezTo>
                  <a:cubicBezTo>
                    <a:pt x="1413" y="616"/>
                    <a:pt x="948" y="213"/>
                    <a:pt x="716" y="42"/>
                  </a:cubicBezTo>
                  <a:cubicBezTo>
                    <a:pt x="672" y="13"/>
                    <a:pt x="610" y="0"/>
                    <a:pt x="5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3529586" y="2988854"/>
              <a:ext cx="85969" cy="67917"/>
            </a:xfrm>
            <a:custGeom>
              <a:avLst/>
              <a:gdLst/>
              <a:ahLst/>
              <a:cxnLst/>
              <a:rect l="l" t="t" r="r" b="b"/>
              <a:pathLst>
                <a:path w="962" h="760" extrusionOk="0">
                  <a:moveTo>
                    <a:pt x="706" y="0"/>
                  </a:moveTo>
                  <a:cubicBezTo>
                    <a:pt x="587" y="0"/>
                    <a:pt x="439" y="55"/>
                    <a:pt x="326" y="149"/>
                  </a:cubicBezTo>
                  <a:cubicBezTo>
                    <a:pt x="47" y="366"/>
                    <a:pt x="0" y="552"/>
                    <a:pt x="47" y="676"/>
                  </a:cubicBezTo>
                  <a:cubicBezTo>
                    <a:pt x="71" y="716"/>
                    <a:pt x="147" y="760"/>
                    <a:pt x="260" y="760"/>
                  </a:cubicBezTo>
                  <a:cubicBezTo>
                    <a:pt x="368" y="760"/>
                    <a:pt x="508" y="720"/>
                    <a:pt x="667" y="599"/>
                  </a:cubicBezTo>
                  <a:cubicBezTo>
                    <a:pt x="931" y="397"/>
                    <a:pt x="962" y="164"/>
                    <a:pt x="884" y="71"/>
                  </a:cubicBezTo>
                  <a:cubicBezTo>
                    <a:pt x="848" y="23"/>
                    <a:pt x="783"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3532713" y="3003241"/>
              <a:ext cx="125737" cy="125290"/>
            </a:xfrm>
            <a:custGeom>
              <a:avLst/>
              <a:gdLst/>
              <a:ahLst/>
              <a:cxnLst/>
              <a:rect l="l" t="t" r="r" b="b"/>
              <a:pathLst>
                <a:path w="1407" h="1402" extrusionOk="0">
                  <a:moveTo>
                    <a:pt x="725" y="0"/>
                  </a:moveTo>
                  <a:cubicBezTo>
                    <a:pt x="405" y="0"/>
                    <a:pt x="1" y="428"/>
                    <a:pt x="89" y="546"/>
                  </a:cubicBezTo>
                  <a:cubicBezTo>
                    <a:pt x="244" y="779"/>
                    <a:pt x="772" y="1399"/>
                    <a:pt x="896" y="1399"/>
                  </a:cubicBezTo>
                  <a:cubicBezTo>
                    <a:pt x="910" y="1401"/>
                    <a:pt x="925" y="1401"/>
                    <a:pt x="939" y="1401"/>
                  </a:cubicBezTo>
                  <a:cubicBezTo>
                    <a:pt x="1251" y="1401"/>
                    <a:pt x="1406" y="1082"/>
                    <a:pt x="1377" y="934"/>
                  </a:cubicBezTo>
                  <a:cubicBezTo>
                    <a:pt x="1361" y="841"/>
                    <a:pt x="989" y="34"/>
                    <a:pt x="772" y="3"/>
                  </a:cubicBezTo>
                  <a:cubicBezTo>
                    <a:pt x="756" y="1"/>
                    <a:pt x="741" y="0"/>
                    <a:pt x="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3601614" y="3070086"/>
              <a:ext cx="55585" cy="58981"/>
            </a:xfrm>
            <a:custGeom>
              <a:avLst/>
              <a:gdLst/>
              <a:ahLst/>
              <a:cxnLst/>
              <a:rect l="l" t="t" r="r" b="b"/>
              <a:pathLst>
                <a:path w="622" h="660" extrusionOk="0">
                  <a:moveTo>
                    <a:pt x="463" y="0"/>
                  </a:moveTo>
                  <a:cubicBezTo>
                    <a:pt x="349" y="0"/>
                    <a:pt x="218" y="119"/>
                    <a:pt x="140" y="248"/>
                  </a:cubicBezTo>
                  <a:cubicBezTo>
                    <a:pt x="1" y="450"/>
                    <a:pt x="63" y="620"/>
                    <a:pt x="156" y="651"/>
                  </a:cubicBezTo>
                  <a:cubicBezTo>
                    <a:pt x="170" y="657"/>
                    <a:pt x="187" y="660"/>
                    <a:pt x="208" y="660"/>
                  </a:cubicBezTo>
                  <a:cubicBezTo>
                    <a:pt x="302" y="660"/>
                    <a:pt x="451" y="594"/>
                    <a:pt x="528" y="403"/>
                  </a:cubicBezTo>
                  <a:cubicBezTo>
                    <a:pt x="606" y="264"/>
                    <a:pt x="621" y="77"/>
                    <a:pt x="528" y="15"/>
                  </a:cubicBezTo>
                  <a:cubicBezTo>
                    <a:pt x="507" y="5"/>
                    <a:pt x="485" y="0"/>
                    <a:pt x="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3603312" y="3081078"/>
              <a:ext cx="157819" cy="64164"/>
            </a:xfrm>
            <a:custGeom>
              <a:avLst/>
              <a:gdLst/>
              <a:ahLst/>
              <a:cxnLst/>
              <a:rect l="l" t="t" r="r" b="b"/>
              <a:pathLst>
                <a:path w="1766" h="718" extrusionOk="0">
                  <a:moveTo>
                    <a:pt x="558" y="1"/>
                  </a:moveTo>
                  <a:cubicBezTo>
                    <a:pt x="340" y="1"/>
                    <a:pt x="0" y="376"/>
                    <a:pt x="152" y="528"/>
                  </a:cubicBezTo>
                  <a:cubicBezTo>
                    <a:pt x="289" y="665"/>
                    <a:pt x="1123" y="717"/>
                    <a:pt x="1426" y="717"/>
                  </a:cubicBezTo>
                  <a:cubicBezTo>
                    <a:pt x="1467" y="717"/>
                    <a:pt x="1499" y="716"/>
                    <a:pt x="1517" y="714"/>
                  </a:cubicBezTo>
                  <a:cubicBezTo>
                    <a:pt x="1672" y="683"/>
                    <a:pt x="1765" y="544"/>
                    <a:pt x="1610" y="389"/>
                  </a:cubicBezTo>
                  <a:cubicBezTo>
                    <a:pt x="1378" y="156"/>
                    <a:pt x="819" y="48"/>
                    <a:pt x="571" y="1"/>
                  </a:cubicBezTo>
                  <a:cubicBezTo>
                    <a:pt x="567" y="1"/>
                    <a:pt x="562" y="1"/>
                    <a:pt x="5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2763102" y="1777958"/>
              <a:ext cx="191330" cy="276674"/>
            </a:xfrm>
            <a:custGeom>
              <a:avLst/>
              <a:gdLst/>
              <a:ahLst/>
              <a:cxnLst/>
              <a:rect l="l" t="t" r="r" b="b"/>
              <a:pathLst>
                <a:path w="2141" h="3096" extrusionOk="0">
                  <a:moveTo>
                    <a:pt x="1834" y="0"/>
                  </a:moveTo>
                  <a:cubicBezTo>
                    <a:pt x="1776" y="0"/>
                    <a:pt x="1644" y="66"/>
                    <a:pt x="1644" y="66"/>
                  </a:cubicBezTo>
                  <a:lnTo>
                    <a:pt x="1257" y="190"/>
                  </a:lnTo>
                  <a:lnTo>
                    <a:pt x="0" y="578"/>
                  </a:lnTo>
                  <a:cubicBezTo>
                    <a:pt x="140" y="950"/>
                    <a:pt x="218" y="1338"/>
                    <a:pt x="249" y="1695"/>
                  </a:cubicBezTo>
                  <a:lnTo>
                    <a:pt x="249" y="1819"/>
                  </a:lnTo>
                  <a:lnTo>
                    <a:pt x="249" y="1834"/>
                  </a:lnTo>
                  <a:cubicBezTo>
                    <a:pt x="233" y="2113"/>
                    <a:pt x="171" y="3013"/>
                    <a:pt x="605" y="3090"/>
                  </a:cubicBezTo>
                  <a:cubicBezTo>
                    <a:pt x="626" y="3094"/>
                    <a:pt x="648" y="3096"/>
                    <a:pt x="671" y="3096"/>
                  </a:cubicBezTo>
                  <a:cubicBezTo>
                    <a:pt x="1128" y="3096"/>
                    <a:pt x="1858" y="2366"/>
                    <a:pt x="2110" y="1834"/>
                  </a:cubicBezTo>
                  <a:cubicBezTo>
                    <a:pt x="2141" y="1803"/>
                    <a:pt x="2063" y="1415"/>
                    <a:pt x="1986" y="919"/>
                  </a:cubicBezTo>
                  <a:cubicBezTo>
                    <a:pt x="1939" y="640"/>
                    <a:pt x="1877" y="299"/>
                    <a:pt x="1862" y="19"/>
                  </a:cubicBezTo>
                  <a:cubicBezTo>
                    <a:pt x="1862" y="6"/>
                    <a:pt x="1851" y="0"/>
                    <a:pt x="18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2764443" y="1790737"/>
              <a:ext cx="158087" cy="155316"/>
            </a:xfrm>
            <a:custGeom>
              <a:avLst/>
              <a:gdLst/>
              <a:ahLst/>
              <a:cxnLst/>
              <a:rect l="l" t="t" r="r" b="b"/>
              <a:pathLst>
                <a:path w="1769" h="1738" extrusionOk="0">
                  <a:moveTo>
                    <a:pt x="1769" y="1"/>
                  </a:moveTo>
                  <a:lnTo>
                    <a:pt x="1273" y="63"/>
                  </a:lnTo>
                  <a:lnTo>
                    <a:pt x="1" y="450"/>
                  </a:lnTo>
                  <a:cubicBezTo>
                    <a:pt x="140" y="823"/>
                    <a:pt x="218" y="1195"/>
                    <a:pt x="249" y="1583"/>
                  </a:cubicBezTo>
                  <a:lnTo>
                    <a:pt x="265" y="1707"/>
                  </a:lnTo>
                  <a:lnTo>
                    <a:pt x="265" y="1738"/>
                  </a:lnTo>
                  <a:lnTo>
                    <a:pt x="451" y="1738"/>
                  </a:lnTo>
                  <a:cubicBezTo>
                    <a:pt x="1707" y="1614"/>
                    <a:pt x="1769" y="1"/>
                    <a:pt x="1769" y="1"/>
                  </a:cubicBezTo>
                  <a:close/>
                </a:path>
              </a:pathLst>
            </a:custGeom>
            <a:solidFill>
              <a:srgbClr val="302F2F">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7"/>
            <p:cNvSpPr/>
            <p:nvPr/>
          </p:nvSpPr>
          <p:spPr>
            <a:xfrm>
              <a:off x="2754791" y="1921031"/>
              <a:ext cx="209382" cy="153082"/>
            </a:xfrm>
            <a:custGeom>
              <a:avLst/>
              <a:gdLst/>
              <a:ahLst/>
              <a:cxnLst/>
              <a:rect l="l" t="t" r="r" b="b"/>
              <a:pathLst>
                <a:path w="2343" h="1713" extrusionOk="0">
                  <a:moveTo>
                    <a:pt x="2172" y="0"/>
                  </a:moveTo>
                  <a:cubicBezTo>
                    <a:pt x="1911" y="623"/>
                    <a:pt x="1447" y="1408"/>
                    <a:pt x="831" y="1408"/>
                  </a:cubicBezTo>
                  <a:cubicBezTo>
                    <a:pt x="788" y="1408"/>
                    <a:pt x="743" y="1405"/>
                    <a:pt x="698" y="1396"/>
                  </a:cubicBezTo>
                  <a:cubicBezTo>
                    <a:pt x="295" y="1319"/>
                    <a:pt x="373" y="280"/>
                    <a:pt x="373" y="280"/>
                  </a:cubicBezTo>
                  <a:lnTo>
                    <a:pt x="373" y="280"/>
                  </a:lnTo>
                  <a:cubicBezTo>
                    <a:pt x="217" y="481"/>
                    <a:pt x="0" y="1520"/>
                    <a:pt x="652" y="1691"/>
                  </a:cubicBezTo>
                  <a:cubicBezTo>
                    <a:pt x="714" y="1706"/>
                    <a:pt x="775" y="1713"/>
                    <a:pt x="837" y="1713"/>
                  </a:cubicBezTo>
                  <a:cubicBezTo>
                    <a:pt x="1546" y="1713"/>
                    <a:pt x="2209" y="788"/>
                    <a:pt x="2280" y="388"/>
                  </a:cubicBezTo>
                  <a:cubicBezTo>
                    <a:pt x="2342" y="78"/>
                    <a:pt x="2172" y="0"/>
                    <a:pt x="21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7"/>
            <p:cNvSpPr/>
            <p:nvPr/>
          </p:nvSpPr>
          <p:spPr>
            <a:xfrm>
              <a:off x="2431826" y="1628540"/>
              <a:ext cx="117872" cy="203931"/>
            </a:xfrm>
            <a:custGeom>
              <a:avLst/>
              <a:gdLst/>
              <a:ahLst/>
              <a:cxnLst/>
              <a:rect l="l" t="t" r="r" b="b"/>
              <a:pathLst>
                <a:path w="1319" h="2282" extrusionOk="0">
                  <a:moveTo>
                    <a:pt x="762" y="1"/>
                  </a:moveTo>
                  <a:cubicBezTo>
                    <a:pt x="761" y="1"/>
                    <a:pt x="761" y="1"/>
                    <a:pt x="761" y="1"/>
                  </a:cubicBezTo>
                  <a:cubicBezTo>
                    <a:pt x="652" y="16"/>
                    <a:pt x="1" y="730"/>
                    <a:pt x="1" y="807"/>
                  </a:cubicBezTo>
                  <a:cubicBezTo>
                    <a:pt x="1" y="885"/>
                    <a:pt x="311" y="2017"/>
                    <a:pt x="342" y="2079"/>
                  </a:cubicBezTo>
                  <a:cubicBezTo>
                    <a:pt x="357" y="2124"/>
                    <a:pt x="1167" y="2282"/>
                    <a:pt x="1277" y="2282"/>
                  </a:cubicBezTo>
                  <a:cubicBezTo>
                    <a:pt x="1282" y="2282"/>
                    <a:pt x="1286" y="2282"/>
                    <a:pt x="1288" y="2281"/>
                  </a:cubicBezTo>
                  <a:cubicBezTo>
                    <a:pt x="1319" y="2250"/>
                    <a:pt x="888" y="1"/>
                    <a:pt x="7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a:off x="2448448" y="1232117"/>
              <a:ext cx="759603" cy="647896"/>
            </a:xfrm>
            <a:custGeom>
              <a:avLst/>
              <a:gdLst/>
              <a:ahLst/>
              <a:cxnLst/>
              <a:rect l="l" t="t" r="r" b="b"/>
              <a:pathLst>
                <a:path w="8500" h="7250" extrusionOk="0">
                  <a:moveTo>
                    <a:pt x="6161" y="0"/>
                  </a:moveTo>
                  <a:cubicBezTo>
                    <a:pt x="5862" y="0"/>
                    <a:pt x="928" y="733"/>
                    <a:pt x="776" y="854"/>
                  </a:cubicBezTo>
                  <a:cubicBezTo>
                    <a:pt x="621" y="963"/>
                    <a:pt x="125" y="1723"/>
                    <a:pt x="47" y="1940"/>
                  </a:cubicBezTo>
                  <a:cubicBezTo>
                    <a:pt x="1" y="2126"/>
                    <a:pt x="854" y="6531"/>
                    <a:pt x="900" y="6686"/>
                  </a:cubicBezTo>
                  <a:cubicBezTo>
                    <a:pt x="958" y="6831"/>
                    <a:pt x="1754" y="7250"/>
                    <a:pt x="2006" y="7250"/>
                  </a:cubicBezTo>
                  <a:cubicBezTo>
                    <a:pt x="2022" y="7250"/>
                    <a:pt x="2036" y="7248"/>
                    <a:pt x="2048" y="7244"/>
                  </a:cubicBezTo>
                  <a:cubicBezTo>
                    <a:pt x="2250" y="7182"/>
                    <a:pt x="6530" y="6763"/>
                    <a:pt x="6747" y="6686"/>
                  </a:cubicBezTo>
                  <a:cubicBezTo>
                    <a:pt x="6949" y="6608"/>
                    <a:pt x="8314" y="5926"/>
                    <a:pt x="8407" y="5771"/>
                  </a:cubicBezTo>
                  <a:cubicBezTo>
                    <a:pt x="8500" y="5616"/>
                    <a:pt x="8097" y="885"/>
                    <a:pt x="8081" y="746"/>
                  </a:cubicBezTo>
                  <a:cubicBezTo>
                    <a:pt x="8066" y="622"/>
                    <a:pt x="6298" y="17"/>
                    <a:pt x="6174" y="1"/>
                  </a:cubicBezTo>
                  <a:cubicBezTo>
                    <a:pt x="6171" y="1"/>
                    <a:pt x="6167" y="0"/>
                    <a:pt x="6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a:off x="2835488" y="1582249"/>
              <a:ext cx="116800" cy="110634"/>
            </a:xfrm>
            <a:custGeom>
              <a:avLst/>
              <a:gdLst/>
              <a:ahLst/>
              <a:cxnLst/>
              <a:rect l="l" t="t" r="r" b="b"/>
              <a:pathLst>
                <a:path w="1307" h="1238" extrusionOk="0">
                  <a:moveTo>
                    <a:pt x="585" y="0"/>
                  </a:moveTo>
                  <a:cubicBezTo>
                    <a:pt x="560" y="0"/>
                    <a:pt x="535" y="3"/>
                    <a:pt x="509" y="7"/>
                  </a:cubicBezTo>
                  <a:cubicBezTo>
                    <a:pt x="1" y="112"/>
                    <a:pt x="169" y="1237"/>
                    <a:pt x="695" y="1237"/>
                  </a:cubicBezTo>
                  <a:cubicBezTo>
                    <a:pt x="715" y="1237"/>
                    <a:pt x="736" y="1236"/>
                    <a:pt x="757" y="1232"/>
                  </a:cubicBezTo>
                  <a:cubicBezTo>
                    <a:pt x="1306" y="1128"/>
                    <a:pt x="1145"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a:off x="2555150" y="1616029"/>
              <a:ext cx="114566" cy="111259"/>
            </a:xfrm>
            <a:custGeom>
              <a:avLst/>
              <a:gdLst/>
              <a:ahLst/>
              <a:cxnLst/>
              <a:rect l="l" t="t" r="r" b="b"/>
              <a:pathLst>
                <a:path w="1282" h="1245" extrusionOk="0">
                  <a:moveTo>
                    <a:pt x="624" y="1"/>
                  </a:moveTo>
                  <a:cubicBezTo>
                    <a:pt x="618" y="1"/>
                    <a:pt x="612" y="1"/>
                    <a:pt x="606" y="1"/>
                  </a:cubicBezTo>
                  <a:cubicBezTo>
                    <a:pt x="1" y="62"/>
                    <a:pt x="133" y="1244"/>
                    <a:pt x="673" y="1244"/>
                  </a:cubicBezTo>
                  <a:cubicBezTo>
                    <a:pt x="687" y="1244"/>
                    <a:pt x="700" y="1244"/>
                    <a:pt x="714" y="1242"/>
                  </a:cubicBezTo>
                  <a:cubicBezTo>
                    <a:pt x="1281" y="1211"/>
                    <a:pt x="1107" y="1"/>
                    <a:pt x="6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a:off x="2714577" y="1704232"/>
              <a:ext cx="74977" cy="15281"/>
            </a:xfrm>
            <a:custGeom>
              <a:avLst/>
              <a:gdLst/>
              <a:ahLst/>
              <a:cxnLst/>
              <a:rect l="l" t="t" r="r" b="b"/>
              <a:pathLst>
                <a:path w="839" h="171" extrusionOk="0">
                  <a:moveTo>
                    <a:pt x="552" y="1"/>
                  </a:moveTo>
                  <a:cubicBezTo>
                    <a:pt x="356" y="1"/>
                    <a:pt x="168" y="52"/>
                    <a:pt x="1" y="147"/>
                  </a:cubicBezTo>
                  <a:cubicBezTo>
                    <a:pt x="96" y="162"/>
                    <a:pt x="191" y="170"/>
                    <a:pt x="284" y="170"/>
                  </a:cubicBezTo>
                  <a:cubicBezTo>
                    <a:pt x="481" y="170"/>
                    <a:pt x="670" y="133"/>
                    <a:pt x="838" y="38"/>
                  </a:cubicBezTo>
                  <a:cubicBezTo>
                    <a:pt x="742" y="13"/>
                    <a:pt x="646"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rgbClr val="1388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a:off x="2444337" y="1222465"/>
              <a:ext cx="790076" cy="610452"/>
            </a:xfrm>
            <a:custGeom>
              <a:avLst/>
              <a:gdLst/>
              <a:ahLst/>
              <a:cxnLst/>
              <a:rect l="l" t="t" r="r" b="b"/>
              <a:pathLst>
                <a:path w="8841" h="6831" extrusionOk="0">
                  <a:moveTo>
                    <a:pt x="6199" y="0"/>
                  </a:moveTo>
                  <a:cubicBezTo>
                    <a:pt x="5971" y="0"/>
                    <a:pt x="945" y="823"/>
                    <a:pt x="822" y="900"/>
                  </a:cubicBezTo>
                  <a:cubicBezTo>
                    <a:pt x="667" y="978"/>
                    <a:pt x="93" y="1924"/>
                    <a:pt x="62" y="2048"/>
                  </a:cubicBezTo>
                  <a:cubicBezTo>
                    <a:pt x="0" y="2141"/>
                    <a:pt x="822" y="6747"/>
                    <a:pt x="869" y="6809"/>
                  </a:cubicBezTo>
                  <a:cubicBezTo>
                    <a:pt x="880" y="6824"/>
                    <a:pt x="916" y="6830"/>
                    <a:pt x="966" y="6830"/>
                  </a:cubicBezTo>
                  <a:cubicBezTo>
                    <a:pt x="1121" y="6830"/>
                    <a:pt x="1407" y="6771"/>
                    <a:pt x="1443" y="6747"/>
                  </a:cubicBezTo>
                  <a:cubicBezTo>
                    <a:pt x="1474" y="6732"/>
                    <a:pt x="760" y="2854"/>
                    <a:pt x="760" y="2746"/>
                  </a:cubicBezTo>
                  <a:cubicBezTo>
                    <a:pt x="775" y="2624"/>
                    <a:pt x="5118" y="2094"/>
                    <a:pt x="5359" y="2094"/>
                  </a:cubicBezTo>
                  <a:cubicBezTo>
                    <a:pt x="5362" y="2094"/>
                    <a:pt x="5365" y="2094"/>
                    <a:pt x="5366" y="2094"/>
                  </a:cubicBezTo>
                  <a:cubicBezTo>
                    <a:pt x="5506" y="2125"/>
                    <a:pt x="6049" y="6267"/>
                    <a:pt x="6142" y="6313"/>
                  </a:cubicBezTo>
                  <a:cubicBezTo>
                    <a:pt x="6146" y="6314"/>
                    <a:pt x="6152" y="6315"/>
                    <a:pt x="6161" y="6315"/>
                  </a:cubicBezTo>
                  <a:cubicBezTo>
                    <a:pt x="6418" y="6315"/>
                    <a:pt x="8810" y="5892"/>
                    <a:pt x="8825" y="5817"/>
                  </a:cubicBezTo>
                  <a:cubicBezTo>
                    <a:pt x="8841" y="5739"/>
                    <a:pt x="8313" y="854"/>
                    <a:pt x="8282" y="807"/>
                  </a:cubicBezTo>
                  <a:cubicBezTo>
                    <a:pt x="8236" y="745"/>
                    <a:pt x="6344" y="1"/>
                    <a:pt x="6204" y="1"/>
                  </a:cubicBezTo>
                  <a:cubicBezTo>
                    <a:pt x="6203" y="0"/>
                    <a:pt x="6201" y="0"/>
                    <a:pt x="6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a:off x="3054164" y="1566163"/>
              <a:ext cx="230115" cy="194190"/>
            </a:xfrm>
            <a:custGeom>
              <a:avLst/>
              <a:gdLst/>
              <a:ahLst/>
              <a:cxnLst/>
              <a:rect l="l" t="t" r="r" b="b"/>
              <a:pathLst>
                <a:path w="2575" h="2173" extrusionOk="0">
                  <a:moveTo>
                    <a:pt x="1646" y="0"/>
                  </a:moveTo>
                  <a:cubicBezTo>
                    <a:pt x="1092" y="0"/>
                    <a:pt x="93" y="266"/>
                    <a:pt x="62" y="311"/>
                  </a:cubicBezTo>
                  <a:cubicBezTo>
                    <a:pt x="0" y="373"/>
                    <a:pt x="218" y="2095"/>
                    <a:pt x="326" y="2157"/>
                  </a:cubicBezTo>
                  <a:cubicBezTo>
                    <a:pt x="430" y="2168"/>
                    <a:pt x="535" y="2173"/>
                    <a:pt x="640" y="2173"/>
                  </a:cubicBezTo>
                  <a:cubicBezTo>
                    <a:pt x="831" y="2173"/>
                    <a:pt x="1025" y="2156"/>
                    <a:pt x="1226" y="2126"/>
                  </a:cubicBezTo>
                  <a:cubicBezTo>
                    <a:pt x="1675" y="2017"/>
                    <a:pt x="2110" y="1862"/>
                    <a:pt x="2528" y="1645"/>
                  </a:cubicBezTo>
                  <a:cubicBezTo>
                    <a:pt x="2575" y="1567"/>
                    <a:pt x="2404" y="203"/>
                    <a:pt x="2327" y="172"/>
                  </a:cubicBezTo>
                  <a:cubicBezTo>
                    <a:pt x="2110" y="94"/>
                    <a:pt x="1908" y="32"/>
                    <a:pt x="1691" y="1"/>
                  </a:cubicBezTo>
                  <a:cubicBezTo>
                    <a:pt x="1676" y="1"/>
                    <a:pt x="1661" y="0"/>
                    <a:pt x="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a:off x="3127622" y="1582606"/>
              <a:ext cx="162197" cy="174709"/>
            </a:xfrm>
            <a:custGeom>
              <a:avLst/>
              <a:gdLst/>
              <a:ahLst/>
              <a:cxnLst/>
              <a:rect l="l" t="t" r="r" b="b"/>
              <a:pathLst>
                <a:path w="1815" h="1955" extrusionOk="0">
                  <a:moveTo>
                    <a:pt x="1462" y="1"/>
                  </a:moveTo>
                  <a:cubicBezTo>
                    <a:pt x="1240" y="1"/>
                    <a:pt x="76" y="269"/>
                    <a:pt x="47" y="313"/>
                  </a:cubicBezTo>
                  <a:cubicBezTo>
                    <a:pt x="0" y="608"/>
                    <a:pt x="280" y="1849"/>
                    <a:pt x="342" y="1942"/>
                  </a:cubicBezTo>
                  <a:cubicBezTo>
                    <a:pt x="347" y="1950"/>
                    <a:pt x="362" y="1954"/>
                    <a:pt x="385" y="1954"/>
                  </a:cubicBezTo>
                  <a:cubicBezTo>
                    <a:pt x="605" y="1954"/>
                    <a:pt x="1549" y="1575"/>
                    <a:pt x="1675" y="1477"/>
                  </a:cubicBezTo>
                  <a:cubicBezTo>
                    <a:pt x="1815" y="1383"/>
                    <a:pt x="1598" y="50"/>
                    <a:pt x="1489" y="3"/>
                  </a:cubicBezTo>
                  <a:cubicBezTo>
                    <a:pt x="1483" y="2"/>
                    <a:pt x="1474" y="1"/>
                    <a:pt x="1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4" name="Google Shape;1334;p37"/>
            <p:cNvGrpSpPr/>
            <p:nvPr/>
          </p:nvGrpSpPr>
          <p:grpSpPr>
            <a:xfrm>
              <a:off x="1970341" y="2490644"/>
              <a:ext cx="2142883" cy="1548249"/>
              <a:chOff x="2198941" y="2490644"/>
              <a:chExt cx="2142883" cy="1548249"/>
            </a:xfrm>
          </p:grpSpPr>
          <p:sp>
            <p:nvSpPr>
              <p:cNvPr id="1335" name="Google Shape;1335;p37"/>
              <p:cNvSpPr/>
              <p:nvPr/>
            </p:nvSpPr>
            <p:spPr>
              <a:xfrm>
                <a:off x="4287669" y="2490644"/>
                <a:ext cx="54155" cy="1217062"/>
              </a:xfrm>
              <a:custGeom>
                <a:avLst/>
                <a:gdLst/>
                <a:ahLst/>
                <a:cxnLst/>
                <a:rect l="l" t="t" r="r" b="b"/>
                <a:pathLst>
                  <a:path w="606" h="13619" extrusionOk="0">
                    <a:moveTo>
                      <a:pt x="1" y="1"/>
                    </a:moveTo>
                    <a:lnTo>
                      <a:pt x="16" y="13169"/>
                    </a:lnTo>
                    <a:cubicBezTo>
                      <a:pt x="402" y="13276"/>
                      <a:pt x="603" y="13446"/>
                      <a:pt x="606" y="13615"/>
                    </a:cubicBezTo>
                    <a:lnTo>
                      <a:pt x="606" y="13615"/>
                    </a:lnTo>
                    <a:cubicBezTo>
                      <a:pt x="590" y="11515"/>
                      <a:pt x="590" y="2559"/>
                      <a:pt x="590" y="451"/>
                    </a:cubicBezTo>
                    <a:cubicBezTo>
                      <a:pt x="590" y="280"/>
                      <a:pt x="389" y="125"/>
                      <a:pt x="1" y="1"/>
                    </a:cubicBezTo>
                    <a:close/>
                    <a:moveTo>
                      <a:pt x="606" y="13615"/>
                    </a:moveTo>
                    <a:cubicBezTo>
                      <a:pt x="606" y="13616"/>
                      <a:pt x="606" y="13617"/>
                      <a:pt x="606" y="13618"/>
                    </a:cubicBezTo>
                    <a:cubicBezTo>
                      <a:pt x="606" y="13617"/>
                      <a:pt x="606" y="13616"/>
                      <a:pt x="606" y="1361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a:off x="2198941" y="2530858"/>
                <a:ext cx="2142883" cy="1508034"/>
              </a:xfrm>
              <a:custGeom>
                <a:avLst/>
                <a:gdLst/>
                <a:ahLst/>
                <a:cxnLst/>
                <a:rect l="l" t="t" r="r" b="b"/>
                <a:pathLst>
                  <a:path w="23979" h="16875" extrusionOk="0">
                    <a:moveTo>
                      <a:pt x="1" y="3025"/>
                    </a:moveTo>
                    <a:cubicBezTo>
                      <a:pt x="1" y="3025"/>
                      <a:pt x="1" y="3025"/>
                      <a:pt x="1" y="3026"/>
                    </a:cubicBezTo>
                    <a:lnTo>
                      <a:pt x="1" y="3026"/>
                    </a:lnTo>
                    <a:lnTo>
                      <a:pt x="1" y="3025"/>
                    </a:lnTo>
                    <a:close/>
                    <a:moveTo>
                      <a:pt x="23963" y="1"/>
                    </a:moveTo>
                    <a:cubicBezTo>
                      <a:pt x="23963" y="683"/>
                      <a:pt x="21110" y="1691"/>
                      <a:pt x="16565" y="2482"/>
                    </a:cubicBezTo>
                    <a:cubicBezTo>
                      <a:pt x="12463" y="3209"/>
                      <a:pt x="6976" y="3726"/>
                      <a:pt x="3504" y="3726"/>
                    </a:cubicBezTo>
                    <a:cubicBezTo>
                      <a:pt x="2159" y="3726"/>
                      <a:pt x="1116" y="3648"/>
                      <a:pt x="575" y="3475"/>
                    </a:cubicBezTo>
                    <a:cubicBezTo>
                      <a:pt x="188" y="3351"/>
                      <a:pt x="1" y="3196"/>
                      <a:pt x="1" y="3026"/>
                    </a:cubicBezTo>
                    <a:lnTo>
                      <a:pt x="1" y="3026"/>
                    </a:lnTo>
                    <a:lnTo>
                      <a:pt x="16" y="16193"/>
                    </a:lnTo>
                    <a:cubicBezTo>
                      <a:pt x="16" y="16363"/>
                      <a:pt x="203" y="16518"/>
                      <a:pt x="590" y="16627"/>
                    </a:cubicBezTo>
                    <a:cubicBezTo>
                      <a:pt x="1136" y="16797"/>
                      <a:pt x="2192" y="16874"/>
                      <a:pt x="3553" y="16874"/>
                    </a:cubicBezTo>
                    <a:cubicBezTo>
                      <a:pt x="7027" y="16874"/>
                      <a:pt x="12496" y="16374"/>
                      <a:pt x="16596" y="15650"/>
                    </a:cubicBezTo>
                    <a:cubicBezTo>
                      <a:pt x="21125" y="14859"/>
                      <a:pt x="23979" y="13851"/>
                      <a:pt x="23979" y="13168"/>
                    </a:cubicBezTo>
                    <a:lnTo>
                      <a:pt x="239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a:off x="2456759" y="2826120"/>
                <a:ext cx="1624388" cy="205003"/>
              </a:xfrm>
              <a:custGeom>
                <a:avLst/>
                <a:gdLst/>
                <a:ahLst/>
                <a:cxnLst/>
                <a:rect l="l" t="t" r="r" b="b"/>
                <a:pathLst>
                  <a:path w="18177" h="2294" extrusionOk="0">
                    <a:moveTo>
                      <a:pt x="18176" y="1"/>
                    </a:moveTo>
                    <a:cubicBezTo>
                      <a:pt x="15199" y="791"/>
                      <a:pt x="12160" y="1365"/>
                      <a:pt x="9089" y="1753"/>
                    </a:cubicBezTo>
                    <a:cubicBezTo>
                      <a:pt x="6201" y="2123"/>
                      <a:pt x="3313" y="2281"/>
                      <a:pt x="412" y="2281"/>
                    </a:cubicBezTo>
                    <a:cubicBezTo>
                      <a:pt x="275" y="2281"/>
                      <a:pt x="138" y="2281"/>
                      <a:pt x="1" y="2280"/>
                    </a:cubicBezTo>
                    <a:lnTo>
                      <a:pt x="1" y="2280"/>
                    </a:lnTo>
                    <a:cubicBezTo>
                      <a:pt x="435" y="2289"/>
                      <a:pt x="869" y="2293"/>
                      <a:pt x="1303" y="2293"/>
                    </a:cubicBezTo>
                    <a:cubicBezTo>
                      <a:pt x="3909" y="2293"/>
                      <a:pt x="6510" y="2134"/>
                      <a:pt x="9089" y="1815"/>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a:off x="2456759" y="2881526"/>
                <a:ext cx="1624477" cy="203663"/>
              </a:xfrm>
              <a:custGeom>
                <a:avLst/>
                <a:gdLst/>
                <a:ahLst/>
                <a:cxnLst/>
                <a:rect l="l" t="t" r="r" b="b"/>
                <a:pathLst>
                  <a:path w="18178" h="2279" extrusionOk="0">
                    <a:moveTo>
                      <a:pt x="18178" y="1"/>
                    </a:moveTo>
                    <a:cubicBezTo>
                      <a:pt x="15200" y="792"/>
                      <a:pt x="12160" y="1365"/>
                      <a:pt x="9089" y="1753"/>
                    </a:cubicBezTo>
                    <a:cubicBezTo>
                      <a:pt x="6314" y="2109"/>
                      <a:pt x="3540" y="2269"/>
                      <a:pt x="753" y="2269"/>
                    </a:cubicBezTo>
                    <a:cubicBezTo>
                      <a:pt x="502" y="2269"/>
                      <a:pt x="251" y="2268"/>
                      <a:pt x="1" y="2265"/>
                    </a:cubicBezTo>
                    <a:lnTo>
                      <a:pt x="1" y="2265"/>
                    </a:lnTo>
                    <a:cubicBezTo>
                      <a:pt x="435" y="2274"/>
                      <a:pt x="869" y="2278"/>
                      <a:pt x="1303" y="2278"/>
                    </a:cubicBezTo>
                    <a:cubicBezTo>
                      <a:pt x="3909" y="2278"/>
                      <a:pt x="6510" y="2119"/>
                      <a:pt x="9089" y="1800"/>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a:off x="2456759" y="2938362"/>
                <a:ext cx="1624477" cy="205003"/>
              </a:xfrm>
              <a:custGeom>
                <a:avLst/>
                <a:gdLst/>
                <a:ahLst/>
                <a:cxnLst/>
                <a:rect l="l" t="t" r="r" b="b"/>
                <a:pathLst>
                  <a:path w="18178" h="2294" extrusionOk="0">
                    <a:moveTo>
                      <a:pt x="18178" y="1"/>
                    </a:moveTo>
                    <a:lnTo>
                      <a:pt x="18178" y="1"/>
                    </a:lnTo>
                    <a:cubicBezTo>
                      <a:pt x="15200" y="791"/>
                      <a:pt x="12160" y="1381"/>
                      <a:pt x="9089" y="1769"/>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a:off x="2456759" y="2995199"/>
                <a:ext cx="1624298" cy="205897"/>
              </a:xfrm>
              <a:custGeom>
                <a:avLst/>
                <a:gdLst/>
                <a:ahLst/>
                <a:cxnLst/>
                <a:rect l="l" t="t" r="r" b="b"/>
                <a:pathLst>
                  <a:path w="18176" h="2304" extrusionOk="0">
                    <a:moveTo>
                      <a:pt x="18176" y="1"/>
                    </a:moveTo>
                    <a:cubicBezTo>
                      <a:pt x="15199" y="792"/>
                      <a:pt x="12160" y="1381"/>
                      <a:pt x="9089" y="1768"/>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a:off x="2456759" y="3050605"/>
                <a:ext cx="1624477" cy="203663"/>
              </a:xfrm>
              <a:custGeom>
                <a:avLst/>
                <a:gdLst/>
                <a:ahLst/>
                <a:cxnLst/>
                <a:rect l="l" t="t" r="r" b="b"/>
                <a:pathLst>
                  <a:path w="18178" h="2279" extrusionOk="0">
                    <a:moveTo>
                      <a:pt x="18178" y="1"/>
                    </a:moveTo>
                    <a:lnTo>
                      <a:pt x="18178" y="1"/>
                    </a:lnTo>
                    <a:cubicBezTo>
                      <a:pt x="15200" y="792"/>
                      <a:pt x="12160" y="1381"/>
                      <a:pt x="9089" y="1769"/>
                    </a:cubicBezTo>
                    <a:cubicBezTo>
                      <a:pt x="6411" y="2112"/>
                      <a:pt x="3732" y="2273"/>
                      <a:pt x="1043" y="2273"/>
                    </a:cubicBezTo>
                    <a:cubicBezTo>
                      <a:pt x="696" y="2273"/>
                      <a:pt x="348" y="2271"/>
                      <a:pt x="1" y="2265"/>
                    </a:cubicBezTo>
                    <a:lnTo>
                      <a:pt x="1" y="2265"/>
                    </a:lnTo>
                    <a:cubicBezTo>
                      <a:pt x="435" y="2274"/>
                      <a:pt x="869" y="2278"/>
                      <a:pt x="1303" y="2278"/>
                    </a:cubicBezTo>
                    <a:cubicBezTo>
                      <a:pt x="3909" y="2278"/>
                      <a:pt x="6510" y="2119"/>
                      <a:pt x="9089" y="1800"/>
                    </a:cubicBezTo>
                    <a:cubicBezTo>
                      <a:pt x="12176" y="1412"/>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a:off x="2456759" y="3107441"/>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a:off x="2456759" y="3165707"/>
                <a:ext cx="1624388" cy="203573"/>
              </a:xfrm>
              <a:custGeom>
                <a:avLst/>
                <a:gdLst/>
                <a:ahLst/>
                <a:cxnLst/>
                <a:rect l="l" t="t" r="r" b="b"/>
                <a:pathLst>
                  <a:path w="18177" h="2278" extrusionOk="0">
                    <a:moveTo>
                      <a:pt x="18176" y="1"/>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2"/>
                      <a:pt x="15199" y="791"/>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a:off x="2456759" y="3219684"/>
                <a:ext cx="1624477" cy="204646"/>
              </a:xfrm>
              <a:custGeom>
                <a:avLst/>
                <a:gdLst/>
                <a:ahLst/>
                <a:cxnLst/>
                <a:rect l="l" t="t" r="r" b="b"/>
                <a:pathLst>
                  <a:path w="18178" h="2290" extrusionOk="0">
                    <a:moveTo>
                      <a:pt x="18178" y="1"/>
                    </a:moveTo>
                    <a:cubicBezTo>
                      <a:pt x="15200" y="807"/>
                      <a:pt x="12160" y="1381"/>
                      <a:pt x="9089" y="1769"/>
                    </a:cubicBezTo>
                    <a:cubicBezTo>
                      <a:pt x="6314" y="2125"/>
                      <a:pt x="3540" y="2285"/>
                      <a:pt x="753" y="2285"/>
                    </a:cubicBezTo>
                    <a:cubicBezTo>
                      <a:pt x="502" y="2285"/>
                      <a:pt x="251" y="2283"/>
                      <a:pt x="1" y="2281"/>
                    </a:cubicBezTo>
                    <a:lnTo>
                      <a:pt x="1" y="2281"/>
                    </a:lnTo>
                    <a:cubicBezTo>
                      <a:pt x="375" y="2287"/>
                      <a:pt x="749" y="2289"/>
                      <a:pt x="1123" y="2289"/>
                    </a:cubicBezTo>
                    <a:cubicBezTo>
                      <a:pt x="3789" y="2289"/>
                      <a:pt x="6451" y="2142"/>
                      <a:pt x="9089" y="1816"/>
                    </a:cubicBezTo>
                    <a:cubicBezTo>
                      <a:pt x="12176" y="1428"/>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a:off x="2456759" y="3277949"/>
                <a:ext cx="1624477" cy="205003"/>
              </a:xfrm>
              <a:custGeom>
                <a:avLst/>
                <a:gdLst/>
                <a:ahLst/>
                <a:cxnLst/>
                <a:rect l="l" t="t" r="r" b="b"/>
                <a:pathLst>
                  <a:path w="18178" h="2294" extrusionOk="0">
                    <a:moveTo>
                      <a:pt x="18178" y="0"/>
                    </a:moveTo>
                    <a:lnTo>
                      <a:pt x="18178" y="0"/>
                    </a:lnTo>
                    <a:cubicBezTo>
                      <a:pt x="15200" y="791"/>
                      <a:pt x="12160" y="1381"/>
                      <a:pt x="9089" y="1768"/>
                    </a:cubicBezTo>
                    <a:cubicBezTo>
                      <a:pt x="6314" y="2124"/>
                      <a:pt x="3540" y="2284"/>
                      <a:pt x="753" y="2284"/>
                    </a:cubicBezTo>
                    <a:cubicBezTo>
                      <a:pt x="502" y="2284"/>
                      <a:pt x="251" y="2283"/>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a:off x="2456759" y="3334786"/>
                <a:ext cx="1624298" cy="203573"/>
              </a:xfrm>
              <a:custGeom>
                <a:avLst/>
                <a:gdLst/>
                <a:ahLst/>
                <a:cxnLst/>
                <a:rect l="l" t="t" r="r" b="b"/>
                <a:pathLst>
                  <a:path w="18176" h="2278" extrusionOk="0">
                    <a:moveTo>
                      <a:pt x="18176" y="1"/>
                    </a:moveTo>
                    <a:cubicBezTo>
                      <a:pt x="15199" y="792"/>
                      <a:pt x="12160" y="1381"/>
                      <a:pt x="9089" y="1768"/>
                    </a:cubicBezTo>
                    <a:cubicBezTo>
                      <a:pt x="6411" y="2112"/>
                      <a:pt x="3732" y="2273"/>
                      <a:pt x="1043" y="2273"/>
                    </a:cubicBezTo>
                    <a:cubicBezTo>
                      <a:pt x="696" y="2273"/>
                      <a:pt x="348" y="2270"/>
                      <a:pt x="1" y="2265"/>
                    </a:cubicBezTo>
                    <a:lnTo>
                      <a:pt x="1" y="2265"/>
                    </a:lnTo>
                    <a:cubicBezTo>
                      <a:pt x="435" y="2274"/>
                      <a:pt x="869" y="2278"/>
                      <a:pt x="1303" y="2278"/>
                    </a:cubicBezTo>
                    <a:cubicBezTo>
                      <a:pt x="3909" y="2278"/>
                      <a:pt x="6510" y="2118"/>
                      <a:pt x="9089" y="1799"/>
                    </a:cubicBezTo>
                    <a:cubicBezTo>
                      <a:pt x="12175" y="1412"/>
                      <a:pt x="15199" y="792"/>
                      <a:pt x="181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a:off x="2456759" y="3390192"/>
                <a:ext cx="1624477" cy="205986"/>
              </a:xfrm>
              <a:custGeom>
                <a:avLst/>
                <a:gdLst/>
                <a:ahLst/>
                <a:cxnLst/>
                <a:rect l="l" t="t" r="r" b="b"/>
                <a:pathLst>
                  <a:path w="18178" h="2305" extrusionOk="0">
                    <a:moveTo>
                      <a:pt x="18178" y="1"/>
                    </a:moveTo>
                    <a:lnTo>
                      <a:pt x="18178" y="1"/>
                    </a:lnTo>
                    <a:cubicBezTo>
                      <a:pt x="15200" y="792"/>
                      <a:pt x="12160" y="1381"/>
                      <a:pt x="9089" y="1769"/>
                    </a:cubicBezTo>
                    <a:cubicBezTo>
                      <a:pt x="6201" y="2139"/>
                      <a:pt x="3313" y="2297"/>
                      <a:pt x="412" y="2297"/>
                    </a:cubicBezTo>
                    <a:cubicBezTo>
                      <a:pt x="275" y="2297"/>
                      <a:pt x="138" y="2297"/>
                      <a:pt x="1" y="2296"/>
                    </a:cubicBezTo>
                    <a:lnTo>
                      <a:pt x="1" y="2296"/>
                    </a:lnTo>
                    <a:cubicBezTo>
                      <a:pt x="352" y="2301"/>
                      <a:pt x="702" y="2304"/>
                      <a:pt x="1053" y="2304"/>
                    </a:cubicBezTo>
                    <a:cubicBezTo>
                      <a:pt x="3742" y="2304"/>
                      <a:pt x="6428" y="2146"/>
                      <a:pt x="9089" y="1831"/>
                    </a:cubicBezTo>
                    <a:cubicBezTo>
                      <a:pt x="12176" y="1412"/>
                      <a:pt x="15200" y="807"/>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a:off x="2456759" y="3447028"/>
                <a:ext cx="1624477" cy="206433"/>
              </a:xfrm>
              <a:custGeom>
                <a:avLst/>
                <a:gdLst/>
                <a:ahLst/>
                <a:cxnLst/>
                <a:rect l="l" t="t" r="r" b="b"/>
                <a:pathLst>
                  <a:path w="18178" h="2310" extrusionOk="0">
                    <a:moveTo>
                      <a:pt x="18178" y="1"/>
                    </a:moveTo>
                    <a:cubicBezTo>
                      <a:pt x="15200" y="807"/>
                      <a:pt x="12160" y="1381"/>
                      <a:pt x="9089" y="1769"/>
                    </a:cubicBezTo>
                    <a:cubicBezTo>
                      <a:pt x="6201" y="2139"/>
                      <a:pt x="3313" y="2297"/>
                      <a:pt x="412" y="2297"/>
                    </a:cubicBezTo>
                    <a:cubicBezTo>
                      <a:pt x="275" y="2297"/>
                      <a:pt x="138" y="2297"/>
                      <a:pt x="1" y="2296"/>
                    </a:cubicBezTo>
                    <a:lnTo>
                      <a:pt x="1" y="2296"/>
                    </a:lnTo>
                    <a:cubicBezTo>
                      <a:pt x="435" y="2305"/>
                      <a:pt x="869" y="2309"/>
                      <a:pt x="1303" y="2309"/>
                    </a:cubicBezTo>
                    <a:cubicBezTo>
                      <a:pt x="3909" y="2309"/>
                      <a:pt x="6510" y="2150"/>
                      <a:pt x="9089" y="1831"/>
                    </a:cubicBezTo>
                    <a:cubicBezTo>
                      <a:pt x="12176" y="1427"/>
                      <a:pt x="15200" y="823"/>
                      <a:pt x="18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a:off x="2456759" y="3505294"/>
                <a:ext cx="1624388" cy="203573"/>
              </a:xfrm>
              <a:custGeom>
                <a:avLst/>
                <a:gdLst/>
                <a:ahLst/>
                <a:cxnLst/>
                <a:rect l="l" t="t" r="r" b="b"/>
                <a:pathLst>
                  <a:path w="18177" h="2278" extrusionOk="0">
                    <a:moveTo>
                      <a:pt x="18176" y="0"/>
                    </a:moveTo>
                    <a:cubicBezTo>
                      <a:pt x="15199" y="791"/>
                      <a:pt x="12160" y="1365"/>
                      <a:pt x="9089" y="1753"/>
                    </a:cubicBezTo>
                    <a:cubicBezTo>
                      <a:pt x="6314" y="2108"/>
                      <a:pt x="3540" y="2268"/>
                      <a:pt x="753" y="2268"/>
                    </a:cubicBezTo>
                    <a:cubicBezTo>
                      <a:pt x="502" y="2268"/>
                      <a:pt x="251" y="2267"/>
                      <a:pt x="1" y="2264"/>
                    </a:cubicBezTo>
                    <a:lnTo>
                      <a:pt x="1" y="2264"/>
                    </a:lnTo>
                    <a:cubicBezTo>
                      <a:pt x="435" y="2273"/>
                      <a:pt x="869" y="2278"/>
                      <a:pt x="1303" y="2278"/>
                    </a:cubicBezTo>
                    <a:cubicBezTo>
                      <a:pt x="3909" y="2278"/>
                      <a:pt x="6510" y="2118"/>
                      <a:pt x="9089" y="1799"/>
                    </a:cubicBezTo>
                    <a:cubicBezTo>
                      <a:pt x="12175" y="1411"/>
                      <a:pt x="15199" y="791"/>
                      <a:pt x="18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a:off x="2456759" y="3560700"/>
                <a:ext cx="1624477" cy="205003"/>
              </a:xfrm>
              <a:custGeom>
                <a:avLst/>
                <a:gdLst/>
                <a:ahLst/>
                <a:cxnLst/>
                <a:rect l="l" t="t" r="r" b="b"/>
                <a:pathLst>
                  <a:path w="18178" h="2294" extrusionOk="0">
                    <a:moveTo>
                      <a:pt x="18178" y="0"/>
                    </a:moveTo>
                    <a:lnTo>
                      <a:pt x="18178" y="0"/>
                    </a:lnTo>
                    <a:cubicBezTo>
                      <a:pt x="15200" y="791"/>
                      <a:pt x="12160" y="1365"/>
                      <a:pt x="9089" y="1753"/>
                    </a:cubicBezTo>
                    <a:cubicBezTo>
                      <a:pt x="6201" y="2123"/>
                      <a:pt x="3313" y="2281"/>
                      <a:pt x="412" y="2281"/>
                    </a:cubicBezTo>
                    <a:cubicBezTo>
                      <a:pt x="275" y="2281"/>
                      <a:pt x="138" y="2281"/>
                      <a:pt x="1" y="2280"/>
                    </a:cubicBezTo>
                    <a:lnTo>
                      <a:pt x="1" y="2280"/>
                    </a:lnTo>
                    <a:cubicBezTo>
                      <a:pt x="435" y="2289"/>
                      <a:pt x="869" y="2294"/>
                      <a:pt x="1303" y="2294"/>
                    </a:cubicBezTo>
                    <a:cubicBezTo>
                      <a:pt x="3909" y="2294"/>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a:off x="2456759" y="3617536"/>
                <a:ext cx="1624477" cy="205003"/>
              </a:xfrm>
              <a:custGeom>
                <a:avLst/>
                <a:gdLst/>
                <a:ahLst/>
                <a:cxnLst/>
                <a:rect l="l" t="t" r="r" b="b"/>
                <a:pathLst>
                  <a:path w="18178" h="2294" extrusionOk="0">
                    <a:moveTo>
                      <a:pt x="18178" y="0"/>
                    </a:moveTo>
                    <a:cubicBezTo>
                      <a:pt x="15200" y="791"/>
                      <a:pt x="12160" y="1381"/>
                      <a:pt x="9089" y="1768"/>
                    </a:cubicBezTo>
                    <a:cubicBezTo>
                      <a:pt x="6314" y="2124"/>
                      <a:pt x="3540" y="2284"/>
                      <a:pt x="753" y="2284"/>
                    </a:cubicBezTo>
                    <a:cubicBezTo>
                      <a:pt x="502" y="2284"/>
                      <a:pt x="251" y="2283"/>
                      <a:pt x="1" y="2280"/>
                    </a:cubicBezTo>
                    <a:lnTo>
                      <a:pt x="1" y="2280"/>
                    </a:lnTo>
                    <a:cubicBezTo>
                      <a:pt x="435" y="2289"/>
                      <a:pt x="869" y="2293"/>
                      <a:pt x="1303" y="2293"/>
                    </a:cubicBezTo>
                    <a:cubicBezTo>
                      <a:pt x="3909" y="2293"/>
                      <a:pt x="6510" y="2134"/>
                      <a:pt x="9089" y="1815"/>
                    </a:cubicBezTo>
                    <a:cubicBezTo>
                      <a:pt x="12176" y="1412"/>
                      <a:pt x="15200" y="807"/>
                      <a:pt x="18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a:off x="3787314" y="3264098"/>
                <a:ext cx="123502" cy="490703"/>
              </a:xfrm>
              <a:custGeom>
                <a:avLst/>
                <a:gdLst/>
                <a:ahLst/>
                <a:cxnLst/>
                <a:rect l="l" t="t" r="r" b="b"/>
                <a:pathLst>
                  <a:path w="1382" h="5491" extrusionOk="0">
                    <a:moveTo>
                      <a:pt x="1381" y="0"/>
                    </a:moveTo>
                    <a:cubicBezTo>
                      <a:pt x="916" y="109"/>
                      <a:pt x="466" y="217"/>
                      <a:pt x="1" y="310"/>
                    </a:cubicBezTo>
                    <a:lnTo>
                      <a:pt x="1" y="5491"/>
                    </a:lnTo>
                    <a:cubicBezTo>
                      <a:pt x="466" y="5382"/>
                      <a:pt x="916" y="5289"/>
                      <a:pt x="1381" y="5180"/>
                    </a:cubicBezTo>
                    <a:lnTo>
                      <a:pt x="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7"/>
              <p:cNvSpPr/>
              <p:nvPr/>
            </p:nvSpPr>
            <p:spPr>
              <a:xfrm>
                <a:off x="3558629" y="3118522"/>
                <a:ext cx="123502" cy="680604"/>
              </a:xfrm>
              <a:custGeom>
                <a:avLst/>
                <a:gdLst/>
                <a:ahLst/>
                <a:cxnLst/>
                <a:rect l="l" t="t" r="r" b="b"/>
                <a:pathLst>
                  <a:path w="1382" h="7616" extrusionOk="0">
                    <a:moveTo>
                      <a:pt x="1381" y="1"/>
                    </a:moveTo>
                    <a:cubicBezTo>
                      <a:pt x="916" y="78"/>
                      <a:pt x="466" y="171"/>
                      <a:pt x="1" y="249"/>
                    </a:cubicBezTo>
                    <a:lnTo>
                      <a:pt x="1" y="7616"/>
                    </a:lnTo>
                    <a:cubicBezTo>
                      <a:pt x="466" y="7538"/>
                      <a:pt x="916" y="7461"/>
                      <a:pt x="1381" y="7368"/>
                    </a:cubicBezTo>
                    <a:lnTo>
                      <a:pt x="13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7"/>
              <p:cNvSpPr/>
              <p:nvPr/>
            </p:nvSpPr>
            <p:spPr>
              <a:xfrm>
                <a:off x="3329944" y="3300112"/>
                <a:ext cx="123502" cy="533688"/>
              </a:xfrm>
              <a:custGeom>
                <a:avLst/>
                <a:gdLst/>
                <a:ahLst/>
                <a:cxnLst/>
                <a:rect l="l" t="t" r="r" b="b"/>
                <a:pathLst>
                  <a:path w="1382" h="5972" extrusionOk="0">
                    <a:moveTo>
                      <a:pt x="1381" y="1"/>
                    </a:moveTo>
                    <a:cubicBezTo>
                      <a:pt x="931" y="63"/>
                      <a:pt x="466" y="140"/>
                      <a:pt x="1" y="202"/>
                    </a:cubicBezTo>
                    <a:lnTo>
                      <a:pt x="1" y="5972"/>
                    </a:lnTo>
                    <a:cubicBezTo>
                      <a:pt x="451" y="5910"/>
                      <a:pt x="916" y="5848"/>
                      <a:pt x="1381" y="5770"/>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7"/>
              <p:cNvSpPr/>
              <p:nvPr/>
            </p:nvSpPr>
            <p:spPr>
              <a:xfrm>
                <a:off x="3101259" y="3158737"/>
                <a:ext cx="123502" cy="702766"/>
              </a:xfrm>
              <a:custGeom>
                <a:avLst/>
                <a:gdLst/>
                <a:ahLst/>
                <a:cxnLst/>
                <a:rect l="l" t="t" r="r" b="b"/>
                <a:pathLst>
                  <a:path w="1382" h="7864" extrusionOk="0">
                    <a:moveTo>
                      <a:pt x="1381" y="1"/>
                    </a:moveTo>
                    <a:cubicBezTo>
                      <a:pt x="931" y="47"/>
                      <a:pt x="466" y="109"/>
                      <a:pt x="1" y="156"/>
                    </a:cubicBezTo>
                    <a:lnTo>
                      <a:pt x="1" y="7864"/>
                    </a:lnTo>
                    <a:cubicBezTo>
                      <a:pt x="450" y="7802"/>
                      <a:pt x="916" y="7771"/>
                      <a:pt x="1381" y="7709"/>
                    </a:cubicBezTo>
                    <a:lnTo>
                      <a:pt x="13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7"/>
              <p:cNvSpPr/>
              <p:nvPr/>
            </p:nvSpPr>
            <p:spPr>
              <a:xfrm>
                <a:off x="2871234" y="3273749"/>
                <a:ext cx="121983" cy="604375"/>
              </a:xfrm>
              <a:custGeom>
                <a:avLst/>
                <a:gdLst/>
                <a:ahLst/>
                <a:cxnLst/>
                <a:rect l="l" t="t" r="r" b="b"/>
                <a:pathLst>
                  <a:path w="1365" h="6763" extrusionOk="0">
                    <a:moveTo>
                      <a:pt x="1365" y="1"/>
                    </a:moveTo>
                    <a:cubicBezTo>
                      <a:pt x="900" y="47"/>
                      <a:pt x="465" y="78"/>
                      <a:pt x="0" y="109"/>
                    </a:cubicBezTo>
                    <a:lnTo>
                      <a:pt x="0" y="6763"/>
                    </a:lnTo>
                    <a:cubicBezTo>
                      <a:pt x="434" y="6732"/>
                      <a:pt x="900" y="6716"/>
                      <a:pt x="1365" y="6670"/>
                    </a:cubicBezTo>
                    <a:lnTo>
                      <a:pt x="13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7"/>
              <p:cNvSpPr/>
              <p:nvPr/>
            </p:nvSpPr>
            <p:spPr>
              <a:xfrm>
                <a:off x="2643889" y="3624418"/>
                <a:ext cx="123413" cy="260678"/>
              </a:xfrm>
              <a:custGeom>
                <a:avLst/>
                <a:gdLst/>
                <a:ahLst/>
                <a:cxnLst/>
                <a:rect l="l" t="t" r="r" b="b"/>
                <a:pathLst>
                  <a:path w="1381" h="2917" extrusionOk="0">
                    <a:moveTo>
                      <a:pt x="1381" y="1"/>
                    </a:moveTo>
                    <a:cubicBezTo>
                      <a:pt x="916" y="16"/>
                      <a:pt x="466" y="32"/>
                      <a:pt x="1" y="32"/>
                    </a:cubicBezTo>
                    <a:lnTo>
                      <a:pt x="1" y="2917"/>
                    </a:lnTo>
                    <a:cubicBezTo>
                      <a:pt x="466" y="2917"/>
                      <a:pt x="916" y="2901"/>
                      <a:pt x="1381" y="2886"/>
                    </a:cubicBezTo>
                    <a:lnTo>
                      <a:pt x="13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7"/>
              <p:cNvSpPr/>
              <p:nvPr/>
            </p:nvSpPr>
            <p:spPr>
              <a:xfrm>
                <a:off x="2456759" y="2798417"/>
                <a:ext cx="1592663" cy="1090879"/>
              </a:xfrm>
              <a:custGeom>
                <a:avLst/>
                <a:gdLst/>
                <a:ahLst/>
                <a:cxnLst/>
                <a:rect l="l" t="t" r="r" b="b"/>
                <a:pathLst>
                  <a:path w="17822" h="12207" extrusionOk="0">
                    <a:moveTo>
                      <a:pt x="17697" y="0"/>
                    </a:moveTo>
                    <a:cubicBezTo>
                      <a:pt x="17682" y="822"/>
                      <a:pt x="17682" y="1675"/>
                      <a:pt x="17666" y="2513"/>
                    </a:cubicBezTo>
                    <a:lnTo>
                      <a:pt x="17635" y="5041"/>
                    </a:lnTo>
                    <a:cubicBezTo>
                      <a:pt x="17620" y="6688"/>
                      <a:pt x="17620" y="8335"/>
                      <a:pt x="17620" y="9997"/>
                    </a:cubicBezTo>
                    <a:lnTo>
                      <a:pt x="17620" y="9997"/>
                    </a:lnTo>
                    <a:cubicBezTo>
                      <a:pt x="16177" y="10375"/>
                      <a:pt x="14735" y="10707"/>
                      <a:pt x="13292" y="10965"/>
                    </a:cubicBezTo>
                    <a:cubicBezTo>
                      <a:pt x="11819" y="11244"/>
                      <a:pt x="10346" y="11477"/>
                      <a:pt x="8857" y="11663"/>
                    </a:cubicBezTo>
                    <a:cubicBezTo>
                      <a:pt x="7383" y="11865"/>
                      <a:pt x="5910" y="11989"/>
                      <a:pt x="4421" y="12066"/>
                    </a:cubicBezTo>
                    <a:cubicBezTo>
                      <a:pt x="3101" y="12136"/>
                      <a:pt x="1782" y="12193"/>
                      <a:pt x="462" y="12193"/>
                    </a:cubicBezTo>
                    <a:cubicBezTo>
                      <a:pt x="308" y="12193"/>
                      <a:pt x="155" y="12192"/>
                      <a:pt x="1" y="12191"/>
                    </a:cubicBezTo>
                    <a:lnTo>
                      <a:pt x="1" y="12191"/>
                    </a:lnTo>
                    <a:cubicBezTo>
                      <a:pt x="492" y="12201"/>
                      <a:pt x="983" y="12206"/>
                      <a:pt x="1474" y="12206"/>
                    </a:cubicBezTo>
                    <a:cubicBezTo>
                      <a:pt x="2456" y="12206"/>
                      <a:pt x="3439" y="12185"/>
                      <a:pt x="4421" y="12144"/>
                    </a:cubicBezTo>
                    <a:cubicBezTo>
                      <a:pt x="5894" y="12098"/>
                      <a:pt x="7368" y="11973"/>
                      <a:pt x="8857" y="11787"/>
                    </a:cubicBezTo>
                    <a:cubicBezTo>
                      <a:pt x="10330" y="11601"/>
                      <a:pt x="11819" y="11369"/>
                      <a:pt x="13292" y="11105"/>
                    </a:cubicBezTo>
                    <a:cubicBezTo>
                      <a:pt x="14766" y="10826"/>
                      <a:pt x="16239" y="10485"/>
                      <a:pt x="17713" y="10097"/>
                    </a:cubicBezTo>
                    <a:lnTo>
                      <a:pt x="17821" y="10081"/>
                    </a:lnTo>
                    <a:lnTo>
                      <a:pt x="17821" y="10004"/>
                    </a:lnTo>
                    <a:cubicBezTo>
                      <a:pt x="17821" y="8329"/>
                      <a:pt x="17821" y="6638"/>
                      <a:pt x="17790" y="4979"/>
                    </a:cubicBezTo>
                    <a:cubicBezTo>
                      <a:pt x="17790" y="4141"/>
                      <a:pt x="17775" y="3304"/>
                      <a:pt x="17775" y="2482"/>
                    </a:cubicBezTo>
                    <a:cubicBezTo>
                      <a:pt x="17775" y="1644"/>
                      <a:pt x="17713" y="822"/>
                      <a:pt x="17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7"/>
              <p:cNvSpPr/>
              <p:nvPr/>
            </p:nvSpPr>
            <p:spPr>
              <a:xfrm>
                <a:off x="3787314" y="3772763"/>
                <a:ext cx="123502" cy="38874"/>
              </a:xfrm>
              <a:custGeom>
                <a:avLst/>
                <a:gdLst/>
                <a:ahLst/>
                <a:cxnLst/>
                <a:rect l="l" t="t" r="r" b="b"/>
                <a:pathLst>
                  <a:path w="1382" h="435" extrusionOk="0">
                    <a:moveTo>
                      <a:pt x="1381" y="0"/>
                    </a:moveTo>
                    <a:cubicBezTo>
                      <a:pt x="916" y="124"/>
                      <a:pt x="466" y="217"/>
                      <a:pt x="1" y="310"/>
                    </a:cubicBezTo>
                    <a:lnTo>
                      <a:pt x="1" y="435"/>
                    </a:lnTo>
                    <a:cubicBezTo>
                      <a:pt x="466" y="341"/>
                      <a:pt x="916" y="233"/>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7"/>
              <p:cNvSpPr/>
              <p:nvPr/>
            </p:nvSpPr>
            <p:spPr>
              <a:xfrm>
                <a:off x="3558629" y="3824059"/>
                <a:ext cx="123502" cy="31903"/>
              </a:xfrm>
              <a:custGeom>
                <a:avLst/>
                <a:gdLst/>
                <a:ahLst/>
                <a:cxnLst/>
                <a:rect l="l" t="t" r="r" b="b"/>
                <a:pathLst>
                  <a:path w="1382" h="357" extrusionOk="0">
                    <a:moveTo>
                      <a:pt x="1381" y="0"/>
                    </a:moveTo>
                    <a:cubicBezTo>
                      <a:pt x="916" y="93"/>
                      <a:pt x="466" y="171"/>
                      <a:pt x="1" y="248"/>
                    </a:cubicBezTo>
                    <a:lnTo>
                      <a:pt x="1" y="357"/>
                    </a:lnTo>
                    <a:cubicBezTo>
                      <a:pt x="466" y="279"/>
                      <a:pt x="916" y="186"/>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7"/>
              <p:cNvSpPr/>
              <p:nvPr/>
            </p:nvSpPr>
            <p:spPr>
              <a:xfrm>
                <a:off x="3329944" y="3862843"/>
                <a:ext cx="123502" cy="27793"/>
              </a:xfrm>
              <a:custGeom>
                <a:avLst/>
                <a:gdLst/>
                <a:ahLst/>
                <a:cxnLst/>
                <a:rect l="l" t="t" r="r" b="b"/>
                <a:pathLst>
                  <a:path w="1382" h="311" extrusionOk="0">
                    <a:moveTo>
                      <a:pt x="1381" y="0"/>
                    </a:moveTo>
                    <a:cubicBezTo>
                      <a:pt x="916" y="78"/>
                      <a:pt x="451" y="140"/>
                      <a:pt x="1" y="202"/>
                    </a:cubicBezTo>
                    <a:lnTo>
                      <a:pt x="1" y="311"/>
                    </a:lnTo>
                    <a:cubicBezTo>
                      <a:pt x="466" y="264"/>
                      <a:pt x="931" y="171"/>
                      <a:pt x="1381" y="124"/>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7"/>
              <p:cNvSpPr/>
              <p:nvPr/>
            </p:nvSpPr>
            <p:spPr>
              <a:xfrm>
                <a:off x="3101259" y="3894747"/>
                <a:ext cx="123502" cy="23592"/>
              </a:xfrm>
              <a:custGeom>
                <a:avLst/>
                <a:gdLst/>
                <a:ahLst/>
                <a:cxnLst/>
                <a:rect l="l" t="t" r="r" b="b"/>
                <a:pathLst>
                  <a:path w="1382" h="264" extrusionOk="0">
                    <a:moveTo>
                      <a:pt x="1381" y="0"/>
                    </a:moveTo>
                    <a:cubicBezTo>
                      <a:pt x="916" y="62"/>
                      <a:pt x="450" y="93"/>
                      <a:pt x="1" y="155"/>
                    </a:cubicBezTo>
                    <a:lnTo>
                      <a:pt x="1" y="264"/>
                    </a:lnTo>
                    <a:cubicBezTo>
                      <a:pt x="466" y="233"/>
                      <a:pt x="931" y="171"/>
                      <a:pt x="1381" y="109"/>
                    </a:cubicBezTo>
                    <a:lnTo>
                      <a:pt x="13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7"/>
              <p:cNvSpPr/>
              <p:nvPr/>
            </p:nvSpPr>
            <p:spPr>
              <a:xfrm>
                <a:off x="2871234" y="3916909"/>
                <a:ext cx="121983" cy="19482"/>
              </a:xfrm>
              <a:custGeom>
                <a:avLst/>
                <a:gdLst/>
                <a:ahLst/>
                <a:cxnLst/>
                <a:rect l="l" t="t" r="r" b="b"/>
                <a:pathLst>
                  <a:path w="1365" h="218" extrusionOk="0">
                    <a:moveTo>
                      <a:pt x="1365" y="0"/>
                    </a:moveTo>
                    <a:cubicBezTo>
                      <a:pt x="900" y="47"/>
                      <a:pt x="434" y="62"/>
                      <a:pt x="0" y="93"/>
                    </a:cubicBezTo>
                    <a:lnTo>
                      <a:pt x="0" y="217"/>
                    </a:lnTo>
                    <a:cubicBezTo>
                      <a:pt x="465" y="202"/>
                      <a:pt x="900" y="155"/>
                      <a:pt x="1365" y="124"/>
                    </a:cubicBezTo>
                    <a:lnTo>
                      <a:pt x="1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7"/>
              <p:cNvSpPr/>
              <p:nvPr/>
            </p:nvSpPr>
            <p:spPr>
              <a:xfrm>
                <a:off x="2643889" y="3929331"/>
                <a:ext cx="123413" cy="13941"/>
              </a:xfrm>
              <a:custGeom>
                <a:avLst/>
                <a:gdLst/>
                <a:ahLst/>
                <a:cxnLst/>
                <a:rect l="l" t="t" r="r" b="b"/>
                <a:pathLst>
                  <a:path w="1381" h="156" extrusionOk="0">
                    <a:moveTo>
                      <a:pt x="1381" y="1"/>
                    </a:moveTo>
                    <a:cubicBezTo>
                      <a:pt x="916" y="16"/>
                      <a:pt x="466" y="32"/>
                      <a:pt x="1" y="32"/>
                    </a:cubicBezTo>
                    <a:lnTo>
                      <a:pt x="1" y="156"/>
                    </a:lnTo>
                    <a:cubicBezTo>
                      <a:pt x="466" y="156"/>
                      <a:pt x="916" y="140"/>
                      <a:pt x="1381" y="109"/>
                    </a:cubicBezTo>
                    <a:lnTo>
                      <a:pt x="1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5" name="Google Shape;1365;p37"/>
          <p:cNvGrpSpPr/>
          <p:nvPr/>
        </p:nvGrpSpPr>
        <p:grpSpPr>
          <a:xfrm>
            <a:off x="6587340" y="4253004"/>
            <a:ext cx="300770" cy="54726"/>
            <a:chOff x="4770650" y="685575"/>
            <a:chExt cx="158250" cy="28800"/>
          </a:xfrm>
        </p:grpSpPr>
        <p:sp>
          <p:nvSpPr>
            <p:cNvPr id="1366" name="Google Shape;1366;p37"/>
            <p:cNvSpPr/>
            <p:nvPr/>
          </p:nvSpPr>
          <p:spPr>
            <a:xfrm>
              <a:off x="477065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7"/>
            <p:cNvSpPr/>
            <p:nvPr/>
          </p:nvSpPr>
          <p:spPr>
            <a:xfrm>
              <a:off x="4835375"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7"/>
            <p:cNvSpPr/>
            <p:nvPr/>
          </p:nvSpPr>
          <p:spPr>
            <a:xfrm>
              <a:off x="4900100" y="685575"/>
              <a:ext cx="28800" cy="28800"/>
            </a:xfrm>
            <a:prstGeom prst="ellipse">
              <a:avLst/>
            </a:prstGeom>
            <a:solidFill>
              <a:srgbClr val="30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37"/>
          <p:cNvGrpSpPr/>
          <p:nvPr/>
        </p:nvGrpSpPr>
        <p:grpSpPr>
          <a:xfrm rot="10800000" flipH="1">
            <a:off x="6323493" y="404394"/>
            <a:ext cx="4210803" cy="748080"/>
            <a:chOff x="6135243" y="693226"/>
            <a:chExt cx="4210803" cy="748080"/>
          </a:xfrm>
        </p:grpSpPr>
        <p:sp>
          <p:nvSpPr>
            <p:cNvPr id="1370" name="Google Shape;1370;p37"/>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7"/>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7"/>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7"/>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15155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1716924"/>
            <a:ext cx="7704000" cy="1424100"/>
          </a:xfrm>
        </p:spPr>
        <p:txBody>
          <a:bodyPr/>
          <a:lstStyle/>
          <a:p>
            <a:pPr marL="139700" indent="0" algn="just">
              <a:buNone/>
            </a:pPr>
            <a:r>
              <a:rPr lang="en-US" sz="20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20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Đề tài này nhằm xây dựng một website thương mại điện tử chuyên bán các linh kiện điện tử, tập trung vào việc cung cấp một nền tảng trực tuyến tiện lợi và tối ưu cho người dùng.</a:t>
            </a:r>
          </a:p>
          <a:p>
            <a:pPr marL="139700" indent="0" algn="just">
              <a:buNone/>
            </a:pPr>
            <a:r>
              <a:rPr lang="vi-VN" sz="1600" dirty="0">
                <a:latin typeface="Bahnschrift SemiBold SemiConden" panose="020B0502040204020203" pitchFamily="34" charset="0"/>
                <a:cs typeface="Times New Roman" panose="02020603050405020304" pitchFamily="18" charset="0"/>
              </a:rPr>
              <a:t>- </a:t>
            </a:r>
            <a:r>
              <a:rPr lang="vi-VN" sz="2000" dirty="0">
                <a:latin typeface="Bahnschrift SemiBold SemiConden" panose="020B0502040204020203" pitchFamily="34" charset="0"/>
                <a:cs typeface="Times New Roman" panose="02020603050405020304" pitchFamily="18" charset="0"/>
              </a:rPr>
              <a:t>Mục tiêu chính là phát triển một hệ thống website thân thiện, dễ sử dụng và cung cấp đầy đủ các chức năng cần thiết cho việc mua sắm và quản lý sản phẩm. Các công nghệ được sử dụng để xây dựng hệ thống này bao gồm React cho phần giao diện người dùng (Frontend), NodeJS cho phần máy chủ và xử lý logic (Backend), và MongoDB để lưu trữ và quản lý cơ sở dữ liệu.</a:t>
            </a:r>
            <a:endParaRPr lang="en-US" sz="2000"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dirty="0">
                <a:latin typeface="Bahnschrift SemiBold SemiConden" panose="020B0502040204020203" pitchFamily="34" charset="0"/>
              </a:rPr>
              <a:t>MÔ TẢ ĐỀ TÀI</a:t>
            </a:r>
          </a:p>
        </p:txBody>
      </p:sp>
      <p:grpSp>
        <p:nvGrpSpPr>
          <p:cNvPr id="4" name="Google Shape;5060;p61">
            <a:extLst>
              <a:ext uri="{FF2B5EF4-FFF2-40B4-BE49-F238E27FC236}">
                <a16:creationId xmlns:a16="http://schemas.microsoft.com/office/drawing/2014/main" id="{CA62EA6A-CFF2-F667-4D81-A08A4257F740}"/>
              </a:ext>
            </a:extLst>
          </p:cNvPr>
          <p:cNvGrpSpPr/>
          <p:nvPr/>
        </p:nvGrpSpPr>
        <p:grpSpPr>
          <a:xfrm>
            <a:off x="5873183" y="3731102"/>
            <a:ext cx="5253816" cy="1622108"/>
            <a:chOff x="5092229" y="-180802"/>
            <a:chExt cx="5253816" cy="1622108"/>
          </a:xfrm>
        </p:grpSpPr>
        <p:sp>
          <p:nvSpPr>
            <p:cNvPr id="5" name="Google Shape;5061;p61">
              <a:extLst>
                <a:ext uri="{FF2B5EF4-FFF2-40B4-BE49-F238E27FC236}">
                  <a16:creationId xmlns:a16="http://schemas.microsoft.com/office/drawing/2014/main" id="{7CD3038E-BD3F-B70C-B146-A1E182E53E32}"/>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62;p61">
              <a:extLst>
                <a:ext uri="{FF2B5EF4-FFF2-40B4-BE49-F238E27FC236}">
                  <a16:creationId xmlns:a16="http://schemas.microsoft.com/office/drawing/2014/main" id="{2CDE39FF-95BA-CD19-E32A-B08897CDE3A8}"/>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063;p61">
              <a:extLst>
                <a:ext uri="{FF2B5EF4-FFF2-40B4-BE49-F238E27FC236}">
                  <a16:creationId xmlns:a16="http://schemas.microsoft.com/office/drawing/2014/main" id="{615A02FB-C3CF-9757-0B30-9ECF3712A1AE}"/>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064;p61">
              <a:extLst>
                <a:ext uri="{FF2B5EF4-FFF2-40B4-BE49-F238E27FC236}">
                  <a16:creationId xmlns:a16="http://schemas.microsoft.com/office/drawing/2014/main" id="{36270EAD-9528-3534-8C35-E0FB8B766F39}"/>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5;p61">
              <a:extLst>
                <a:ext uri="{FF2B5EF4-FFF2-40B4-BE49-F238E27FC236}">
                  <a16:creationId xmlns:a16="http://schemas.microsoft.com/office/drawing/2014/main" id="{8AD5FE64-4BF5-2888-2701-18A86E14893F}"/>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6;p61">
              <a:extLst>
                <a:ext uri="{FF2B5EF4-FFF2-40B4-BE49-F238E27FC236}">
                  <a16:creationId xmlns:a16="http://schemas.microsoft.com/office/drawing/2014/main" id="{6B97137B-5FC0-9596-37CD-E9C8E27EC39E}"/>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7;p61">
              <a:extLst>
                <a:ext uri="{FF2B5EF4-FFF2-40B4-BE49-F238E27FC236}">
                  <a16:creationId xmlns:a16="http://schemas.microsoft.com/office/drawing/2014/main" id="{ADFBB661-2968-B950-E555-54D1645AAF0A}"/>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8;p61">
              <a:extLst>
                <a:ext uri="{FF2B5EF4-FFF2-40B4-BE49-F238E27FC236}">
                  <a16:creationId xmlns:a16="http://schemas.microsoft.com/office/drawing/2014/main" id="{A9DAA740-E4CF-6E4E-E0BB-1A1F04FDEA29}"/>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9;p61">
              <a:extLst>
                <a:ext uri="{FF2B5EF4-FFF2-40B4-BE49-F238E27FC236}">
                  <a16:creationId xmlns:a16="http://schemas.microsoft.com/office/drawing/2014/main" id="{083C4975-D82B-6E48-12FC-B1046A4C8287}"/>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70;p61">
              <a:extLst>
                <a:ext uri="{FF2B5EF4-FFF2-40B4-BE49-F238E27FC236}">
                  <a16:creationId xmlns:a16="http://schemas.microsoft.com/office/drawing/2014/main" id="{40A4593A-8EEA-9823-3876-E76DCB38848A}"/>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983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ECCF25EA-CFE3-3641-1360-4A8B78637A79}"/>
              </a:ext>
            </a:extLst>
          </p:cNvPr>
          <p:cNvSpPr>
            <a:spLocks noGrp="1"/>
          </p:cNvSpPr>
          <p:nvPr>
            <p:ph type="title"/>
          </p:nvPr>
        </p:nvSpPr>
        <p:spPr>
          <a:xfrm>
            <a:off x="2669200" y="153221"/>
            <a:ext cx="3805600" cy="527478"/>
          </a:xfrm>
          <a:solidFill>
            <a:schemeClr val="tx2">
              <a:lumMod val="40000"/>
              <a:lumOff val="60000"/>
            </a:schemeClr>
          </a:solidFill>
        </p:spPr>
        <p:txBody>
          <a:bodyPr/>
          <a:lstStyle/>
          <a:p>
            <a:r>
              <a:rPr lang="en-US" sz="2400" dirty="0">
                <a:latin typeface="Bahnschrift SemiBold SemiConden" panose="020B0502040204020203" pitchFamily="34" charset="0"/>
              </a:rPr>
              <a:t>PHÂN TÍCH THIẾT KẾ HỆ THỐNG</a:t>
            </a:r>
          </a:p>
        </p:txBody>
      </p:sp>
      <p:sp>
        <p:nvSpPr>
          <p:cNvPr id="16" name="Text Placeholder 15">
            <a:extLst>
              <a:ext uri="{FF2B5EF4-FFF2-40B4-BE49-F238E27FC236}">
                <a16:creationId xmlns:a16="http://schemas.microsoft.com/office/drawing/2014/main" id="{F12FBB89-9BDB-B8D9-BA9C-8B46B52DAE88}"/>
              </a:ext>
            </a:extLst>
          </p:cNvPr>
          <p:cNvSpPr>
            <a:spLocks noGrp="1"/>
          </p:cNvSpPr>
          <p:nvPr>
            <p:ph type="body" idx="1"/>
          </p:nvPr>
        </p:nvSpPr>
        <p:spPr>
          <a:xfrm>
            <a:off x="720000" y="2909627"/>
            <a:ext cx="7704000" cy="1424100"/>
          </a:xfrm>
        </p:spPr>
        <p:txBody>
          <a:bodyPr/>
          <a:lstStyle/>
          <a:p>
            <a:pPr marL="139700" indent="0" algn="just">
              <a:buNone/>
            </a:pPr>
            <a:r>
              <a:rPr lang="en-US" sz="20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200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Giao diện người dùng sẽ được thiết kế để tối ưu hóa trải nghiệm người dùng. Điều này bao gồm thiết kế đáp ứng, dễ sử dụng và thân thiện với người dùng, đồng thời hiển thị thông tin sản phẩm một cách rõ ràng.</a:t>
            </a:r>
            <a:endParaRPr lang="en-US" sz="1600" dirty="0">
              <a:latin typeface="Bahnschrift SemiBold SemiConden" panose="020B0502040204020203" pitchFamily="34" charset="0"/>
              <a:cs typeface="Times New Roman" panose="02020603050405020304" pitchFamily="18" charset="0"/>
            </a:endParaRPr>
          </a:p>
        </p:txBody>
      </p:sp>
      <p:sp>
        <p:nvSpPr>
          <p:cNvPr id="18" name="Title 14">
            <a:extLst>
              <a:ext uri="{FF2B5EF4-FFF2-40B4-BE49-F238E27FC236}">
                <a16:creationId xmlns:a16="http://schemas.microsoft.com/office/drawing/2014/main" id="{4CE2489D-3544-0EB4-D651-A26C59998FE0}"/>
              </a:ext>
            </a:extLst>
          </p:cNvPr>
          <p:cNvSpPr txBox="1">
            <a:spLocks/>
          </p:cNvSpPr>
          <p:nvPr/>
        </p:nvSpPr>
        <p:spPr>
          <a:xfrm>
            <a:off x="3270817" y="798212"/>
            <a:ext cx="2602366" cy="723612"/>
          </a:xfrm>
          <a:prstGeom prst="rect">
            <a:avLst/>
          </a:prstGeom>
          <a:solidFill>
            <a:schemeClr val="bg2">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1pPr>
            <a:lvl2pPr marR="0" lvl="1"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2pPr>
            <a:lvl3pPr marR="0" lvl="2"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3pPr>
            <a:lvl4pPr marR="0" lvl="3"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4pPr>
            <a:lvl5pPr marR="0" lvl="4"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5pPr>
            <a:lvl6pPr marR="0" lvl="5"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6pPr>
            <a:lvl7pPr marR="0" lvl="6"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7pPr>
            <a:lvl8pPr marR="0" lvl="7"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8pPr>
            <a:lvl9pPr marR="0" lvl="8" algn="l" rtl="0">
              <a:lnSpc>
                <a:spcPct val="100000"/>
              </a:lnSpc>
              <a:spcBef>
                <a:spcPts val="0"/>
              </a:spcBef>
              <a:spcAft>
                <a:spcPts val="0"/>
              </a:spcAft>
              <a:buClr>
                <a:schemeClr val="dk1"/>
              </a:buClr>
              <a:buSzPts val="3500"/>
              <a:buFont typeface="Teko"/>
              <a:buNone/>
              <a:defRPr sz="3500" b="0" i="0" u="none" strike="noStrike" cap="none">
                <a:solidFill>
                  <a:schemeClr val="dk1"/>
                </a:solidFill>
                <a:latin typeface="Teko"/>
                <a:ea typeface="Teko"/>
                <a:cs typeface="Teko"/>
                <a:sym typeface="Teko"/>
              </a:defRPr>
            </a:lvl9pPr>
          </a:lstStyle>
          <a:p>
            <a:pPr algn="ctr"/>
            <a:r>
              <a:rPr lang="en-US" sz="3600" dirty="0">
                <a:latin typeface="Bahnschrift SemiBold SemiConden" panose="020B0502040204020203" pitchFamily="34" charset="0"/>
              </a:rPr>
              <a:t>MÔ TẢ ĐỀ TÀI</a:t>
            </a:r>
          </a:p>
        </p:txBody>
      </p:sp>
      <p:sp>
        <p:nvSpPr>
          <p:cNvPr id="6" name="Text Placeholder 15">
            <a:extLst>
              <a:ext uri="{FF2B5EF4-FFF2-40B4-BE49-F238E27FC236}">
                <a16:creationId xmlns:a16="http://schemas.microsoft.com/office/drawing/2014/main" id="{39BE8991-A6A6-A400-8D6A-3810B6761E8E}"/>
              </a:ext>
            </a:extLst>
          </p:cNvPr>
          <p:cNvSpPr txBox="1">
            <a:spLocks/>
          </p:cNvSpPr>
          <p:nvPr/>
        </p:nvSpPr>
        <p:spPr>
          <a:xfrm>
            <a:off x="720000" y="1741227"/>
            <a:ext cx="7704000" cy="142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1pPr>
            <a:lvl2pPr marL="914400" marR="0" lvl="1"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2pPr>
            <a:lvl3pPr marL="1371600" marR="0" lvl="2"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3pPr>
            <a:lvl4pPr marL="1828800" marR="0" lvl="3"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4pPr>
            <a:lvl5pPr marL="2286000" marR="0" lvl="4"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5pPr>
            <a:lvl6pPr marL="2743200" marR="0" lvl="5"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6pPr>
            <a:lvl7pPr marL="3200400" marR="0" lvl="6"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7pPr>
            <a:lvl8pPr marL="3657600" marR="0" lvl="7"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8pPr>
            <a:lvl9pPr marL="4114800" marR="0" lvl="8" indent="-317500" algn="l" rtl="0">
              <a:lnSpc>
                <a:spcPct val="100000"/>
              </a:lnSpc>
              <a:spcBef>
                <a:spcPts val="0"/>
              </a:spcBef>
              <a:spcAft>
                <a:spcPts val="0"/>
              </a:spcAft>
              <a:buClr>
                <a:srgbClr val="000000"/>
              </a:buClr>
              <a:buSzPts val="1400"/>
              <a:buFont typeface="Electrolize"/>
              <a:buChar char="■"/>
              <a:defRPr sz="1400" b="0" i="0" u="none" strike="noStrike" cap="none">
                <a:solidFill>
                  <a:srgbClr val="000000"/>
                </a:solidFill>
                <a:latin typeface="Electrolize"/>
                <a:ea typeface="Electrolize"/>
                <a:cs typeface="Electrolize"/>
                <a:sym typeface="Electrolize"/>
              </a:defRPr>
            </a:lvl9pPr>
          </a:lstStyle>
          <a:p>
            <a:pPr marL="139700" indent="0" algn="just">
              <a:buFont typeface="Electrolize"/>
              <a:buNone/>
            </a:pPr>
            <a:r>
              <a:rPr lang="en-US" sz="2000" dirty="0">
                <a:latin typeface="Bahnschrift SemiBold SemiConden" panose="020B0502040204020203" pitchFamily="34" charset="0"/>
                <a:ea typeface="Times New Roman" panose="02020603050405020304" pitchFamily="18" charset="0"/>
                <a:cs typeface="Times New Roman" panose="02020603050405020304" pitchFamily="18" charset="0"/>
              </a:rPr>
              <a:t>- </a:t>
            </a:r>
            <a:r>
              <a:rPr lang="vi-VN" sz="2000" dirty="0">
                <a:latin typeface="Bahnschrift SemiBold SemiConden" panose="020B0502040204020203" pitchFamily="34" charset="0"/>
                <a:ea typeface="Times New Roman" panose="02020603050405020304" pitchFamily="18" charset="0"/>
                <a:cs typeface="Times New Roman" panose="02020603050405020304" pitchFamily="18" charset="0"/>
              </a:rPr>
              <a:t>Website sẽ bao gồm các chức năng cơ bản như đăng ký và đăng nhập người dùng, hiển thị danh sách sản phẩm với thông tin chi tiết và hình ảnh, cho phép người dùng thêm sản phẩm vào giỏ hàng và thực hiện thanh toán với nhiều phương thức khác nhau.</a:t>
            </a:r>
            <a:endParaRPr lang="en-US" sz="1600" dirty="0">
              <a:latin typeface="Bahnschrift SemiBold SemiConden" panose="020B0502040204020203" pitchFamily="34" charset="0"/>
              <a:cs typeface="Times New Roman" panose="02020603050405020304" pitchFamily="18" charset="0"/>
            </a:endParaRPr>
          </a:p>
        </p:txBody>
      </p:sp>
      <p:grpSp>
        <p:nvGrpSpPr>
          <p:cNvPr id="7" name="Google Shape;5060;p61">
            <a:extLst>
              <a:ext uri="{FF2B5EF4-FFF2-40B4-BE49-F238E27FC236}">
                <a16:creationId xmlns:a16="http://schemas.microsoft.com/office/drawing/2014/main" id="{57FD5E41-20F9-FFAB-705C-F92ACC30CB86}"/>
              </a:ext>
            </a:extLst>
          </p:cNvPr>
          <p:cNvGrpSpPr/>
          <p:nvPr/>
        </p:nvGrpSpPr>
        <p:grpSpPr>
          <a:xfrm>
            <a:off x="5873183" y="4278436"/>
            <a:ext cx="5253816" cy="1622108"/>
            <a:chOff x="5092229" y="-180802"/>
            <a:chExt cx="5253816" cy="1622108"/>
          </a:xfrm>
        </p:grpSpPr>
        <p:sp>
          <p:nvSpPr>
            <p:cNvPr id="8" name="Google Shape;5061;p61">
              <a:extLst>
                <a:ext uri="{FF2B5EF4-FFF2-40B4-BE49-F238E27FC236}">
                  <a16:creationId xmlns:a16="http://schemas.microsoft.com/office/drawing/2014/main" id="{C1E051A4-9429-0DA1-42ED-749764936C0A}"/>
                </a:ext>
              </a:extLst>
            </p:cNvPr>
            <p:cNvSpPr/>
            <p:nvPr/>
          </p:nvSpPr>
          <p:spPr>
            <a:xfrm rot="-5400000">
              <a:off x="7730875" y="-786985"/>
              <a:ext cx="556247" cy="3516670"/>
            </a:xfrm>
            <a:custGeom>
              <a:avLst/>
              <a:gdLst/>
              <a:ahLst/>
              <a:cxnLst/>
              <a:rect l="l" t="t" r="r" b="b"/>
              <a:pathLst>
                <a:path w="3149" h="15790" extrusionOk="0">
                  <a:moveTo>
                    <a:pt x="0" y="0"/>
                  </a:moveTo>
                  <a:lnTo>
                    <a:pt x="0" y="3707"/>
                  </a:lnTo>
                  <a:lnTo>
                    <a:pt x="3056" y="7895"/>
                  </a:lnTo>
                  <a:lnTo>
                    <a:pt x="3056" y="15789"/>
                  </a:lnTo>
                  <a:lnTo>
                    <a:pt x="3149" y="15789"/>
                  </a:lnTo>
                  <a:lnTo>
                    <a:pt x="3149" y="7848"/>
                  </a:lnTo>
                  <a:lnTo>
                    <a:pt x="78" y="3676"/>
                  </a:lnTo>
                  <a:lnTo>
                    <a:pt x="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062;p61">
              <a:extLst>
                <a:ext uri="{FF2B5EF4-FFF2-40B4-BE49-F238E27FC236}">
                  <a16:creationId xmlns:a16="http://schemas.microsoft.com/office/drawing/2014/main" id="{5080838F-3640-C274-33C0-DC9F24B32AE1}"/>
                </a:ext>
              </a:extLst>
            </p:cNvPr>
            <p:cNvSpPr/>
            <p:nvPr/>
          </p:nvSpPr>
          <p:spPr>
            <a:xfrm rot="-5400000">
              <a:off x="6133918" y="1187736"/>
              <a:ext cx="115171" cy="112521"/>
            </a:xfrm>
            <a:custGeom>
              <a:avLst/>
              <a:gdLst/>
              <a:ahLst/>
              <a:cxnLst/>
              <a:rect l="l" t="t" r="r" b="b"/>
              <a:pathLst>
                <a:path w="652" h="637" extrusionOk="0">
                  <a:moveTo>
                    <a:pt x="352" y="92"/>
                  </a:moveTo>
                  <a:cubicBezTo>
                    <a:pt x="477" y="92"/>
                    <a:pt x="559" y="196"/>
                    <a:pt x="559" y="326"/>
                  </a:cubicBezTo>
                  <a:cubicBezTo>
                    <a:pt x="559" y="466"/>
                    <a:pt x="450" y="559"/>
                    <a:pt x="326" y="559"/>
                  </a:cubicBezTo>
                  <a:cubicBezTo>
                    <a:pt x="187" y="559"/>
                    <a:pt x="94" y="450"/>
                    <a:pt x="94" y="326"/>
                  </a:cubicBezTo>
                  <a:cubicBezTo>
                    <a:pt x="94" y="187"/>
                    <a:pt x="218" y="94"/>
                    <a:pt x="326" y="94"/>
                  </a:cubicBezTo>
                  <a:cubicBezTo>
                    <a:pt x="335" y="93"/>
                    <a:pt x="344" y="92"/>
                    <a:pt x="352" y="92"/>
                  </a:cubicBezTo>
                  <a:close/>
                  <a:moveTo>
                    <a:pt x="311" y="1"/>
                  </a:moveTo>
                  <a:cubicBezTo>
                    <a:pt x="140" y="1"/>
                    <a:pt x="0" y="156"/>
                    <a:pt x="0" y="326"/>
                  </a:cubicBezTo>
                  <a:cubicBezTo>
                    <a:pt x="0" y="497"/>
                    <a:pt x="156" y="637"/>
                    <a:pt x="326" y="637"/>
                  </a:cubicBezTo>
                  <a:cubicBezTo>
                    <a:pt x="497" y="637"/>
                    <a:pt x="652" y="481"/>
                    <a:pt x="636" y="311"/>
                  </a:cubicBezTo>
                  <a:cubicBezTo>
                    <a:pt x="636"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063;p61">
              <a:extLst>
                <a:ext uri="{FF2B5EF4-FFF2-40B4-BE49-F238E27FC236}">
                  <a16:creationId xmlns:a16="http://schemas.microsoft.com/office/drawing/2014/main" id="{426CC316-912F-66CF-BFD4-B5A01088A021}"/>
                </a:ext>
              </a:extLst>
            </p:cNvPr>
            <p:cNvSpPr/>
            <p:nvPr/>
          </p:nvSpPr>
          <p:spPr>
            <a:xfrm rot="-5400000">
              <a:off x="8548261" y="-405760"/>
              <a:ext cx="559074" cy="3036496"/>
            </a:xfrm>
            <a:custGeom>
              <a:avLst/>
              <a:gdLst/>
              <a:ahLst/>
              <a:cxnLst/>
              <a:rect l="l" t="t" r="r" b="b"/>
              <a:pathLst>
                <a:path w="3165" h="13634" extrusionOk="0">
                  <a:moveTo>
                    <a:pt x="1" y="0"/>
                  </a:moveTo>
                  <a:lnTo>
                    <a:pt x="1" y="2063"/>
                  </a:lnTo>
                  <a:lnTo>
                    <a:pt x="3072" y="6251"/>
                  </a:lnTo>
                  <a:lnTo>
                    <a:pt x="3072" y="13633"/>
                  </a:lnTo>
                  <a:lnTo>
                    <a:pt x="3165" y="13633"/>
                  </a:lnTo>
                  <a:lnTo>
                    <a:pt x="3165" y="6220"/>
                  </a:lnTo>
                  <a:lnTo>
                    <a:pt x="109" y="2017"/>
                  </a:lnTo>
                  <a:lnTo>
                    <a:pt x="1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064;p61">
              <a:extLst>
                <a:ext uri="{FF2B5EF4-FFF2-40B4-BE49-F238E27FC236}">
                  <a16:creationId xmlns:a16="http://schemas.microsoft.com/office/drawing/2014/main" id="{9822661C-7538-82B7-6CB7-A211393A9682}"/>
                </a:ext>
              </a:extLst>
            </p:cNvPr>
            <p:cNvSpPr/>
            <p:nvPr/>
          </p:nvSpPr>
          <p:spPr>
            <a:xfrm rot="-5400000">
              <a:off x="7200560" y="1327460"/>
              <a:ext cx="115171" cy="112521"/>
            </a:xfrm>
            <a:custGeom>
              <a:avLst/>
              <a:gdLst/>
              <a:ahLst/>
              <a:cxnLst/>
              <a:rect l="l" t="t" r="r" b="b"/>
              <a:pathLst>
                <a:path w="652" h="637" extrusionOk="0">
                  <a:moveTo>
                    <a:pt x="326" y="63"/>
                  </a:moveTo>
                  <a:cubicBezTo>
                    <a:pt x="466" y="63"/>
                    <a:pt x="559" y="187"/>
                    <a:pt x="559" y="311"/>
                  </a:cubicBezTo>
                  <a:cubicBezTo>
                    <a:pt x="559" y="435"/>
                    <a:pt x="435" y="543"/>
                    <a:pt x="326" y="543"/>
                  </a:cubicBezTo>
                  <a:cubicBezTo>
                    <a:pt x="187" y="543"/>
                    <a:pt x="94" y="419"/>
                    <a:pt x="94" y="311"/>
                  </a:cubicBezTo>
                  <a:cubicBezTo>
                    <a:pt x="94" y="171"/>
                    <a:pt x="202" y="63"/>
                    <a:pt x="326" y="63"/>
                  </a:cubicBezTo>
                  <a:close/>
                  <a:moveTo>
                    <a:pt x="311" y="0"/>
                  </a:moveTo>
                  <a:cubicBezTo>
                    <a:pt x="125" y="0"/>
                    <a:pt x="0" y="156"/>
                    <a:pt x="0" y="326"/>
                  </a:cubicBezTo>
                  <a:cubicBezTo>
                    <a:pt x="0" y="497"/>
                    <a:pt x="156" y="636"/>
                    <a:pt x="326" y="636"/>
                  </a:cubicBezTo>
                  <a:cubicBezTo>
                    <a:pt x="497" y="636"/>
                    <a:pt x="652" y="481"/>
                    <a:pt x="636" y="311"/>
                  </a:cubicBezTo>
                  <a:cubicBezTo>
                    <a:pt x="636" y="125"/>
                    <a:pt x="481"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065;p61">
              <a:extLst>
                <a:ext uri="{FF2B5EF4-FFF2-40B4-BE49-F238E27FC236}">
                  <a16:creationId xmlns:a16="http://schemas.microsoft.com/office/drawing/2014/main" id="{36145FA7-2BE6-EBE8-9F73-B4A7BC6C51C2}"/>
                </a:ext>
              </a:extLst>
            </p:cNvPr>
            <p:cNvSpPr/>
            <p:nvPr/>
          </p:nvSpPr>
          <p:spPr>
            <a:xfrm rot="-5400000">
              <a:off x="8196195" y="-836943"/>
              <a:ext cx="16604" cy="2808436"/>
            </a:xfrm>
            <a:custGeom>
              <a:avLst/>
              <a:gdLst/>
              <a:ahLst/>
              <a:cxnLst/>
              <a:rect l="l" t="t" r="r" b="b"/>
              <a:pathLst>
                <a:path w="94" h="12610" extrusionOk="0">
                  <a:moveTo>
                    <a:pt x="1" y="0"/>
                  </a:moveTo>
                  <a:lnTo>
                    <a:pt x="1" y="12610"/>
                  </a:lnTo>
                  <a:lnTo>
                    <a:pt x="94" y="12610"/>
                  </a:lnTo>
                  <a:lnTo>
                    <a:pt x="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066;p61">
              <a:extLst>
                <a:ext uri="{FF2B5EF4-FFF2-40B4-BE49-F238E27FC236}">
                  <a16:creationId xmlns:a16="http://schemas.microsoft.com/office/drawing/2014/main" id="{6C7E1921-4008-D7E6-30D9-7BB89DE3BEEB}"/>
                </a:ext>
              </a:extLst>
            </p:cNvPr>
            <p:cNvSpPr/>
            <p:nvPr/>
          </p:nvSpPr>
          <p:spPr>
            <a:xfrm rot="-5400000">
              <a:off x="6699616" y="509694"/>
              <a:ext cx="109695" cy="109695"/>
            </a:xfrm>
            <a:custGeom>
              <a:avLst/>
              <a:gdLst/>
              <a:ahLst/>
              <a:cxnLst/>
              <a:rect l="l" t="t" r="r" b="b"/>
              <a:pathLst>
                <a:path w="621" h="621" extrusionOk="0">
                  <a:moveTo>
                    <a:pt x="311" y="78"/>
                  </a:moveTo>
                  <a:cubicBezTo>
                    <a:pt x="419" y="78"/>
                    <a:pt x="512" y="171"/>
                    <a:pt x="543" y="311"/>
                  </a:cubicBezTo>
                  <a:cubicBezTo>
                    <a:pt x="543" y="450"/>
                    <a:pt x="435" y="543"/>
                    <a:pt x="311" y="543"/>
                  </a:cubicBezTo>
                  <a:cubicBezTo>
                    <a:pt x="171" y="543"/>
                    <a:pt x="78" y="450"/>
                    <a:pt x="78" y="311"/>
                  </a:cubicBezTo>
                  <a:cubicBezTo>
                    <a:pt x="78" y="171"/>
                    <a:pt x="186" y="78"/>
                    <a:pt x="311" y="78"/>
                  </a:cubicBezTo>
                  <a:close/>
                  <a:moveTo>
                    <a:pt x="311" y="1"/>
                  </a:moveTo>
                  <a:cubicBezTo>
                    <a:pt x="124" y="1"/>
                    <a:pt x="0" y="140"/>
                    <a:pt x="0" y="311"/>
                  </a:cubicBezTo>
                  <a:cubicBezTo>
                    <a:pt x="0" y="481"/>
                    <a:pt x="124" y="621"/>
                    <a:pt x="311" y="621"/>
                  </a:cubicBezTo>
                  <a:cubicBezTo>
                    <a:pt x="481" y="621"/>
                    <a:pt x="621" y="481"/>
                    <a:pt x="621" y="311"/>
                  </a:cubicBezTo>
                  <a:cubicBezTo>
                    <a:pt x="621" y="140"/>
                    <a:pt x="48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067;p61">
              <a:extLst>
                <a:ext uri="{FF2B5EF4-FFF2-40B4-BE49-F238E27FC236}">
                  <a16:creationId xmlns:a16="http://schemas.microsoft.com/office/drawing/2014/main" id="{6C42A02B-47B2-5E19-20A2-684A5FDFC5BF}"/>
                </a:ext>
              </a:extLst>
            </p:cNvPr>
            <p:cNvSpPr/>
            <p:nvPr/>
          </p:nvSpPr>
          <p:spPr>
            <a:xfrm rot="-5400000">
              <a:off x="7072794" y="-1818683"/>
              <a:ext cx="389143" cy="4141831"/>
            </a:xfrm>
            <a:custGeom>
              <a:avLst/>
              <a:gdLst/>
              <a:ahLst/>
              <a:cxnLst/>
              <a:rect l="l" t="t" r="r" b="b"/>
              <a:pathLst>
                <a:path w="2203" h="18597" extrusionOk="0">
                  <a:moveTo>
                    <a:pt x="2094" y="0"/>
                  </a:moveTo>
                  <a:lnTo>
                    <a:pt x="2094" y="8096"/>
                  </a:lnTo>
                  <a:lnTo>
                    <a:pt x="0" y="12005"/>
                  </a:lnTo>
                  <a:lnTo>
                    <a:pt x="0" y="18596"/>
                  </a:lnTo>
                  <a:lnTo>
                    <a:pt x="109" y="18596"/>
                  </a:lnTo>
                  <a:lnTo>
                    <a:pt x="109" y="12051"/>
                  </a:lnTo>
                  <a:lnTo>
                    <a:pt x="2203" y="8112"/>
                  </a:lnTo>
                  <a:lnTo>
                    <a:pt x="22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068;p61">
              <a:extLst>
                <a:ext uri="{FF2B5EF4-FFF2-40B4-BE49-F238E27FC236}">
                  <a16:creationId xmlns:a16="http://schemas.microsoft.com/office/drawing/2014/main" id="{F313F79C-A902-A1D4-9BD0-58D3CA10C6CE}"/>
                </a:ext>
              </a:extLst>
            </p:cNvPr>
            <p:cNvSpPr/>
            <p:nvPr/>
          </p:nvSpPr>
          <p:spPr>
            <a:xfrm rot="-5400000">
              <a:off x="5092318" y="10944"/>
              <a:ext cx="115171" cy="115348"/>
            </a:xfrm>
            <a:custGeom>
              <a:avLst/>
              <a:gdLst/>
              <a:ahLst/>
              <a:cxnLst/>
              <a:rect l="l" t="t" r="r" b="b"/>
              <a:pathLst>
                <a:path w="652" h="653" extrusionOk="0">
                  <a:moveTo>
                    <a:pt x="326" y="109"/>
                  </a:moveTo>
                  <a:cubicBezTo>
                    <a:pt x="465" y="109"/>
                    <a:pt x="558" y="202"/>
                    <a:pt x="558" y="342"/>
                  </a:cubicBezTo>
                  <a:cubicBezTo>
                    <a:pt x="558" y="482"/>
                    <a:pt x="465" y="575"/>
                    <a:pt x="326" y="575"/>
                  </a:cubicBezTo>
                  <a:cubicBezTo>
                    <a:pt x="186" y="575"/>
                    <a:pt x="93" y="466"/>
                    <a:pt x="93" y="342"/>
                  </a:cubicBezTo>
                  <a:cubicBezTo>
                    <a:pt x="93" y="202"/>
                    <a:pt x="202" y="109"/>
                    <a:pt x="326" y="109"/>
                  </a:cubicBezTo>
                  <a:close/>
                  <a:moveTo>
                    <a:pt x="326" y="1"/>
                  </a:moveTo>
                  <a:cubicBezTo>
                    <a:pt x="124" y="1"/>
                    <a:pt x="0" y="156"/>
                    <a:pt x="0" y="327"/>
                  </a:cubicBezTo>
                  <a:cubicBezTo>
                    <a:pt x="0" y="513"/>
                    <a:pt x="155" y="652"/>
                    <a:pt x="326" y="652"/>
                  </a:cubicBezTo>
                  <a:cubicBezTo>
                    <a:pt x="496" y="652"/>
                    <a:pt x="651" y="513"/>
                    <a:pt x="651" y="327"/>
                  </a:cubicBezTo>
                  <a:cubicBezTo>
                    <a:pt x="651" y="125"/>
                    <a:pt x="496"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069;p61">
              <a:extLst>
                <a:ext uri="{FF2B5EF4-FFF2-40B4-BE49-F238E27FC236}">
                  <a16:creationId xmlns:a16="http://schemas.microsoft.com/office/drawing/2014/main" id="{5E893511-7E54-F821-CD6C-1293FB949B2C}"/>
                </a:ext>
              </a:extLst>
            </p:cNvPr>
            <p:cNvSpPr/>
            <p:nvPr/>
          </p:nvSpPr>
          <p:spPr>
            <a:xfrm rot="-5400000">
              <a:off x="7806618" y="-1596908"/>
              <a:ext cx="449555" cy="3375023"/>
            </a:xfrm>
            <a:custGeom>
              <a:avLst/>
              <a:gdLst/>
              <a:ahLst/>
              <a:cxnLst/>
              <a:rect l="l" t="t" r="r" b="b"/>
              <a:pathLst>
                <a:path w="2545" h="15154" extrusionOk="0">
                  <a:moveTo>
                    <a:pt x="2467" y="1"/>
                  </a:moveTo>
                  <a:lnTo>
                    <a:pt x="2467" y="4638"/>
                  </a:lnTo>
                  <a:lnTo>
                    <a:pt x="1" y="8950"/>
                  </a:lnTo>
                  <a:lnTo>
                    <a:pt x="1" y="8981"/>
                  </a:lnTo>
                  <a:lnTo>
                    <a:pt x="1" y="15154"/>
                  </a:lnTo>
                  <a:lnTo>
                    <a:pt x="94" y="15154"/>
                  </a:lnTo>
                  <a:lnTo>
                    <a:pt x="94" y="8996"/>
                  </a:lnTo>
                  <a:lnTo>
                    <a:pt x="2544" y="4669"/>
                  </a:lnTo>
                  <a:lnTo>
                    <a:pt x="2544" y="4654"/>
                  </a:lnTo>
                  <a:lnTo>
                    <a:pt x="25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070;p61">
              <a:extLst>
                <a:ext uri="{FF2B5EF4-FFF2-40B4-BE49-F238E27FC236}">
                  <a16:creationId xmlns:a16="http://schemas.microsoft.com/office/drawing/2014/main" id="{A37647A6-847C-1805-37FC-57AA3C4FCE0C}"/>
                </a:ext>
              </a:extLst>
            </p:cNvPr>
            <p:cNvSpPr/>
            <p:nvPr/>
          </p:nvSpPr>
          <p:spPr>
            <a:xfrm rot="-5400000">
              <a:off x="6236548" y="-180714"/>
              <a:ext cx="109872" cy="109695"/>
            </a:xfrm>
            <a:custGeom>
              <a:avLst/>
              <a:gdLst/>
              <a:ahLst/>
              <a:cxnLst/>
              <a:rect l="l" t="t" r="r" b="b"/>
              <a:pathLst>
                <a:path w="622" h="621" extrusionOk="0">
                  <a:moveTo>
                    <a:pt x="311" y="78"/>
                  </a:moveTo>
                  <a:cubicBezTo>
                    <a:pt x="435" y="78"/>
                    <a:pt x="544" y="187"/>
                    <a:pt x="544" y="311"/>
                  </a:cubicBezTo>
                  <a:cubicBezTo>
                    <a:pt x="544" y="450"/>
                    <a:pt x="435" y="543"/>
                    <a:pt x="311" y="543"/>
                  </a:cubicBezTo>
                  <a:cubicBezTo>
                    <a:pt x="171" y="543"/>
                    <a:pt x="78" y="450"/>
                    <a:pt x="78" y="311"/>
                  </a:cubicBezTo>
                  <a:cubicBezTo>
                    <a:pt x="78" y="187"/>
                    <a:pt x="202" y="78"/>
                    <a:pt x="311" y="78"/>
                  </a:cubicBezTo>
                  <a:close/>
                  <a:moveTo>
                    <a:pt x="311" y="0"/>
                  </a:moveTo>
                  <a:cubicBezTo>
                    <a:pt x="140" y="0"/>
                    <a:pt x="1" y="140"/>
                    <a:pt x="1" y="311"/>
                  </a:cubicBezTo>
                  <a:cubicBezTo>
                    <a:pt x="1" y="481"/>
                    <a:pt x="140" y="621"/>
                    <a:pt x="311" y="621"/>
                  </a:cubicBezTo>
                  <a:cubicBezTo>
                    <a:pt x="482" y="621"/>
                    <a:pt x="621" y="481"/>
                    <a:pt x="621" y="311"/>
                  </a:cubicBezTo>
                  <a:cubicBezTo>
                    <a:pt x="621" y="140"/>
                    <a:pt x="482"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08442696"/>
      </p:ext>
    </p:extLst>
  </p:cSld>
  <p:clrMapOvr>
    <a:masterClrMapping/>
  </p:clrMapOvr>
</p:sld>
</file>

<file path=ppt/theme/theme1.xml><?xml version="1.0" encoding="utf-8"?>
<a:theme xmlns:a="http://schemas.openxmlformats.org/drawingml/2006/main" name="Indian Technology Company Profile by Slidesgo">
  <a:themeElements>
    <a:clrScheme name="Simple Light">
      <a:dk1>
        <a:srgbClr val="302F2F"/>
      </a:dk1>
      <a:lt1>
        <a:srgbClr val="FFFFFF"/>
      </a:lt1>
      <a:dk2>
        <a:srgbClr val="138808"/>
      </a:dk2>
      <a:lt2>
        <a:srgbClr val="FF9933"/>
      </a:lt2>
      <a:accent1>
        <a:srgbClr val="434343"/>
      </a:accent1>
      <a:accent2>
        <a:srgbClr val="666666"/>
      </a:accent2>
      <a:accent3>
        <a:srgbClr val="999999"/>
      </a:accent3>
      <a:accent4>
        <a:srgbClr val="CCCCCC"/>
      </a:accent4>
      <a:accent5>
        <a:srgbClr val="EFEFE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1086</TotalTime>
  <Words>1095</Words>
  <Application>Microsoft Office PowerPoint</Application>
  <PresentationFormat>On-screen Show (16:9)</PresentationFormat>
  <Paragraphs>69</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Arial</vt:lpstr>
      <vt:lpstr>Electrolize</vt:lpstr>
      <vt:lpstr>Bebas Neue</vt:lpstr>
      <vt:lpstr>Teko</vt:lpstr>
      <vt:lpstr>Bahnschrift SemiBold SemiConden</vt:lpstr>
      <vt:lpstr>Indian Technology Company Profile by Slidesgo</vt:lpstr>
      <vt:lpstr>PowerPoint Presentation</vt:lpstr>
      <vt:lpstr>01</vt:lpstr>
      <vt:lpstr>CƠ SỞ LÝ THUYẾT</vt:lpstr>
      <vt:lpstr>CƠ SỞ LÝ THUYẾT</vt:lpstr>
      <vt:lpstr>CƠ SỞ LÝ THUYẾT</vt:lpstr>
      <vt:lpstr>CƠ SỞ LÝ THUYẾT</vt:lpstr>
      <vt:lpstr>PHÂN TÍCH  THIẾT KẾ HỆ THỐNG</vt:lpstr>
      <vt:lpstr>PHÂN TÍCH THIẾT KẾ HỆ THỐNG</vt:lpstr>
      <vt:lpstr>PHÂN TÍCH THIẾT KẾ HỆ THỐNG</vt:lpstr>
      <vt:lpstr>PHÂN TÍCH THIẾT KẾ HỆ THỐNG</vt:lpstr>
      <vt:lpstr>KẾT QUẢ THỰC NGHIÊM VÀ DEMO</vt:lpstr>
      <vt:lpstr>KẾT LUẬN VÀ HƯỚNG PHÁT TRIỂN</vt:lpstr>
      <vt:lpstr>KẾT LUẬN</vt:lpstr>
      <vt:lpstr>KẾT LUẬN</vt:lpstr>
      <vt:lpstr>HƯỚNG PHÁT TRIỂN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KẾT THÚC MÔN HỌC </dc:title>
  <dc:creator>Le Duc Nhuan</dc:creator>
  <cp:lastModifiedBy>Ha Minh Chien</cp:lastModifiedBy>
  <cp:revision>40</cp:revision>
  <dcterms:modified xsi:type="dcterms:W3CDTF">2024-07-17T08:48:53Z</dcterms:modified>
</cp:coreProperties>
</file>