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3" r:id="rId3"/>
    <p:sldId id="264" r:id="rId4"/>
    <p:sldId id="262" r:id="rId5"/>
    <p:sldId id="257" r:id="rId6"/>
    <p:sldId id="258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5453E-E611-47E7-9A4F-B9EB860EA3E7}" type="datetimeFigureOut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5C438-A1C9-470C-8FA9-33307682AE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394-7D0D-4A70-BD54-152E7FC0AD42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C6F4-E43B-4F42-8BA4-CFC19B1BA683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EE-9A47-469B-BF34-036DD81F5655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097DC58-2D84-4A4A-8302-37AB9E730585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EE58-6E99-40BB-9475-6ABC0A099EDB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6B3-64CA-425A-8F26-A9CD37A8BEF1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11FA-EB88-4C45-8B8B-754D52CF0379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6344-472F-4FA6-9A5E-BB41C3C2220F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B7E1-6B22-4FC1-A0B3-29E9A4CAE5D1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DF75-4F40-444A-BAB0-2DE14984DA90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A8-6CED-402C-A8B7-6D41459C0708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9A36C06-27B0-4C0E-89D1-4FA7A1B44AC6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96B2501-AB64-4DBE-B91C-0CFAFCE21C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egoe Script" pitchFamily="34" charset="0"/>
              </a:rPr>
              <a:t>資料檢索 </a:t>
            </a:r>
            <a:r>
              <a:rPr lang="en-US" altLang="zh-TW" b="1" dirty="0" smtClean="0">
                <a:latin typeface="Segoe Script" pitchFamily="34" charset="0"/>
              </a:rPr>
              <a:t>HW1</a:t>
            </a:r>
            <a:endParaRPr lang="zh-TW" altLang="en-US" b="1" dirty="0">
              <a:latin typeface="Segoe Script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2734594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資三</a:t>
            </a:r>
            <a:r>
              <a:rPr lang="en-US" altLang="zh-TW" b="1" dirty="0" smtClean="0">
                <a:latin typeface="+mj-ea"/>
                <a:ea typeface="+mj-ea"/>
              </a:rPr>
              <a:t>A_01156103_</a:t>
            </a:r>
            <a:r>
              <a:rPr lang="zh-TW" altLang="en-US" b="1" dirty="0" smtClean="0">
                <a:latin typeface="+mj-ea"/>
                <a:ea typeface="+mj-ea"/>
              </a:rPr>
              <a:t>柯皓元</a:t>
            </a:r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b="1" dirty="0" smtClean="0">
                <a:latin typeface="+mj-ea"/>
                <a:ea typeface="+mj-ea"/>
              </a:rPr>
              <a:t>資三</a:t>
            </a:r>
            <a:r>
              <a:rPr lang="en-US" altLang="zh-TW" b="1" dirty="0" smtClean="0">
                <a:latin typeface="+mj-ea"/>
                <a:ea typeface="+mj-ea"/>
              </a:rPr>
              <a:t>A_01156104_</a:t>
            </a:r>
            <a:r>
              <a:rPr lang="zh-TW" altLang="en-US" b="1" dirty="0" smtClean="0">
                <a:latin typeface="+mj-ea"/>
                <a:ea typeface="+mj-ea"/>
              </a:rPr>
              <a:t>余宗穎</a:t>
            </a:r>
          </a:p>
          <a:p>
            <a:r>
              <a:rPr lang="zh-TW" altLang="en-US" b="1" dirty="0" smtClean="0">
                <a:latin typeface="+mj-ea"/>
                <a:ea typeface="+mj-ea"/>
              </a:rPr>
              <a:t>資三</a:t>
            </a:r>
            <a:r>
              <a:rPr lang="en-US" altLang="zh-TW" b="1" dirty="0" smtClean="0">
                <a:latin typeface="+mj-ea"/>
                <a:ea typeface="+mj-ea"/>
              </a:rPr>
              <a:t>A_01156109_</a:t>
            </a:r>
            <a:r>
              <a:rPr lang="zh-TW" altLang="en-US" b="1" dirty="0" smtClean="0">
                <a:latin typeface="+mj-ea"/>
                <a:ea typeface="+mj-ea"/>
              </a:rPr>
              <a:t>陸建綱</a:t>
            </a:r>
          </a:p>
          <a:p>
            <a:r>
              <a:rPr lang="zh-TW" altLang="en-US" b="1" dirty="0" smtClean="0">
                <a:latin typeface="+mj-ea"/>
                <a:ea typeface="+mj-ea"/>
              </a:rPr>
              <a:t>資三</a:t>
            </a:r>
            <a:r>
              <a:rPr lang="en-US" altLang="zh-TW" b="1" dirty="0" smtClean="0">
                <a:latin typeface="+mj-ea"/>
                <a:ea typeface="+mj-ea"/>
              </a:rPr>
              <a:t>A_01156125_</a:t>
            </a:r>
            <a:r>
              <a:rPr lang="zh-TW" altLang="en-US" b="1" dirty="0" smtClean="0">
                <a:latin typeface="+mj-ea"/>
                <a:ea typeface="+mj-ea"/>
              </a:rPr>
              <a:t>林炳宏</a:t>
            </a:r>
            <a:endParaRPr lang="en-US" altLang="zh-TW" b="1" dirty="0" smtClean="0">
              <a:latin typeface="+mj-ea"/>
              <a:ea typeface="+mj-ea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b="1" u="sng" dirty="0" smtClean="0">
                <a:latin typeface="+mj-ea"/>
                <a:ea typeface="+mj-ea"/>
              </a:rPr>
              <a:t>柯淑津</a:t>
            </a:r>
            <a:r>
              <a:rPr lang="zh-TW" altLang="en-US" b="1" dirty="0" smtClean="0">
                <a:latin typeface="+mj-ea"/>
                <a:ea typeface="+mj-ea"/>
              </a:rPr>
              <a:t> 教授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5" name="圖片 4" descr="eboo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2132856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10000" dirty="0" smtClean="0">
                <a:latin typeface="Segoe Script" pitchFamily="34" charset="0"/>
              </a:rPr>
              <a:t>The End</a:t>
            </a:r>
            <a:endParaRPr lang="zh-TW" altLang="en-US" sz="10000" dirty="0">
              <a:latin typeface="Segoe Script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圖片 4" descr="鼓掌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3933056"/>
            <a:ext cx="1296144" cy="1357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搜尋引擎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8" name="內容版面配置區 7" descr="放大鏡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68144" y="260648"/>
            <a:ext cx="1008112" cy="7997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" name="圖片 4" descr="0807-yahoo-76684_64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276872"/>
            <a:ext cx="2130438" cy="1065219"/>
          </a:xfrm>
          <a:prstGeom prst="rect">
            <a:avLst/>
          </a:prstGeom>
        </p:spPr>
      </p:pic>
      <p:pic>
        <p:nvPicPr>
          <p:cNvPr id="6" name="圖片 5" descr="b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140968"/>
            <a:ext cx="1966967" cy="1103081"/>
          </a:xfrm>
          <a:prstGeom prst="rect">
            <a:avLst/>
          </a:prstGeom>
        </p:spPr>
      </p:pic>
      <p:pic>
        <p:nvPicPr>
          <p:cNvPr id="7" name="圖片 6" descr="google-logo-874x28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00808"/>
            <a:ext cx="2016224" cy="69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方法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根據題目找出關鍵字</a:t>
            </a:r>
            <a:endParaRPr lang="en-US" altLang="zh-TW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從三個搜尋引擎找出前</a:t>
            </a:r>
            <a:r>
              <a:rPr lang="en-US" altLang="zh-TW" dirty="0" smtClean="0">
                <a:latin typeface="+mj-ea"/>
                <a:ea typeface="+mj-ea"/>
              </a:rPr>
              <a:t>20</a:t>
            </a:r>
            <a:r>
              <a:rPr lang="zh-TW" altLang="en-US" dirty="0" smtClean="0">
                <a:latin typeface="+mj-ea"/>
                <a:ea typeface="+mj-ea"/>
              </a:rPr>
              <a:t>筆資料</a:t>
            </a:r>
            <a:endParaRPr lang="en-US" altLang="zh-TW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刪除重複的資料</a:t>
            </a:r>
            <a:endParaRPr lang="en-US" altLang="zh-TW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看符不符合自己的需求</a:t>
            </a:r>
            <a:endParaRPr lang="en-US" altLang="zh-TW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整理成表格</a:t>
            </a:r>
            <a:endParaRPr lang="en-US" altLang="zh-TW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求出結論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圖片 4" descr="f0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44311">
            <a:off x="5183977" y="368568"/>
            <a:ext cx="946538" cy="946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表格</a:t>
            </a:r>
            <a:endParaRPr lang="zh-TW" altLang="en-US" b="1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0" y="2780928"/>
          <a:ext cx="9144000" cy="2060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515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0" dirty="0" smtClean="0">
                          <a:latin typeface="+mj-ea"/>
                          <a:ea typeface="+mj-ea"/>
                        </a:rPr>
                        <a:t>搜尋引擎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0" dirty="0" smtClean="0">
                          <a:latin typeface="+mj-ea"/>
                          <a:ea typeface="+mj-ea"/>
                        </a:rPr>
                        <a:t>資料編號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0" dirty="0" smtClean="0">
                          <a:latin typeface="+mj-ea"/>
                          <a:ea typeface="+mj-ea"/>
                        </a:rPr>
                        <a:t>網址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0" dirty="0" smtClean="0">
                          <a:latin typeface="+mj-ea"/>
                          <a:ea typeface="+mj-ea"/>
                        </a:rPr>
                        <a:t>符合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</a:tr>
              <a:tr h="515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dirty="0" smtClean="0">
                          <a:latin typeface="+mj-ea"/>
                          <a:ea typeface="+mj-ea"/>
                        </a:rPr>
                        <a:t>Google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500" b="0" dirty="0" smtClean="0">
                          <a:latin typeface="+mj-ea"/>
                          <a:ea typeface="+mj-ea"/>
                        </a:rPr>
                        <a:t>1~20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dirty="0" smtClean="0">
                          <a:latin typeface="+mj-ea"/>
                          <a:ea typeface="+mj-ea"/>
                        </a:rPr>
                        <a:t>… …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500" b="0" dirty="0" smtClean="0">
                          <a:latin typeface="+mj-ea"/>
                          <a:ea typeface="+mj-ea"/>
                        </a:rPr>
                        <a:t>O  or  X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</a:tr>
              <a:tr h="515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dirty="0" smtClean="0">
                          <a:latin typeface="+mj-ea"/>
                          <a:ea typeface="+mj-ea"/>
                        </a:rPr>
                        <a:t>Yahoo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dirty="0" smtClean="0">
                          <a:latin typeface="+mj-ea"/>
                          <a:ea typeface="+mj-ea"/>
                        </a:rPr>
                        <a:t>… …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15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dirty="0" smtClean="0">
                          <a:latin typeface="+mj-ea"/>
                          <a:ea typeface="+mj-ea"/>
                        </a:rPr>
                        <a:t>Bing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0" dirty="0" smtClean="0">
                          <a:latin typeface="+mj-ea"/>
                          <a:ea typeface="+mj-ea"/>
                        </a:rPr>
                        <a:t>… …</a:t>
                      </a:r>
                      <a:endParaRPr lang="zh-TW" altLang="en-US" sz="2500" b="0" dirty="0">
                        <a:latin typeface="+mj-ea"/>
                        <a:ea typeface="+mj-ea"/>
                      </a:endParaRPr>
                    </a:p>
                  </a:txBody>
                  <a:tcPr marL="126999" marR="126999" marT="63500" marB="635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圖片 10" descr="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260648"/>
            <a:ext cx="931168" cy="931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：什麼</a:t>
            </a:r>
            <a:r>
              <a:rPr lang="zh-TW" altLang="zh-TW" b="1" dirty="0" smtClean="0">
                <a:solidFill>
                  <a:schemeClr val="tx1"/>
                </a:solidFill>
                <a:latin typeface="+mj-ea"/>
              </a:rPr>
              <a:t>是決策樹</a:t>
            </a: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 ( decision tree )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  <a:ea typeface="+mj-ea"/>
              </a:rPr>
              <a:t>KEYWORDS</a:t>
            </a:r>
            <a:r>
              <a:rPr lang="zh-TW" altLang="en-US" b="1" dirty="0" smtClean="0">
                <a:latin typeface="+mj-ea"/>
                <a:ea typeface="+mj-ea"/>
              </a:rPr>
              <a:t>：</a:t>
            </a:r>
            <a:r>
              <a:rPr lang="zh-TW" altLang="zh-TW" b="1" dirty="0" smtClean="0">
                <a:latin typeface="+mj-ea"/>
                <a:ea typeface="+mj-ea"/>
              </a:rPr>
              <a:t>決策樹</a:t>
            </a:r>
            <a:r>
              <a:rPr lang="en-US" altLang="zh-TW" b="1" dirty="0" smtClean="0">
                <a:latin typeface="+mj-ea"/>
                <a:ea typeface="+mj-ea"/>
              </a:rPr>
              <a:t> ( decision tree )</a:t>
            </a:r>
            <a:endParaRPr lang="zh-TW" altLang="en-US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  <p:pic>
        <p:nvPicPr>
          <p:cNvPr id="4" name="圖片 3" descr="未命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83346"/>
            <a:ext cx="9144000" cy="467465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圖片 6" descr="free-vector-nycs-bull-trans-q-clip-art_109769_Nycs_Bull_Trans_Q_clip_art_h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0"/>
            <a:ext cx="108012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2</a:t>
            </a:r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：</a:t>
            </a: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2016</a:t>
            </a:r>
            <a:r>
              <a:rPr lang="zh-TW" altLang="zh-TW" b="1" dirty="0" smtClean="0">
                <a:solidFill>
                  <a:schemeClr val="tx1"/>
                </a:solidFill>
                <a:latin typeface="+mj-ea"/>
              </a:rPr>
              <a:t>年奧運相關資訊</a:t>
            </a: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 </a:t>
            </a:r>
            <a:br>
              <a:rPr lang="en-US" altLang="zh-TW" b="1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( </a:t>
            </a:r>
            <a:r>
              <a:rPr lang="zh-TW" altLang="zh-TW" b="1" dirty="0" smtClean="0">
                <a:solidFill>
                  <a:schemeClr val="tx1"/>
                </a:solidFill>
                <a:latin typeface="+mj-ea"/>
              </a:rPr>
              <a:t>地點</a:t>
            </a:r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、</a:t>
            </a:r>
            <a:r>
              <a:rPr lang="zh-TW" altLang="zh-TW" b="1" dirty="0" smtClean="0">
                <a:solidFill>
                  <a:schemeClr val="tx1"/>
                </a:solidFill>
                <a:latin typeface="+mj-ea"/>
              </a:rPr>
              <a:t>時間</a:t>
            </a: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 )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  <a:ea typeface="+mj-ea"/>
              </a:rPr>
              <a:t>KEYWORDS </a:t>
            </a:r>
            <a:r>
              <a:rPr lang="zh-TW" altLang="en-US" b="1" dirty="0" smtClean="0">
                <a:latin typeface="+mj-ea"/>
                <a:ea typeface="+mj-ea"/>
              </a:rPr>
              <a:t>： </a:t>
            </a:r>
            <a:r>
              <a:rPr lang="en-US" altLang="zh-TW" b="1" dirty="0" smtClean="0">
                <a:latin typeface="+mj-ea"/>
                <a:ea typeface="+mj-ea"/>
              </a:rPr>
              <a:t>2016</a:t>
            </a:r>
            <a:r>
              <a:rPr lang="zh-TW" altLang="zh-TW" b="1" dirty="0" smtClean="0">
                <a:latin typeface="+mj-ea"/>
                <a:ea typeface="+mj-ea"/>
              </a:rPr>
              <a:t>年奧運相關資訊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圖片 3" descr="未命名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91081"/>
            <a:ext cx="9144000" cy="466692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 descr="free-vector-nycs-bull-trans-q-clip-art_109769_Nycs_Bull_Trans_Q_clip_art_h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0"/>
            <a:ext cx="108012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3</a:t>
            </a:r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：</a:t>
            </a:r>
            <a:r>
              <a:rPr lang="zh-TW" altLang="zh-TW" b="1" dirty="0" smtClean="0">
                <a:solidFill>
                  <a:schemeClr val="tx1"/>
                </a:solidFill>
                <a:latin typeface="+mj-ea"/>
              </a:rPr>
              <a:t>開設「資訊檢索」相關課程</a:t>
            </a: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  <a:latin typeface="+mj-ea"/>
              </a:rPr>
            </a:br>
            <a:r>
              <a:rPr lang="zh-TW" altLang="zh-TW" b="1" dirty="0" smtClean="0">
                <a:solidFill>
                  <a:schemeClr val="tx1"/>
                </a:solidFill>
                <a:latin typeface="+mj-ea"/>
              </a:rPr>
              <a:t>的大學學系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  <a:ea typeface="+mj-ea"/>
              </a:rPr>
              <a:t>KEYWORDS</a:t>
            </a:r>
            <a:r>
              <a:rPr lang="zh-TW" altLang="en-US" b="1" dirty="0" smtClean="0">
                <a:latin typeface="+mj-ea"/>
                <a:ea typeface="+mj-ea"/>
              </a:rPr>
              <a:t>：</a:t>
            </a:r>
            <a:r>
              <a:rPr lang="zh-TW" altLang="zh-TW" b="1" dirty="0" smtClean="0">
                <a:latin typeface="+mj-ea"/>
                <a:ea typeface="+mj-ea"/>
              </a:rPr>
              <a:t>資訊檢索課程</a:t>
            </a:r>
            <a:r>
              <a:rPr lang="zh-TW" altLang="en-US" b="1" dirty="0" smtClean="0">
                <a:latin typeface="+mj-ea"/>
                <a:ea typeface="+mj-ea"/>
              </a:rPr>
              <a:t>、</a:t>
            </a:r>
            <a:r>
              <a:rPr lang="zh-TW" altLang="zh-TW" b="1" dirty="0" smtClean="0">
                <a:latin typeface="+mj-ea"/>
                <a:ea typeface="+mj-ea"/>
              </a:rPr>
              <a:t>大學學系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圖片 3" descr="未命名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07173"/>
            <a:ext cx="9144000" cy="465082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" name="圖片 5" descr="free-vector-nycs-bull-trans-q-clip-art_109769_Nycs_Bull_Trans_Q_clip_art_h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108012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4</a:t>
            </a:r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：</a:t>
            </a:r>
            <a:r>
              <a:rPr lang="zh-TW" altLang="zh-TW" b="1" dirty="0" smtClean="0">
                <a:solidFill>
                  <a:schemeClr val="tx1"/>
                </a:solidFill>
                <a:latin typeface="+mj-ea"/>
              </a:rPr>
              <a:t>和巨量資料相關的活動</a:t>
            </a: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 </a:t>
            </a:r>
            <a:br>
              <a:rPr lang="en-US" altLang="zh-TW" b="1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( </a:t>
            </a:r>
            <a:r>
              <a:rPr lang="zh-TW" altLang="zh-TW" b="1" dirty="0" smtClean="0">
                <a:solidFill>
                  <a:schemeClr val="tx1"/>
                </a:solidFill>
                <a:latin typeface="+mj-ea"/>
              </a:rPr>
              <a:t>演講、比賽、開課</a:t>
            </a:r>
            <a:r>
              <a:rPr lang="en-US" altLang="zh-TW" b="1" dirty="0" smtClean="0">
                <a:solidFill>
                  <a:schemeClr val="tx1"/>
                </a:solidFill>
                <a:latin typeface="+mj-ea"/>
              </a:rPr>
              <a:t> )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  <a:ea typeface="+mj-ea"/>
              </a:rPr>
              <a:t>KEYWORDS</a:t>
            </a:r>
            <a:r>
              <a:rPr lang="zh-TW" altLang="en-US" b="1" dirty="0" smtClean="0">
                <a:latin typeface="+mj-ea"/>
                <a:ea typeface="+mj-ea"/>
              </a:rPr>
              <a:t>：</a:t>
            </a:r>
            <a:r>
              <a:rPr lang="zh-TW" altLang="zh-TW" b="1" dirty="0" smtClean="0">
                <a:latin typeface="+mj-ea"/>
                <a:ea typeface="+mj-ea"/>
              </a:rPr>
              <a:t>巨量資料</a:t>
            </a:r>
            <a:r>
              <a:rPr lang="zh-TW" altLang="en-US" b="1" dirty="0" smtClean="0">
                <a:latin typeface="+mj-ea"/>
                <a:ea typeface="+mj-ea"/>
              </a:rPr>
              <a:t>、</a:t>
            </a:r>
            <a:r>
              <a:rPr lang="zh-TW" altLang="zh-TW" b="1" dirty="0" smtClean="0">
                <a:latin typeface="+mj-ea"/>
                <a:ea typeface="+mj-ea"/>
              </a:rPr>
              <a:t>活動</a:t>
            </a:r>
            <a:endParaRPr lang="zh-TW" altLang="en-US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  <p:pic>
        <p:nvPicPr>
          <p:cNvPr id="4" name="圖片 3" descr="未命名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46655"/>
            <a:ext cx="9144000" cy="461134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 descr="free-vector-nycs-bull-trans-q-clip-art_109769_Nycs_Bull_Trans_Q_clip_art_h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0"/>
            <a:ext cx="108012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結論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+mj-ea"/>
              </a:rPr>
              <a:t>Bing</a:t>
            </a:r>
            <a:r>
              <a:rPr lang="zh-TW" altLang="zh-TW" dirty="0" smtClean="0">
                <a:latin typeface="+mj-lt"/>
                <a:ea typeface="+mj-ea"/>
              </a:rPr>
              <a:t>和</a:t>
            </a:r>
            <a:r>
              <a:rPr lang="en-US" altLang="zh-TW" dirty="0" smtClean="0">
                <a:latin typeface="+mj-lt"/>
                <a:ea typeface="+mj-ea"/>
              </a:rPr>
              <a:t>Yahoo</a:t>
            </a:r>
            <a:r>
              <a:rPr lang="zh-TW" altLang="zh-TW" dirty="0" smtClean="0">
                <a:latin typeface="+mj-lt"/>
                <a:ea typeface="+mj-ea"/>
              </a:rPr>
              <a:t>搜尋引擎所搜尋出的結果較為一致，尤其是第</a:t>
            </a:r>
            <a:r>
              <a:rPr lang="en-US" altLang="zh-TW" dirty="0" smtClean="0">
                <a:latin typeface="+mj-lt"/>
                <a:ea typeface="+mj-ea"/>
              </a:rPr>
              <a:t>11</a:t>
            </a:r>
            <a:r>
              <a:rPr lang="zh-TW" altLang="zh-TW" dirty="0" smtClean="0">
                <a:latin typeface="+mj-lt"/>
                <a:ea typeface="+mj-ea"/>
              </a:rPr>
              <a:t>筆～第</a:t>
            </a:r>
            <a:r>
              <a:rPr lang="en-US" altLang="zh-TW" dirty="0" smtClean="0">
                <a:latin typeface="+mj-lt"/>
                <a:ea typeface="+mj-ea"/>
              </a:rPr>
              <a:t>20</a:t>
            </a:r>
            <a:r>
              <a:rPr lang="zh-TW" altLang="zh-TW" dirty="0" smtClean="0">
                <a:latin typeface="+mj-lt"/>
                <a:ea typeface="+mj-ea"/>
              </a:rPr>
              <a:t>筆，重複性高，而</a:t>
            </a:r>
            <a:r>
              <a:rPr lang="en-US" altLang="zh-TW" dirty="0" err="1" smtClean="0">
                <a:latin typeface="+mj-lt"/>
                <a:ea typeface="+mj-ea"/>
              </a:rPr>
              <a:t>google</a:t>
            </a:r>
            <a:r>
              <a:rPr lang="zh-TW" altLang="zh-TW" dirty="0" smtClean="0">
                <a:latin typeface="+mj-lt"/>
                <a:ea typeface="+mj-ea"/>
              </a:rPr>
              <a:t>搜尋引擎所搜尋的結果較為獨特但不失準確性。另外，從以上表格歸納出</a:t>
            </a:r>
            <a:r>
              <a:rPr lang="en-US" altLang="zh-TW" dirty="0" smtClean="0">
                <a:latin typeface="+mj-lt"/>
                <a:ea typeface="+mj-ea"/>
              </a:rPr>
              <a:t>Google</a:t>
            </a:r>
            <a:r>
              <a:rPr lang="zh-TW" altLang="zh-TW" dirty="0" smtClean="0">
                <a:latin typeface="+mj-lt"/>
                <a:ea typeface="+mj-ea"/>
              </a:rPr>
              <a:t>搜尋引擎的</a:t>
            </a:r>
            <a:r>
              <a:rPr lang="en-US" altLang="zh-TW" dirty="0" smtClean="0">
                <a:latin typeface="+mj-lt"/>
                <a:ea typeface="+mj-ea"/>
              </a:rPr>
              <a:t>Recall</a:t>
            </a:r>
            <a:r>
              <a:rPr lang="zh-TW" altLang="zh-TW" dirty="0" smtClean="0">
                <a:latin typeface="+mj-lt"/>
                <a:ea typeface="+mj-ea"/>
              </a:rPr>
              <a:t>和</a:t>
            </a:r>
            <a:r>
              <a:rPr lang="en-US" altLang="zh-TW" dirty="0" smtClean="0">
                <a:latin typeface="+mj-lt"/>
                <a:ea typeface="+mj-ea"/>
              </a:rPr>
              <a:t>Precision</a:t>
            </a:r>
            <a:r>
              <a:rPr lang="zh-TW" altLang="zh-TW" dirty="0" smtClean="0">
                <a:latin typeface="+mj-lt"/>
                <a:ea typeface="+mj-ea"/>
              </a:rPr>
              <a:t>較佳。所以有人說，搜尋已知的東西用</a:t>
            </a:r>
            <a:r>
              <a:rPr lang="en-US" altLang="zh-TW" dirty="0" smtClean="0">
                <a:latin typeface="+mj-lt"/>
                <a:ea typeface="+mj-ea"/>
              </a:rPr>
              <a:t>Yahoo</a:t>
            </a:r>
            <a:r>
              <a:rPr lang="zh-TW" altLang="zh-TW" dirty="0" smtClean="0">
                <a:latin typeface="+mj-lt"/>
                <a:ea typeface="+mj-ea"/>
              </a:rPr>
              <a:t>（因為有知識</a:t>
            </a:r>
            <a:r>
              <a:rPr lang="en-US" altLang="zh-TW" dirty="0" smtClean="0">
                <a:latin typeface="+mj-lt"/>
                <a:ea typeface="+mj-ea"/>
              </a:rPr>
              <a:t>+</a:t>
            </a:r>
            <a:r>
              <a:rPr lang="zh-TW" altLang="zh-TW" dirty="0" smtClean="0">
                <a:latin typeface="+mj-lt"/>
                <a:ea typeface="+mj-ea"/>
              </a:rPr>
              <a:t>），而未知的東西用</a:t>
            </a:r>
            <a:r>
              <a:rPr lang="en-US" altLang="zh-TW" dirty="0" smtClean="0">
                <a:latin typeface="+mj-lt"/>
                <a:ea typeface="+mj-ea"/>
              </a:rPr>
              <a:t>Google</a:t>
            </a:r>
            <a:r>
              <a:rPr lang="zh-TW" altLang="zh-TW" dirty="0" smtClean="0">
                <a:latin typeface="+mj-lt"/>
                <a:ea typeface="+mj-ea"/>
              </a:rPr>
              <a:t>（精準度較高），從上述的表格也可以印證這項結論。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2501-AB64-4DBE-B91C-0CFAFCE21CE7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 descr="favourit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404664"/>
            <a:ext cx="715144" cy="71514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43</TotalTime>
  <Words>248</Words>
  <Application>Microsoft Office PowerPoint</Application>
  <PresentationFormat>如螢幕大小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暗香撲面</vt:lpstr>
      <vt:lpstr>資料檢索 HW1</vt:lpstr>
      <vt:lpstr>搜尋引擎</vt:lpstr>
      <vt:lpstr>方法</vt:lpstr>
      <vt:lpstr>表格</vt:lpstr>
      <vt:lpstr>1：什麼是決策樹  ( decision tree )</vt:lpstr>
      <vt:lpstr>2：2016年奧運相關資訊  ( 地點、時間 )</vt:lpstr>
      <vt:lpstr>3：開設「資訊檢索」相關課程 的大學學系</vt:lpstr>
      <vt:lpstr>4：和巨量資料相關的活動  ( 演講、比賽、開課 )</vt:lpstr>
      <vt:lpstr>結論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資料檢索 HW1</dc:title>
  <dc:creator>USER</dc:creator>
  <cp:lastModifiedBy>USER</cp:lastModifiedBy>
  <cp:revision>7</cp:revision>
  <dcterms:created xsi:type="dcterms:W3CDTF">2015-03-24T14:14:15Z</dcterms:created>
  <dcterms:modified xsi:type="dcterms:W3CDTF">2015-03-24T15:04:06Z</dcterms:modified>
</cp:coreProperties>
</file>