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69" r:id="rId5"/>
    <p:sldId id="277" r:id="rId6"/>
    <p:sldId id="270" r:id="rId7"/>
    <p:sldId id="278" r:id="rId8"/>
    <p:sldId id="272" r:id="rId9"/>
    <p:sldId id="279" r:id="rId10"/>
    <p:sldId id="283" r:id="rId11"/>
    <p:sldId id="273" r:id="rId12"/>
    <p:sldId id="280" r:id="rId13"/>
    <p:sldId id="284" r:id="rId14"/>
    <p:sldId id="274" r:id="rId15"/>
    <p:sldId id="281" r:id="rId16"/>
    <p:sldId id="285" r:id="rId17"/>
    <p:sldId id="275" r:id="rId18"/>
    <p:sldId id="282" r:id="rId19"/>
    <p:sldId id="286" r:id="rId20"/>
    <p:sldId id="27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D9F7-B153-4AA7-8F64-B1AB651D1B6D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809-C899-4C22-BA4C-3FBF427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8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AA7-E2AC-463A-980C-6A802FF87C18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5429-C6A2-46DC-9065-684C7D267D2C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A80-EF15-4E58-BDD8-693D685049ED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1B3-0FED-4CA9-BFCC-45C7FFEFCDD8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0E7-F237-4783-8ABF-EF5A0C48E235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57F-261F-4C18-A7E7-3E67A4D2E6B8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1398-5D63-4B16-8865-CC992284038D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B98-BC82-4C14-BFA1-1E6187C30301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154C-4092-4F4B-AD09-091157CE2390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1E3E-1D5B-4173-A55C-103BFBDFE3C6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CEAA-64BC-48F4-860D-734579AE990C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7739-091D-43ED-AFD4-965485C2E441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7F4E-8ABD-4FB7-B9FE-F7181FE4A608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B2F5-5FB2-4C23-A377-7D1577CD9599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A7DF-2511-432E-BCB2-403A434EFBAD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9A91-AF94-49FB-B7EA-D8AA1A08AC46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5C9-B5FE-4A51-86D5-FBBD54E91A88}" type="datetime1">
              <a:rPr lang="en-US" altLang="zh-TW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資料檢索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63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01156103</a:t>
            </a:r>
            <a:r>
              <a:rPr lang="zh-TW" altLang="en-US" dirty="0" smtClean="0"/>
              <a:t> 柯皓元</a:t>
            </a:r>
            <a:endParaRPr lang="en-US" altLang="zh-TW" dirty="0" smtClean="0"/>
          </a:p>
          <a:p>
            <a:r>
              <a:rPr lang="en-US" altLang="zh-TW" dirty="0" smtClean="0"/>
              <a:t>01156104</a:t>
            </a:r>
            <a:r>
              <a:rPr lang="zh-TW" altLang="en-US" dirty="0" smtClean="0"/>
              <a:t> 余宗穎</a:t>
            </a:r>
            <a:endParaRPr lang="en-US" altLang="zh-TW" dirty="0" smtClean="0"/>
          </a:p>
          <a:p>
            <a:r>
              <a:rPr lang="en-US" altLang="zh-TW" dirty="0" smtClean="0"/>
              <a:t>01156109 </a:t>
            </a:r>
            <a:r>
              <a:rPr lang="zh-TW" altLang="en-US" dirty="0" smtClean="0"/>
              <a:t>陸建綱</a:t>
            </a:r>
            <a:endParaRPr lang="en-US" altLang="zh-TW" dirty="0" smtClean="0"/>
          </a:p>
          <a:p>
            <a:r>
              <a:rPr lang="en-US" altLang="zh-TW" dirty="0" smtClean="0"/>
              <a:t>01156125 </a:t>
            </a:r>
            <a:r>
              <a:rPr lang="zh-TW" altLang="en-US" dirty="0" smtClean="0"/>
              <a:t>林炳宏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09600"/>
            <a:ext cx="3107683" cy="5265421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91" y="2387600"/>
            <a:ext cx="7390503" cy="27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8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Q2---</a:t>
            </a:r>
            <a:r>
              <a:rPr lang="zh-TW" altLang="en-US" dirty="0"/>
              <a:t>資訊安全  </a:t>
            </a:r>
            <a:r>
              <a:rPr lang="en-US" altLang="zh-TW" dirty="0"/>
              <a:t>AND  </a:t>
            </a:r>
            <a:r>
              <a:rPr lang="zh-TW" altLang="en-US" dirty="0"/>
              <a:t>銀行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拆解成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訊安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安全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銀行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個別找到自己的</a:t>
            </a:r>
            <a:r>
              <a:rPr lang="en-US" altLang="zh-TW" dirty="0" smtClean="0"/>
              <a:t>bigram</a:t>
            </a:r>
          </a:p>
          <a:p>
            <a:r>
              <a:rPr lang="en-US" altLang="zh-TW" dirty="0"/>
              <a:t>”</a:t>
            </a:r>
            <a:r>
              <a:rPr lang="zh-TW" altLang="en-US" dirty="0"/>
              <a:t>資訊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訊安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安全</a:t>
            </a:r>
            <a:r>
              <a:rPr lang="en-US" altLang="zh-TW" dirty="0"/>
              <a:t>”</a:t>
            </a:r>
            <a:r>
              <a:rPr lang="zh-TW" altLang="en-US" dirty="0" smtClean="0"/>
              <a:t>兩兩合併</a:t>
            </a:r>
            <a:r>
              <a:rPr lang="en-US" altLang="zh-TW" dirty="0" smtClean="0"/>
              <a:t>---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資訊安全</a:t>
            </a:r>
            <a:endParaRPr lang="en-US" altLang="zh-TW" dirty="0" smtClean="0"/>
          </a:p>
          <a:p>
            <a:r>
              <a:rPr lang="zh-TW" altLang="en-US" dirty="0" smtClean="0"/>
              <a:t>資訊安全 和銀行透過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and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2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7" y="428490"/>
            <a:ext cx="8405275" cy="561287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5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9" y="3204901"/>
            <a:ext cx="4381660" cy="261073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9" y="0"/>
            <a:ext cx="10903221" cy="27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Q3---</a:t>
            </a:r>
            <a:r>
              <a:rPr lang="zh-TW" altLang="en-US" dirty="0"/>
              <a:t>癌症 </a:t>
            </a:r>
            <a:r>
              <a:rPr lang="en-US" altLang="zh-TW" dirty="0"/>
              <a:t>AND (</a:t>
            </a:r>
            <a:r>
              <a:rPr lang="zh-TW" altLang="en-US" dirty="0"/>
              <a:t>藥品 </a:t>
            </a:r>
            <a:r>
              <a:rPr lang="en-US" altLang="zh-TW" dirty="0"/>
              <a:t>OR </a:t>
            </a:r>
            <a:r>
              <a:rPr lang="zh-TW" altLang="en-US" dirty="0"/>
              <a:t>藥物 </a:t>
            </a:r>
            <a:r>
              <a:rPr lang="en-US" altLang="zh-TW" dirty="0"/>
              <a:t>OR</a:t>
            </a:r>
            <a:r>
              <a:rPr lang="zh-TW" altLang="en-US" dirty="0"/>
              <a:t>藥廠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拆解</a:t>
            </a:r>
            <a:r>
              <a:rPr lang="zh-TW" altLang="en-US" dirty="0" smtClean="0"/>
              <a:t>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癌症</a:t>
            </a:r>
            <a:r>
              <a:rPr lang="en-US" altLang="zh-TW" dirty="0" smtClean="0"/>
              <a:t>“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藥品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藥物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藥廠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個別找到自己的</a:t>
            </a:r>
            <a:r>
              <a:rPr lang="en-US" altLang="zh-TW" dirty="0" smtClean="0"/>
              <a:t>bigram</a:t>
            </a:r>
          </a:p>
          <a:p>
            <a:r>
              <a:rPr lang="en-US" altLang="zh-TW" dirty="0"/>
              <a:t>”</a:t>
            </a:r>
            <a:r>
              <a:rPr lang="zh-TW" altLang="en-US" dirty="0"/>
              <a:t>藥品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 </a:t>
            </a:r>
            <a:r>
              <a:rPr lang="zh-TW" altLang="en-US" dirty="0"/>
              <a:t>藥物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藥廠</a:t>
            </a:r>
            <a:r>
              <a:rPr lang="en-US" altLang="zh-TW" dirty="0" smtClean="0"/>
              <a:t>”</a:t>
            </a:r>
            <a:r>
              <a:rPr lang="zh-TW" altLang="en-US" dirty="0"/>
              <a:t>  </a:t>
            </a:r>
            <a:r>
              <a:rPr lang="en-US" altLang="zh-TW" dirty="0" smtClean="0"/>
              <a:t>append</a:t>
            </a:r>
          </a:p>
          <a:p>
            <a:r>
              <a:rPr lang="en-US" altLang="zh-TW" dirty="0" smtClean="0"/>
              <a:t>”</a:t>
            </a:r>
            <a:r>
              <a:rPr lang="zh-TW" altLang="en-US" dirty="0"/>
              <a:t>藥品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 </a:t>
            </a:r>
            <a:r>
              <a:rPr lang="zh-TW" altLang="en-US" dirty="0"/>
              <a:t>藥物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藥廠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去除重複</a:t>
            </a:r>
            <a:endParaRPr lang="en-US" altLang="zh-TW" dirty="0" smtClean="0"/>
          </a:p>
          <a:p>
            <a:r>
              <a:rPr lang="zh-TW" altLang="en-US" dirty="0"/>
              <a:t>癌症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(</a:t>
            </a:r>
            <a:r>
              <a:rPr lang="zh-TW" altLang="en-US" dirty="0" smtClean="0"/>
              <a:t>藥品 </a:t>
            </a:r>
            <a:r>
              <a:rPr lang="en-US" altLang="zh-TW" dirty="0"/>
              <a:t>OR </a:t>
            </a:r>
            <a:r>
              <a:rPr lang="zh-TW" altLang="en-US" dirty="0"/>
              <a:t>藥物 </a:t>
            </a:r>
            <a:r>
              <a:rPr lang="en-US" altLang="zh-TW" dirty="0"/>
              <a:t>OR</a:t>
            </a:r>
            <a:r>
              <a:rPr lang="zh-TW" altLang="en-US" dirty="0"/>
              <a:t>藥廠</a:t>
            </a:r>
            <a:r>
              <a:rPr lang="en-US" altLang="zh-TW" dirty="0" smtClean="0"/>
              <a:t>)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and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4" y="342900"/>
            <a:ext cx="8779298" cy="54324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38" y="2508436"/>
            <a:ext cx="3644262" cy="41870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8" y="247836"/>
            <a:ext cx="9081864" cy="21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0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Q4---</a:t>
            </a:r>
            <a:r>
              <a:rPr lang="zh-TW" altLang="en-US" dirty="0"/>
              <a:t>個資 </a:t>
            </a:r>
            <a:r>
              <a:rPr lang="en-US" altLang="zh-TW" dirty="0"/>
              <a:t>AND (</a:t>
            </a:r>
            <a:r>
              <a:rPr lang="zh-TW" altLang="en-US" dirty="0"/>
              <a:t>洩漏 </a:t>
            </a:r>
            <a:r>
              <a:rPr lang="en-US" altLang="zh-TW" dirty="0"/>
              <a:t>OR </a:t>
            </a:r>
            <a:r>
              <a:rPr lang="zh-TW" altLang="en-US" dirty="0"/>
              <a:t>保護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個資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洩漏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保護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個別找到自己的</a:t>
            </a:r>
            <a:r>
              <a:rPr lang="en-US" altLang="zh-TW" dirty="0" smtClean="0"/>
              <a:t>bigram</a:t>
            </a:r>
          </a:p>
          <a:p>
            <a:r>
              <a:rPr lang="en-US" altLang="zh-TW" dirty="0"/>
              <a:t>”</a:t>
            </a:r>
            <a:r>
              <a:rPr lang="zh-TW" altLang="en-US" dirty="0"/>
              <a:t>洩漏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保護</a:t>
            </a:r>
            <a:r>
              <a:rPr lang="en-US" altLang="zh-TW" dirty="0" smtClean="0"/>
              <a:t>” append</a:t>
            </a:r>
          </a:p>
          <a:p>
            <a:r>
              <a:rPr lang="en-US" altLang="zh-TW" dirty="0"/>
              <a:t>”</a:t>
            </a:r>
            <a:r>
              <a:rPr lang="zh-TW" altLang="en-US" dirty="0"/>
              <a:t>洩漏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保護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去除重複</a:t>
            </a:r>
            <a:endParaRPr lang="en-US" altLang="zh-TW" dirty="0" smtClean="0"/>
          </a:p>
          <a:p>
            <a:r>
              <a:rPr lang="zh-TW" altLang="en-US" dirty="0"/>
              <a:t>個資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(</a:t>
            </a:r>
            <a:r>
              <a:rPr lang="zh-TW" altLang="en-US" dirty="0"/>
              <a:t>洩漏 </a:t>
            </a:r>
            <a:r>
              <a:rPr lang="en-US" altLang="zh-TW" dirty="0"/>
              <a:t>OR </a:t>
            </a:r>
            <a:r>
              <a:rPr lang="zh-TW" altLang="en-US" dirty="0"/>
              <a:t>保護</a:t>
            </a:r>
            <a:r>
              <a:rPr lang="en-US" altLang="zh-TW" dirty="0" smtClean="0"/>
              <a:t>)</a:t>
            </a:r>
            <a:r>
              <a:rPr lang="zh-TW" altLang="en-US" dirty="0"/>
              <a:t>透過</a:t>
            </a:r>
            <a:r>
              <a:rPr lang="en-US" altLang="zh-TW" dirty="0"/>
              <a:t>tools</a:t>
            </a:r>
            <a:r>
              <a:rPr lang="zh-TW" altLang="en-US" dirty="0"/>
              <a:t>執行</a:t>
            </a:r>
            <a:r>
              <a:rPr lang="en-US" altLang="zh-TW" dirty="0" smtClean="0"/>
              <a:t>and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6" y="660400"/>
            <a:ext cx="9370184" cy="469844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73" y="2454938"/>
            <a:ext cx="3380116" cy="390781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2" y="85062"/>
            <a:ext cx="8280334" cy="2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迴圈跑四個查詢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如何讓檔名的地方變成參數的形式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6600" dirty="0" smtClean="0"/>
              <a:t>Into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dbf</a:t>
            </a:r>
            <a:r>
              <a:rPr lang="zh-TW" altLang="en-US" sz="6600" dirty="0" smtClean="0"/>
              <a:t>  </a:t>
            </a:r>
            <a:r>
              <a:rPr lang="en-US" altLang="zh-TW" sz="9600" dirty="0" smtClean="0">
                <a:solidFill>
                  <a:srgbClr val="FF0000"/>
                </a:solidFill>
              </a:rPr>
              <a:t>?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謝謝聆聽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76" y="2160588"/>
            <a:ext cx="3767486" cy="3881437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02" y="2247900"/>
            <a:ext cx="6875656" cy="24599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透過傳入的參數判斷是第幾個查詢</a:t>
            </a:r>
            <a:endParaRPr lang="en-US" altLang="zh-TW" dirty="0" smtClean="0"/>
          </a:p>
          <a:p>
            <a:r>
              <a:rPr lang="zh-TW" altLang="en-US" dirty="0" smtClean="0"/>
              <a:t>再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到各自的資料庫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9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94" y="537136"/>
            <a:ext cx="4733347" cy="586935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用來執行</a:t>
            </a:r>
            <a:r>
              <a:rPr lang="en-US" altLang="zh-TW" dirty="0" smtClean="0"/>
              <a:t>and</a:t>
            </a:r>
          </a:p>
          <a:p>
            <a:r>
              <a:rPr lang="zh-TW" altLang="en-US" dirty="0" smtClean="0"/>
              <a:t>判斷</a:t>
            </a:r>
            <a:r>
              <a:rPr lang="zh-TW" altLang="en-US" dirty="0"/>
              <a:t>同一篇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兩個集合先找出相同出現的</a:t>
            </a:r>
            <a:r>
              <a:rPr lang="en-US" altLang="zh-TW" dirty="0" err="1" smtClean="0"/>
              <a:t>doc_id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聯</a:t>
            </a:r>
            <a:r>
              <a:rPr lang="zh-TW" altLang="en-US" dirty="0" smtClean="0"/>
              <a:t>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把兩個用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處理過的集合用</a:t>
            </a:r>
            <a:r>
              <a:rPr lang="en-US" altLang="zh-TW" dirty="0" smtClean="0"/>
              <a:t>union</a:t>
            </a:r>
            <a:r>
              <a:rPr lang="zh-TW" altLang="en-US" dirty="0" smtClean="0"/>
              <a:t>做聯集，並且不列出重複的句子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計算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算出一篇</a:t>
            </a:r>
            <a:r>
              <a:rPr lang="en-US" altLang="zh-TW" dirty="0" smtClean="0"/>
              <a:t>doc</a:t>
            </a:r>
            <a:r>
              <a:rPr lang="zh-TW" altLang="en-US" dirty="0" smtClean="0"/>
              <a:t>有幾個</a:t>
            </a:r>
            <a:r>
              <a:rPr lang="en-US" altLang="zh-TW" dirty="0" err="1" smtClean="0"/>
              <a:t>sent_id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headfile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7" y="609600"/>
            <a:ext cx="8171855" cy="51530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7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Q1---</a:t>
            </a:r>
            <a:r>
              <a:rPr lang="zh-TW" altLang="en-US" dirty="0"/>
              <a:t>雲端運算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把雲端</a:t>
            </a:r>
            <a:r>
              <a:rPr lang="zh-TW" altLang="en-US" dirty="0" smtClean="0"/>
              <a:t>運算拆解成</a:t>
            </a:r>
            <a:r>
              <a:rPr lang="en-US" altLang="zh-TW" dirty="0" smtClean="0"/>
              <a:t>”</a:t>
            </a:r>
            <a:r>
              <a:rPr lang="zh-TW" altLang="en-US" dirty="0"/>
              <a:t>雲端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/>
              <a:t>端</a:t>
            </a:r>
            <a:r>
              <a:rPr lang="zh-TW" altLang="en-US" dirty="0" smtClean="0"/>
              <a:t>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個別找出自己的</a:t>
            </a:r>
            <a:r>
              <a:rPr lang="en-US" altLang="zh-TW" dirty="0" smtClean="0"/>
              <a:t>bigram</a:t>
            </a:r>
          </a:p>
          <a:p>
            <a:r>
              <a:rPr lang="zh-TW" altLang="en-US" dirty="0" smtClean="0"/>
              <a:t>兩兩合併</a:t>
            </a:r>
            <a:endParaRPr lang="en-US" altLang="zh-TW" dirty="0" smtClean="0"/>
          </a:p>
          <a:p>
            <a:r>
              <a:rPr lang="zh-TW" altLang="en-US" dirty="0" smtClean="0"/>
              <a:t>再和</a:t>
            </a:r>
            <a:r>
              <a:rPr lang="en-US" altLang="zh-TW" dirty="0" err="1" smtClean="0"/>
              <a:t>headfile</a:t>
            </a:r>
            <a:r>
              <a:rPr lang="zh-TW" altLang="en-US" dirty="0" smtClean="0"/>
              <a:t>合併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9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5" y="609600"/>
            <a:ext cx="9154985" cy="50514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27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826</TotalTime>
  <Words>333</Words>
  <Application>Microsoft Office PowerPoint</Application>
  <PresentationFormat>寬螢幕</PresentationFormat>
  <Paragraphs>66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資料檢索</vt:lpstr>
      <vt:lpstr>batch</vt:lpstr>
      <vt:lpstr>PowerPoint 簡報</vt:lpstr>
      <vt:lpstr>search</vt:lpstr>
      <vt:lpstr>PowerPoint 簡報</vt:lpstr>
      <vt:lpstr>tools</vt:lpstr>
      <vt:lpstr>PowerPoint 簡報</vt:lpstr>
      <vt:lpstr>Q1---雲端運算</vt:lpstr>
      <vt:lpstr>PowerPoint 簡報</vt:lpstr>
      <vt:lpstr>PowerPoint 簡報</vt:lpstr>
      <vt:lpstr>Q2---資訊安全  AND  銀行</vt:lpstr>
      <vt:lpstr>PowerPoint 簡報</vt:lpstr>
      <vt:lpstr>PowerPoint 簡報</vt:lpstr>
      <vt:lpstr>Q3---癌症 AND (藥品 OR 藥物 OR藥廠)</vt:lpstr>
      <vt:lpstr>PowerPoint 簡報</vt:lpstr>
      <vt:lpstr>PowerPoint 簡報</vt:lpstr>
      <vt:lpstr>Q4---個資 AND (洩漏 OR 保護)</vt:lpstr>
      <vt:lpstr>PowerPoint 簡報</vt:lpstr>
      <vt:lpstr>PowerPoint 簡報</vt:lpstr>
      <vt:lpstr>問題</vt:lpstr>
      <vt:lpstr>謝謝聆聽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資料檢索</dc:title>
  <dc:creator>陸建綱</dc:creator>
  <cp:lastModifiedBy>陸建綱</cp:lastModifiedBy>
  <cp:revision>26</cp:revision>
  <dcterms:created xsi:type="dcterms:W3CDTF">2015-05-12T02:36:14Z</dcterms:created>
  <dcterms:modified xsi:type="dcterms:W3CDTF">2015-05-19T08:00:32Z</dcterms:modified>
</cp:coreProperties>
</file>