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5" r:id="rId4"/>
    <p:sldId id="257" r:id="rId5"/>
    <p:sldId id="266" r:id="rId6"/>
    <p:sldId id="258" r:id="rId7"/>
    <p:sldId id="260" r:id="rId8"/>
    <p:sldId id="261" r:id="rId9"/>
    <p:sldId id="268" r:id="rId10"/>
    <p:sldId id="273" r:id="rId11"/>
    <p:sldId id="262" r:id="rId12"/>
    <p:sldId id="269" r:id="rId13"/>
    <p:sldId id="275" r:id="rId14"/>
    <p:sldId id="263" r:id="rId15"/>
    <p:sldId id="270" r:id="rId16"/>
    <p:sldId id="276" r:id="rId17"/>
    <p:sldId id="264" r:id="rId18"/>
    <p:sldId id="272" r:id="rId19"/>
    <p:sldId id="27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7D9F7-B153-4AA7-8F64-B1AB651D1B6D}" type="datetimeFigureOut">
              <a:rPr lang="zh-TW" altLang="en-US" smtClean="0"/>
              <a:t>2015/5/12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07809-C899-4C22-BA4C-3FBF4275A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8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25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07809-C899-4C22-BA4C-3FBF4275AAB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8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AA7-E2AC-463A-980C-6A802FF87C18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15429-C6A2-46DC-9065-684C7D267D2C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1DA80-EF15-4E58-BDD8-693D685049ED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D1B3-0FED-4CA9-BFCC-45C7FFEFCDD8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D50E7-F237-4783-8ABF-EF5A0C48E235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F57F-261F-4C18-A7E7-3E67A4D2E6B8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1398-5D63-4B16-8865-CC992284038D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2FB98-BC82-4C14-BFA1-1E6187C30301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154C-4092-4F4B-AD09-091157CE2390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D1E3E-1D5B-4173-A55C-103BFBDFE3C6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CCEAA-64BC-48F4-860D-734579AE990C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B7739-091D-43ED-AFD4-965485C2E441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7F4E-8ABD-4FB7-B9FE-F7181FE4A608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B2F5-5FB2-4C23-A377-7D1577CD9599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A7DF-2511-432E-BCB2-403A434EFBAD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9A91-AF94-49FB-B7EA-D8AA1A08AC46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85C9-B5FE-4A51-86D5-FBBD54E91A88}" type="datetime1">
              <a:rPr lang="en-US" altLang="zh-TW" smtClean="0"/>
              <a:t>5/12/2015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資料檢索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01156103</a:t>
            </a:r>
            <a:r>
              <a:rPr lang="zh-TW" altLang="en-US" dirty="0" smtClean="0"/>
              <a:t> 柯皓元</a:t>
            </a:r>
            <a:endParaRPr lang="en-US" altLang="zh-TW" dirty="0" smtClean="0"/>
          </a:p>
          <a:p>
            <a:r>
              <a:rPr lang="en-US" altLang="zh-TW" dirty="0" smtClean="0"/>
              <a:t>01156104</a:t>
            </a:r>
            <a:r>
              <a:rPr lang="zh-TW" altLang="en-US" dirty="0" smtClean="0"/>
              <a:t> 余宗穎</a:t>
            </a:r>
            <a:endParaRPr lang="en-US" altLang="zh-TW" dirty="0" smtClean="0"/>
          </a:p>
          <a:p>
            <a:r>
              <a:rPr lang="en-US" altLang="zh-TW" dirty="0" smtClean="0"/>
              <a:t>01156109 </a:t>
            </a:r>
            <a:r>
              <a:rPr lang="zh-TW" altLang="en-US" dirty="0" smtClean="0"/>
              <a:t>陸建綱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" y="1443790"/>
            <a:ext cx="9375360" cy="327369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8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Q2---</a:t>
            </a:r>
            <a:r>
              <a:rPr lang="zh-TW" altLang="en-US" dirty="0"/>
              <a:t>資訊安全  </a:t>
            </a:r>
            <a:r>
              <a:rPr lang="en-US" altLang="zh-TW" dirty="0"/>
              <a:t>AND  </a:t>
            </a:r>
            <a:r>
              <a:rPr lang="zh-TW" altLang="en-US" dirty="0"/>
              <a:t>銀行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把</a:t>
            </a:r>
            <a:r>
              <a:rPr lang="zh-TW" altLang="en-US" sz="2400" dirty="0"/>
              <a:t>查詢</a:t>
            </a:r>
            <a:r>
              <a:rPr lang="zh-TW" altLang="en-US" sz="2400" dirty="0">
                <a:solidFill>
                  <a:srgbClr val="FF0000"/>
                </a:solidFill>
              </a:rPr>
              <a:t>雙字詞</a:t>
            </a:r>
            <a:r>
              <a:rPr lang="zh-TW" altLang="en-US" sz="2400" dirty="0"/>
              <a:t>的寫成</a:t>
            </a:r>
            <a:r>
              <a:rPr lang="en-US" altLang="zh-TW" sz="2400" dirty="0">
                <a:solidFill>
                  <a:srgbClr val="FF0000"/>
                </a:solidFill>
              </a:rPr>
              <a:t>PROCEDURE</a:t>
            </a:r>
            <a:r>
              <a:rPr lang="zh-TW" altLang="en-US" sz="2400" dirty="0"/>
              <a:t>方便之後使用</a:t>
            </a:r>
            <a:r>
              <a:rPr lang="en-US" altLang="zh-TW" sz="2400" dirty="0"/>
              <a:t>(</a:t>
            </a:r>
            <a:r>
              <a:rPr lang="en-US" altLang="zh-TW" sz="2400" dirty="0">
                <a:solidFill>
                  <a:srgbClr val="FF0000"/>
                </a:solidFill>
              </a:rPr>
              <a:t>one(search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用</a:t>
            </a:r>
            <a:r>
              <a:rPr lang="en-US" altLang="zh-TW" sz="2400" dirty="0">
                <a:solidFill>
                  <a:srgbClr val="FF0000"/>
                </a:solidFill>
              </a:rPr>
              <a:t>COPY</a:t>
            </a:r>
            <a:r>
              <a:rPr lang="zh-TW" altLang="en-US" sz="2400" dirty="0"/>
              <a:t>的方式取出當成變數使用</a:t>
            </a:r>
            <a:r>
              <a:rPr lang="en-US" altLang="zh-TW" sz="2400" dirty="0"/>
              <a:t>(</a:t>
            </a:r>
            <a:r>
              <a:rPr lang="zh-TW" altLang="en-US" sz="2400" dirty="0"/>
              <a:t>因為檔名的部分無法使用參數傳遞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分別</a:t>
            </a:r>
            <a:r>
              <a:rPr lang="zh-TW" altLang="en-US" sz="2400" dirty="0"/>
              <a:t>找出銀行和資訊安全做比對輸出結果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45" y="723901"/>
            <a:ext cx="8279446" cy="4973088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7" y="1270000"/>
            <a:ext cx="8781535" cy="3442761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4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Q3---</a:t>
            </a:r>
            <a:r>
              <a:rPr lang="zh-TW" altLang="en-US" dirty="0"/>
              <a:t>癌症 </a:t>
            </a:r>
            <a:r>
              <a:rPr lang="en-US" altLang="zh-TW" dirty="0"/>
              <a:t>AND (</a:t>
            </a:r>
            <a:r>
              <a:rPr lang="zh-TW" altLang="en-US" dirty="0"/>
              <a:t>藥品 </a:t>
            </a:r>
            <a:r>
              <a:rPr lang="en-US" altLang="zh-TW" dirty="0"/>
              <a:t>OR </a:t>
            </a:r>
            <a:r>
              <a:rPr lang="zh-TW" altLang="en-US" dirty="0"/>
              <a:t>藥物 </a:t>
            </a:r>
            <a:r>
              <a:rPr lang="en-US" altLang="zh-TW" dirty="0"/>
              <a:t>OR</a:t>
            </a:r>
            <a:r>
              <a:rPr lang="zh-TW" altLang="en-US" dirty="0"/>
              <a:t>藥廠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/>
              <a:t>'</a:t>
            </a:r>
            <a:r>
              <a:rPr lang="zh-TW" altLang="en-US" sz="2400" dirty="0"/>
              <a:t>癌症</a:t>
            </a:r>
            <a:r>
              <a:rPr lang="en-US" altLang="zh-TW" sz="2400" dirty="0"/>
              <a:t>','</a:t>
            </a:r>
            <a:r>
              <a:rPr lang="zh-TW" altLang="en-US" sz="2400" dirty="0"/>
              <a:t>藥品</a:t>
            </a:r>
            <a:r>
              <a:rPr lang="en-US" altLang="zh-TW" sz="2400" dirty="0"/>
              <a:t>','</a:t>
            </a:r>
            <a:r>
              <a:rPr lang="zh-TW" altLang="en-US" sz="2400" dirty="0"/>
              <a:t>藥物</a:t>
            </a:r>
            <a:r>
              <a:rPr lang="en-US" altLang="zh-TW" sz="2400" dirty="0"/>
              <a:t>','</a:t>
            </a:r>
            <a:r>
              <a:rPr lang="zh-TW" altLang="en-US" sz="2400" dirty="0"/>
              <a:t>藥廠</a:t>
            </a:r>
            <a:r>
              <a:rPr lang="en-US" altLang="zh-TW" sz="2400" dirty="0"/>
              <a:t>'</a:t>
            </a:r>
            <a:r>
              <a:rPr lang="zh-TW" altLang="en-US" sz="2400" dirty="0"/>
              <a:t>分別進行</a:t>
            </a:r>
            <a:r>
              <a:rPr lang="en-US" altLang="zh-TW" sz="2400" dirty="0">
                <a:solidFill>
                  <a:srgbClr val="FF0000"/>
                </a:solidFill>
              </a:rPr>
              <a:t>ONE()</a:t>
            </a:r>
            <a:r>
              <a:rPr lang="zh-TW" altLang="en-US" sz="2400" dirty="0">
                <a:solidFill>
                  <a:srgbClr val="FF0000"/>
                </a:solidFill>
              </a:rPr>
              <a:t>的</a:t>
            </a:r>
            <a:r>
              <a:rPr lang="zh-TW" altLang="en-US" sz="2400" dirty="0" smtClean="0">
                <a:solidFill>
                  <a:srgbClr val="FF0000"/>
                </a:solidFill>
              </a:rPr>
              <a:t>處理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然後</a:t>
            </a:r>
            <a:r>
              <a:rPr lang="zh-TW" altLang="en-US" sz="2400" dirty="0"/>
              <a:t>把每一個資料都存放進個別的</a:t>
            </a:r>
            <a:r>
              <a:rPr lang="zh-TW" altLang="en-US" sz="2400" dirty="0" smtClean="0"/>
              <a:t>變數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rgbClr val="FF0000"/>
                </a:solidFill>
              </a:rPr>
              <a:t>copy</a:t>
            </a:r>
            <a:r>
              <a:rPr lang="en-US" altLang="zh-TW" sz="2400" dirty="0" smtClean="0"/>
              <a:t>)</a:t>
            </a:r>
          </a:p>
          <a:p>
            <a:r>
              <a:rPr lang="zh-TW" altLang="en-US" sz="2400" dirty="0" smtClean="0"/>
              <a:t>再</a:t>
            </a:r>
            <a:r>
              <a:rPr lang="zh-TW" altLang="en-US" sz="2400" dirty="0"/>
              <a:t>用</a:t>
            </a:r>
            <a:r>
              <a:rPr lang="en-US" altLang="zh-TW" sz="2400" dirty="0">
                <a:solidFill>
                  <a:srgbClr val="FF0000"/>
                </a:solidFill>
              </a:rPr>
              <a:t>APPEND</a:t>
            </a:r>
            <a:r>
              <a:rPr lang="zh-TW" altLang="en-US" sz="2400" dirty="0"/>
              <a:t>進行</a:t>
            </a:r>
            <a:r>
              <a:rPr lang="en-US" altLang="zh-TW" sz="2400" dirty="0"/>
              <a:t>OR</a:t>
            </a:r>
            <a:r>
              <a:rPr lang="zh-TW" altLang="en-US" sz="2400" dirty="0"/>
              <a:t>的資料加</a:t>
            </a:r>
            <a:r>
              <a:rPr lang="zh-TW" altLang="en-US" sz="2400" dirty="0" smtClean="0"/>
              <a:t>總</a:t>
            </a:r>
            <a:endParaRPr lang="en-US" altLang="zh-TW" sz="2400" dirty="0" smtClean="0"/>
          </a:p>
          <a:p>
            <a:r>
              <a:rPr lang="zh-TW" altLang="en-US" sz="2400" dirty="0" smtClean="0"/>
              <a:t>最後</a:t>
            </a:r>
            <a:r>
              <a:rPr lang="zh-TW" altLang="en-US" sz="2400" dirty="0"/>
              <a:t>進行</a:t>
            </a:r>
            <a:r>
              <a:rPr lang="en-US" altLang="zh-TW" sz="2400" dirty="0"/>
              <a:t>AND</a:t>
            </a:r>
            <a:r>
              <a:rPr lang="zh-TW" altLang="en-US" sz="2400" dirty="0"/>
              <a:t>的比對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74" y="407113"/>
            <a:ext cx="6104327" cy="5709864"/>
          </a:xfrm>
        </p:spPr>
      </p:pic>
    </p:spTree>
    <p:extLst>
      <p:ext uri="{BB962C8B-B14F-4D97-AF65-F5344CB8AC3E}">
        <p14:creationId xmlns:p14="http://schemas.microsoft.com/office/powerpoint/2010/main" val="9737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8" y="1588169"/>
            <a:ext cx="10286699" cy="22330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91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Q4-</a:t>
            </a:r>
            <a:r>
              <a:rPr lang="zh-TW" altLang="en-US" dirty="0"/>
              <a:t>個資 </a:t>
            </a:r>
            <a:r>
              <a:rPr lang="en-US" altLang="zh-TW" dirty="0"/>
              <a:t>AND (</a:t>
            </a:r>
            <a:r>
              <a:rPr lang="zh-TW" altLang="en-US" dirty="0"/>
              <a:t>洩漏 </a:t>
            </a:r>
            <a:r>
              <a:rPr lang="en-US" altLang="zh-TW" dirty="0"/>
              <a:t>OR </a:t>
            </a:r>
            <a:r>
              <a:rPr lang="zh-TW" altLang="en-US" dirty="0"/>
              <a:t>保護</a:t>
            </a:r>
            <a:r>
              <a:rPr lang="en-US" altLang="zh-TW" dirty="0"/>
              <a:t>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跟</a:t>
            </a:r>
            <a:r>
              <a:rPr lang="en-US" altLang="zh-TW" sz="2800" dirty="0"/>
              <a:t>q3</a:t>
            </a:r>
            <a:r>
              <a:rPr lang="zh-TW" altLang="en-US" sz="2800" dirty="0"/>
              <a:t>一樣的做法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0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46" y="528726"/>
            <a:ext cx="6793349" cy="5512636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90" y="1764631"/>
            <a:ext cx="9532155" cy="262956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6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procedure1(store0,store1)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store0</a:t>
            </a:r>
            <a:r>
              <a:rPr lang="en-US" altLang="zh-TW" sz="2400" dirty="0"/>
              <a:t>(</a:t>
            </a:r>
            <a:r>
              <a:rPr lang="zh-TW" altLang="en-US" sz="2400" dirty="0"/>
              <a:t>接收文字檔參數</a:t>
            </a:r>
            <a:r>
              <a:rPr lang="en-US" altLang="zh-TW" sz="2400" dirty="0"/>
              <a:t>)&lt;---create file0(</a:t>
            </a:r>
            <a:r>
              <a:rPr lang="zh-TW" altLang="en-US" sz="2400" dirty="0"/>
              <a:t>切割文字檔裡的資料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store1</a:t>
            </a:r>
            <a:r>
              <a:rPr lang="en-US" altLang="zh-TW" sz="2400" dirty="0"/>
              <a:t>&lt;-----</a:t>
            </a:r>
            <a:r>
              <a:rPr lang="zh-TW" altLang="en-US" sz="2400" dirty="0"/>
              <a:t>切割每筆資料成</a:t>
            </a:r>
            <a:r>
              <a:rPr lang="en-US" altLang="zh-TW" sz="2400" dirty="0" err="1">
                <a:solidFill>
                  <a:srgbClr val="FF0000"/>
                </a:solidFill>
              </a:rPr>
              <a:t>headfile</a:t>
            </a:r>
            <a:endParaRPr lang="en-US" altLang="zh-TW" sz="2400" dirty="0">
              <a:solidFill>
                <a:srgbClr val="FF0000"/>
              </a:solidFill>
            </a:endParaRPr>
          </a:p>
          <a:p>
            <a:endParaRPr lang="en-US" altLang="zh-TW" sz="2400" dirty="0"/>
          </a:p>
          <a:p>
            <a:r>
              <a:rPr lang="zh-TW" altLang="en-US" sz="2400" dirty="0"/>
              <a:t>把</a:t>
            </a:r>
            <a:r>
              <a:rPr lang="en-US" altLang="zh-TW" sz="2400" dirty="0"/>
              <a:t>store0 </a:t>
            </a:r>
            <a:r>
              <a:rPr lang="zh-TW" altLang="en-US" sz="2400" dirty="0"/>
              <a:t>和 </a:t>
            </a:r>
            <a:r>
              <a:rPr lang="en-US" altLang="zh-TW" sz="2400" dirty="0"/>
              <a:t>store1 </a:t>
            </a:r>
            <a:r>
              <a:rPr lang="zh-TW" altLang="en-US" sz="2400" dirty="0"/>
              <a:t>放入</a:t>
            </a:r>
            <a:r>
              <a:rPr lang="en-US" altLang="zh-TW" sz="2400" dirty="0">
                <a:solidFill>
                  <a:srgbClr val="FF0000"/>
                </a:solidFill>
              </a:rPr>
              <a:t>procedure1</a:t>
            </a:r>
            <a:r>
              <a:rPr lang="zh-TW" altLang="en-US" sz="2400" dirty="0"/>
              <a:t>，每個文字檔都要進行這兩項</a:t>
            </a:r>
            <a:r>
              <a:rPr lang="zh-TW" altLang="en-US" sz="2400" dirty="0" smtClean="0"/>
              <a:t>動作</a:t>
            </a:r>
            <a:endParaRPr lang="en-US" altLang="zh-TW" sz="2400" dirty="0" smtClean="0"/>
          </a:p>
          <a:p>
            <a:r>
              <a:rPr lang="zh-TW" altLang="en-US" sz="2400" dirty="0"/>
              <a:t>在</a:t>
            </a:r>
            <a:r>
              <a:rPr lang="en-US" altLang="zh-TW" sz="2400" dirty="0"/>
              <a:t>b1</a:t>
            </a:r>
            <a:r>
              <a:rPr lang="zh-TW" altLang="en-US" sz="2400" dirty="0"/>
              <a:t>裡面</a:t>
            </a:r>
            <a:r>
              <a:rPr lang="en-US" altLang="zh-TW" sz="2400" dirty="0"/>
              <a:t>create </a:t>
            </a:r>
            <a:r>
              <a:rPr lang="en-US" altLang="zh-TW" sz="2400" dirty="0" err="1"/>
              <a:t>headfile</a:t>
            </a:r>
            <a:r>
              <a:rPr lang="en-US" altLang="zh-TW" sz="2400" dirty="0"/>
              <a:t>(</a:t>
            </a:r>
            <a:r>
              <a:rPr lang="zh-TW" altLang="en-US" sz="2400" dirty="0"/>
              <a:t>因為每一個</a:t>
            </a:r>
            <a:r>
              <a:rPr lang="en-US" altLang="zh-TW" sz="2400" dirty="0"/>
              <a:t>txt</a:t>
            </a:r>
            <a:r>
              <a:rPr lang="zh-TW" altLang="en-US" sz="2400" dirty="0"/>
              <a:t>都是要放入同一個</a:t>
            </a:r>
            <a:r>
              <a:rPr lang="en-US" altLang="zh-TW" sz="2400" dirty="0" err="1"/>
              <a:t>headfile</a:t>
            </a:r>
            <a:r>
              <a:rPr lang="zh-TW" altLang="en-US" sz="2400" dirty="0"/>
              <a:t>並且存起來，因此</a:t>
            </a:r>
            <a:r>
              <a:rPr lang="zh-TW" altLang="en-US" sz="2400" dirty="0">
                <a:solidFill>
                  <a:srgbClr val="FF0000"/>
                </a:solidFill>
              </a:rPr>
              <a:t>不用每次都重新</a:t>
            </a:r>
            <a:r>
              <a:rPr lang="en-US" altLang="zh-TW" sz="2400" dirty="0">
                <a:solidFill>
                  <a:srgbClr val="FF0000"/>
                </a:solidFill>
              </a:rPr>
              <a:t>create</a:t>
            </a:r>
            <a:r>
              <a:rPr lang="zh-TW" altLang="en-US" sz="2400" dirty="0">
                <a:solidFill>
                  <a:srgbClr val="FF0000"/>
                </a:solidFill>
              </a:rPr>
              <a:t>，一開始就先創建好</a:t>
            </a:r>
            <a:r>
              <a:rPr lang="en-US" altLang="zh-TW" sz="2400" dirty="0"/>
              <a:t>)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5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謝謝聆聽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276" y="2160588"/>
            <a:ext cx="3767486" cy="3881437"/>
          </a:xfr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4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以下</a:t>
            </a:r>
            <a:r>
              <a:rPr lang="zh-TW" altLang="en-US" sz="2400" dirty="0"/>
              <a:t>檔案 </a:t>
            </a:r>
            <a:r>
              <a:rPr lang="zh-TW" altLang="en-US" sz="2400" dirty="0">
                <a:solidFill>
                  <a:srgbClr val="FF0000"/>
                </a:solidFill>
              </a:rPr>
              <a:t>全部都要先經過</a:t>
            </a:r>
            <a:r>
              <a:rPr lang="en-US" altLang="zh-TW" sz="2400" dirty="0">
                <a:solidFill>
                  <a:srgbClr val="FF0000"/>
                </a:solidFill>
              </a:rPr>
              <a:t>procedure1</a:t>
            </a:r>
            <a:r>
              <a:rPr lang="zh-TW" altLang="en-US" sz="2400" dirty="0"/>
              <a:t>處理成</a:t>
            </a:r>
            <a:r>
              <a:rPr lang="en-US" altLang="zh-TW" sz="2400" dirty="0" err="1"/>
              <a:t>headfile</a:t>
            </a:r>
            <a:endParaRPr lang="en-US" altLang="zh-TW" sz="2400" dirty="0"/>
          </a:p>
          <a:p>
            <a:r>
              <a:rPr lang="en-US" altLang="zh-TW" sz="2400" dirty="0"/>
              <a:t>ue_201012_1.txt 1500</a:t>
            </a:r>
          </a:p>
          <a:p>
            <a:r>
              <a:rPr lang="en-US" altLang="zh-TW" sz="2400" dirty="0"/>
              <a:t>ue_201012_2.txt 738</a:t>
            </a:r>
          </a:p>
          <a:p>
            <a:r>
              <a:rPr lang="en-US" altLang="zh-TW" sz="2400" dirty="0"/>
              <a:t>ed_201012_1.txt	3101</a:t>
            </a:r>
          </a:p>
          <a:p>
            <a:r>
              <a:rPr lang="en-US" altLang="zh-TW" sz="2400" dirty="0"/>
              <a:t>ed_201012_2.txt 1458</a:t>
            </a:r>
          </a:p>
          <a:p>
            <a:endParaRPr lang="en-US" altLang="zh-TW" sz="2400" dirty="0"/>
          </a:p>
          <a:p>
            <a:r>
              <a:rPr lang="zh-TW" altLang="en-US" sz="2400" dirty="0"/>
              <a:t>處理成</a:t>
            </a:r>
            <a:r>
              <a:rPr lang="en-US" altLang="zh-TW" sz="2400" dirty="0" err="1">
                <a:solidFill>
                  <a:srgbClr val="FF0000"/>
                </a:solidFill>
              </a:rPr>
              <a:t>headfile</a:t>
            </a:r>
            <a:r>
              <a:rPr lang="zh-TW" altLang="en-US" sz="2400" dirty="0"/>
              <a:t>之後，</a:t>
            </a:r>
            <a:r>
              <a:rPr lang="zh-TW" altLang="en-US" sz="2400" dirty="0">
                <a:solidFill>
                  <a:srgbClr val="FF0000"/>
                </a:solidFill>
              </a:rPr>
              <a:t>重新編號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b2---</a:t>
            </a:r>
            <a:r>
              <a:rPr lang="en-US" altLang="zh-TW" dirty="0" err="1" smtClean="0"/>
              <a:t>sentence,word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準備好</a:t>
            </a:r>
            <a:r>
              <a:rPr lang="en-US" altLang="zh-TW" sz="2800" dirty="0">
                <a:solidFill>
                  <a:srgbClr val="FF0000"/>
                </a:solidFill>
              </a:rPr>
              <a:t>sentence</a:t>
            </a:r>
            <a:r>
              <a:rPr lang="en-US" altLang="zh-TW" sz="2800" dirty="0"/>
              <a:t>&lt;----create sentence</a:t>
            </a:r>
            <a:r>
              <a:rPr lang="zh-TW" altLang="en-US" sz="2800" dirty="0"/>
              <a:t>，把每一比資料切割成句子</a:t>
            </a:r>
          </a:p>
          <a:p>
            <a:endParaRPr lang="zh-TW" altLang="en-US" sz="2800" dirty="0"/>
          </a:p>
          <a:p>
            <a:r>
              <a:rPr lang="zh-TW" altLang="en-US" sz="2800" dirty="0"/>
              <a:t>準備好</a:t>
            </a:r>
            <a:r>
              <a:rPr lang="en-US" altLang="zh-TW" sz="2800" dirty="0">
                <a:solidFill>
                  <a:srgbClr val="FF0000"/>
                </a:solidFill>
              </a:rPr>
              <a:t>word</a:t>
            </a:r>
            <a:r>
              <a:rPr lang="en-US" altLang="zh-TW" sz="2800" dirty="0"/>
              <a:t>&lt;-----create </a:t>
            </a:r>
            <a:r>
              <a:rPr lang="en-US" altLang="zh-TW" sz="2800" dirty="0" err="1" smtClean="0"/>
              <a:t>chinese,alphanum</a:t>
            </a:r>
            <a:r>
              <a:rPr lang="zh-TW" altLang="en-US" sz="2800" dirty="0"/>
              <a:t>，把每個句子的字分成中文和英數字</a:t>
            </a:r>
            <a:r>
              <a:rPr lang="en-US" altLang="zh-TW" sz="2800" dirty="0"/>
              <a:t>(</a:t>
            </a:r>
            <a:r>
              <a:rPr lang="zh-TW" altLang="en-US" sz="2800" dirty="0"/>
              <a:t>觀測</a:t>
            </a:r>
            <a:r>
              <a:rPr lang="en-US" altLang="zh-TW" sz="2800" dirty="0"/>
              <a:t>~</a:t>
            </a:r>
            <a:r>
              <a:rPr lang="zh-TW" altLang="en-US" sz="2800" dirty="0">
                <a:solidFill>
                  <a:srgbClr val="FF0000"/>
                </a:solidFill>
              </a:rPr>
              <a:t>每</a:t>
            </a:r>
            <a:r>
              <a:rPr lang="en-US" altLang="zh-TW" sz="2800" dirty="0">
                <a:solidFill>
                  <a:srgbClr val="FF0000"/>
                </a:solidFill>
              </a:rPr>
              <a:t>100 print</a:t>
            </a:r>
            <a:r>
              <a:rPr lang="zh-TW" altLang="en-US" sz="2800" dirty="0">
                <a:solidFill>
                  <a:srgbClr val="FF0000"/>
                </a:solidFill>
              </a:rPr>
              <a:t>一次</a:t>
            </a:r>
            <a:r>
              <a:rPr lang="en-US" altLang="zh-TW" sz="2800" dirty="0"/>
              <a:t>)</a:t>
            </a:r>
          </a:p>
          <a:p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2---bigram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 smtClean="0"/>
              <a:t>找出</a:t>
            </a:r>
            <a:r>
              <a:rPr lang="en-US" altLang="zh-TW" sz="2800" dirty="0" err="1">
                <a:solidFill>
                  <a:srgbClr val="FF0000"/>
                </a:solidFill>
              </a:rPr>
              <a:t>chinese</a:t>
            </a:r>
            <a:r>
              <a:rPr lang="zh-TW" altLang="en-US" sz="2800" dirty="0"/>
              <a:t>中的標點符號，</a:t>
            </a:r>
            <a:r>
              <a:rPr lang="en-US" altLang="zh-TW" sz="2800" dirty="0" err="1"/>
              <a:t>chinese</a:t>
            </a:r>
            <a:r>
              <a:rPr lang="zh-TW" altLang="en-US" sz="2800" dirty="0"/>
              <a:t>進行去除標點符號，並且製作</a:t>
            </a:r>
            <a:r>
              <a:rPr lang="en-US" altLang="zh-TW" sz="2800" dirty="0" smtClean="0"/>
              <a:t>bigram</a:t>
            </a:r>
          </a:p>
          <a:p>
            <a:endParaRPr lang="en-US" altLang="zh-TW" sz="2800" dirty="0"/>
          </a:p>
          <a:p>
            <a:r>
              <a:rPr lang="en-US" altLang="zh-TW" sz="2800" dirty="0"/>
              <a:t>1)</a:t>
            </a:r>
            <a:r>
              <a:rPr lang="en-US" altLang="zh-TW" sz="2800" dirty="0">
                <a:solidFill>
                  <a:srgbClr val="FF0000"/>
                </a:solidFill>
              </a:rPr>
              <a:t>dictionary</a:t>
            </a:r>
            <a:r>
              <a:rPr lang="en-US" altLang="zh-TW" sz="2800" dirty="0"/>
              <a:t>(</a:t>
            </a:r>
            <a:r>
              <a:rPr lang="zh-TW" altLang="en-US" sz="2800" dirty="0"/>
              <a:t>透過選出不同的文字，並且由小到大排序，觀察出標點符號到編號</a:t>
            </a:r>
            <a:r>
              <a:rPr lang="en-US" altLang="zh-TW" sz="2800" dirty="0" smtClean="0"/>
              <a:t>94</a:t>
            </a:r>
            <a:endParaRPr lang="en-US" altLang="zh-TW" sz="2800" dirty="0"/>
          </a:p>
          <a:p>
            <a:r>
              <a:rPr lang="en-US" altLang="zh-TW" sz="2800" dirty="0"/>
              <a:t>2)</a:t>
            </a:r>
            <a:r>
              <a:rPr lang="en-US" altLang="zh-TW" sz="2800" dirty="0" err="1">
                <a:solidFill>
                  <a:srgbClr val="FF0000"/>
                </a:solidFill>
              </a:rPr>
              <a:t>removemark</a:t>
            </a:r>
            <a:r>
              <a:rPr lang="en-US" altLang="zh-TW" sz="2800" dirty="0"/>
              <a:t>(</a:t>
            </a:r>
            <a:r>
              <a:rPr lang="zh-TW" altLang="en-US" sz="2800" dirty="0"/>
              <a:t>移除標點符號</a:t>
            </a:r>
          </a:p>
          <a:p>
            <a:r>
              <a:rPr lang="en-US" altLang="zh-TW" sz="2800" dirty="0"/>
              <a:t>3)</a:t>
            </a:r>
            <a:r>
              <a:rPr lang="en-US" altLang="zh-TW" sz="2800" dirty="0" err="1">
                <a:solidFill>
                  <a:srgbClr val="FF0000"/>
                </a:solidFill>
              </a:rPr>
              <a:t>create_bigram</a:t>
            </a:r>
            <a:r>
              <a:rPr lang="en-US" altLang="zh-TW" sz="2800" dirty="0"/>
              <a:t>(</a:t>
            </a:r>
            <a:r>
              <a:rPr lang="zh-TW" altLang="en-US" sz="2800" dirty="0"/>
              <a:t>製作</a:t>
            </a:r>
            <a:r>
              <a:rPr lang="en-US" altLang="zh-TW" sz="2800" dirty="0" smtClean="0"/>
              <a:t>bigram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放入</a:t>
            </a:r>
            <a:r>
              <a:rPr lang="en-US" altLang="zh-TW" dirty="0" smtClean="0"/>
              <a:t>batch</a:t>
            </a:r>
            <a:r>
              <a:rPr lang="zh-TW" altLang="en-US" dirty="0" smtClean="0"/>
              <a:t>一起執行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  <a:p>
            <a:endParaRPr lang="zh-TW" altLang="en-US" dirty="0"/>
          </a:p>
          <a:p>
            <a:r>
              <a:rPr lang="zh-TW" altLang="en-US" sz="2800" dirty="0"/>
              <a:t>把</a:t>
            </a:r>
            <a:r>
              <a:rPr lang="en-US" altLang="zh-TW" sz="2800" dirty="0"/>
              <a:t>b1 </a:t>
            </a:r>
            <a:r>
              <a:rPr lang="zh-TW" altLang="en-US" sz="2800" dirty="0"/>
              <a:t>和 </a:t>
            </a:r>
            <a:r>
              <a:rPr lang="en-US" altLang="zh-TW" sz="2800" dirty="0"/>
              <a:t>b2</a:t>
            </a:r>
            <a:r>
              <a:rPr lang="zh-TW" altLang="en-US" sz="2800" dirty="0"/>
              <a:t>放入</a:t>
            </a:r>
            <a:r>
              <a:rPr lang="en-US" altLang="zh-TW" sz="2800" dirty="0"/>
              <a:t>batch</a:t>
            </a:r>
            <a:r>
              <a:rPr lang="zh-TW" altLang="en-US" sz="2800" dirty="0"/>
              <a:t>裡一起執行</a:t>
            </a:r>
            <a:r>
              <a:rPr lang="en-US" altLang="zh-TW" sz="2800" dirty="0"/>
              <a:t>(</a:t>
            </a:r>
            <a:r>
              <a:rPr lang="zh-TW" altLang="en-US" sz="2800" dirty="0"/>
              <a:t>加上</a:t>
            </a:r>
            <a:r>
              <a:rPr lang="en-US" altLang="zh-TW" sz="2800" dirty="0">
                <a:solidFill>
                  <a:srgbClr val="FF0000"/>
                </a:solidFill>
              </a:rPr>
              <a:t>set safety off</a:t>
            </a:r>
            <a:r>
              <a:rPr lang="zh-TW" altLang="en-US" sz="2800" dirty="0"/>
              <a:t>以及</a:t>
            </a:r>
            <a:r>
              <a:rPr lang="zh-TW" altLang="en-US" sz="2800" dirty="0">
                <a:solidFill>
                  <a:srgbClr val="FF0000"/>
                </a:solidFill>
              </a:rPr>
              <a:t>移除</a:t>
            </a:r>
            <a:r>
              <a:rPr lang="en-US" altLang="zh-TW" sz="2800" dirty="0">
                <a:solidFill>
                  <a:srgbClr val="FF0000"/>
                </a:solidFill>
              </a:rPr>
              <a:t>browse</a:t>
            </a:r>
            <a:r>
              <a:rPr lang="zh-TW" altLang="en-US" sz="2800" dirty="0"/>
              <a:t>防止程式停止等待使用者確認</a:t>
            </a:r>
            <a:r>
              <a:rPr lang="en-US" altLang="zh-TW" sz="2800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查詢</a:t>
            </a:r>
            <a:r>
              <a:rPr lang="en-US" altLang="zh-TW" dirty="0" smtClean="0"/>
              <a:t>---</a:t>
            </a:r>
            <a:r>
              <a:rPr lang="zh-TW" altLang="en-US" dirty="0" smtClean="0"/>
              <a:t>製作</a:t>
            </a:r>
            <a:r>
              <a:rPr lang="en-US" altLang="zh-TW" dirty="0" err="1"/>
              <a:t>unq_bigram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/>
              <a:t>hw9/search/</a:t>
            </a:r>
            <a:r>
              <a:rPr lang="en-US" altLang="zh-TW" sz="2800" dirty="0" err="1" smtClean="0"/>
              <a:t>create_unq_bigram</a:t>
            </a:r>
            <a:endParaRPr lang="en-US" altLang="zh-TW" sz="2800" dirty="0" smtClean="0"/>
          </a:p>
          <a:p>
            <a:r>
              <a:rPr lang="zh-TW" altLang="en-US" sz="2800" dirty="0" smtClean="0"/>
              <a:t>製作</a:t>
            </a:r>
            <a:r>
              <a:rPr lang="en-US" altLang="zh-TW" sz="2800" dirty="0" err="1" smtClean="0"/>
              <a:t>unq_bigram</a:t>
            </a:r>
            <a:r>
              <a:rPr lang="en-US" altLang="zh-TW" sz="2800" dirty="0" smtClean="0"/>
              <a:t>(</a:t>
            </a:r>
            <a:r>
              <a:rPr lang="zh-TW" altLang="en-US" sz="2800" dirty="0"/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group by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Q1---</a:t>
            </a:r>
            <a:r>
              <a:rPr lang="zh-TW" altLang="en-US" dirty="0" smtClean="0"/>
              <a:t>雲端運算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分成</a:t>
            </a:r>
            <a:r>
              <a:rPr lang="zh-TW" altLang="en-US" sz="2800" dirty="0"/>
              <a:t>雲端、端運、運算，取出</a:t>
            </a:r>
            <a:r>
              <a:rPr lang="en-US" altLang="zh-TW" sz="2800" dirty="0">
                <a:solidFill>
                  <a:srgbClr val="FF0000"/>
                </a:solidFill>
              </a:rPr>
              <a:t>COUNT</a:t>
            </a:r>
            <a:r>
              <a:rPr lang="zh-TW" altLang="en-US" sz="2800" dirty="0">
                <a:solidFill>
                  <a:srgbClr val="FF0000"/>
                </a:solidFill>
              </a:rPr>
              <a:t>有</a:t>
            </a:r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r>
              <a:rPr lang="zh-TW" altLang="en-US" sz="2800" dirty="0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5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9" y="850900"/>
            <a:ext cx="9206738" cy="409355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770</TotalTime>
  <Words>388</Words>
  <Application>Microsoft Office PowerPoint</Application>
  <PresentationFormat>寬螢幕</PresentationFormat>
  <Paragraphs>71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資料檢索</vt:lpstr>
      <vt:lpstr>procedure1(store0,store1)</vt:lpstr>
      <vt:lpstr>b1</vt:lpstr>
      <vt:lpstr>b2---sentence,word</vt:lpstr>
      <vt:lpstr>b2---bigram</vt:lpstr>
      <vt:lpstr>放入batch一起執行</vt:lpstr>
      <vt:lpstr>查詢---製作unq_bigram</vt:lpstr>
      <vt:lpstr>Q1---雲端運算</vt:lpstr>
      <vt:lpstr>PowerPoint 簡報</vt:lpstr>
      <vt:lpstr>PowerPoint 簡報</vt:lpstr>
      <vt:lpstr>Q2---資訊安全  AND  銀行 </vt:lpstr>
      <vt:lpstr>PowerPoint 簡報</vt:lpstr>
      <vt:lpstr>PowerPoint 簡報</vt:lpstr>
      <vt:lpstr>Q3---癌症 AND (藥品 OR 藥物 OR藥廠) </vt:lpstr>
      <vt:lpstr>PowerPoint 簡報</vt:lpstr>
      <vt:lpstr>PowerPoint 簡報</vt:lpstr>
      <vt:lpstr>Q4-個資 AND (洩漏 OR 保護) </vt:lpstr>
      <vt:lpstr>PowerPoint 簡報</vt:lpstr>
      <vt:lpstr>PowerPoint 簡報</vt:lpstr>
      <vt:lpstr>謝謝聆聽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資料檢索</dc:title>
  <dc:creator>陸建綱</dc:creator>
  <cp:lastModifiedBy>陸建綱</cp:lastModifiedBy>
  <cp:revision>12</cp:revision>
  <dcterms:created xsi:type="dcterms:W3CDTF">2015-05-12T02:36:14Z</dcterms:created>
  <dcterms:modified xsi:type="dcterms:W3CDTF">2015-05-12T15:26:19Z</dcterms:modified>
</cp:coreProperties>
</file>