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69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2" r:id="rId14"/>
    <p:sldId id="280" r:id="rId15"/>
    <p:sldId id="283" r:id="rId16"/>
    <p:sldId id="284" r:id="rId17"/>
    <p:sldId id="285" r:id="rId18"/>
    <p:sldId id="287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7D9F7-B153-4AA7-8F64-B1AB651D1B6D}" type="datetimeFigureOut">
              <a:rPr lang="zh-TW" altLang="en-US" smtClean="0"/>
              <a:t>2015/5/26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7809-C899-4C22-BA4C-3FBF427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81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809-C899-4C22-BA4C-3FBF4275AA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25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809-C899-4C22-BA4C-3FBF4275AAB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28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9AA7-E2AC-463A-980C-6A802FF87C18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5429-C6A2-46DC-9065-684C7D267D2C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DA80-EF15-4E58-BDD8-693D685049ED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D1B3-0FED-4CA9-BFCC-45C7FFEFCDD8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0E7-F237-4783-8ABF-EF5A0C48E235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57F-261F-4C18-A7E7-3E67A4D2E6B8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1398-5D63-4B16-8865-CC992284038D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FB98-BC82-4C14-BFA1-1E6187C30301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154C-4092-4F4B-AD09-091157CE2390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1E3E-1D5B-4173-A55C-103BFBDFE3C6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CEAA-64BC-48F4-860D-734579AE990C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7739-091D-43ED-AFD4-965485C2E441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7F4E-8ABD-4FB7-B9FE-F7181FE4A608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B2F5-5FB2-4C23-A377-7D1577CD9599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A7DF-2511-432E-BCB2-403A434EFBAD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9A91-AF94-49FB-B7EA-D8AA1A08AC46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E85C9-B5FE-4A51-86D5-FBBD54E91A88}" type="datetime1">
              <a:rPr lang="en-US" altLang="zh-TW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資料檢索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8636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01156103</a:t>
            </a:r>
            <a:r>
              <a:rPr lang="zh-TW" altLang="en-US" dirty="0" smtClean="0"/>
              <a:t> 柯皓元</a:t>
            </a:r>
            <a:endParaRPr lang="en-US" altLang="zh-TW" dirty="0" smtClean="0"/>
          </a:p>
          <a:p>
            <a:r>
              <a:rPr lang="en-US" altLang="zh-TW" dirty="0" smtClean="0"/>
              <a:t>01156104</a:t>
            </a:r>
            <a:r>
              <a:rPr lang="zh-TW" altLang="en-US" dirty="0" smtClean="0"/>
              <a:t> 余宗穎</a:t>
            </a:r>
            <a:endParaRPr lang="en-US" altLang="zh-TW" dirty="0" smtClean="0"/>
          </a:p>
          <a:p>
            <a:r>
              <a:rPr lang="en-US" altLang="zh-TW" dirty="0" smtClean="0"/>
              <a:t>01156109 </a:t>
            </a:r>
            <a:r>
              <a:rPr lang="zh-TW" altLang="en-US" dirty="0" smtClean="0"/>
              <a:t>陸建綱</a:t>
            </a:r>
            <a:endParaRPr lang="en-US" altLang="zh-TW" dirty="0" smtClean="0"/>
          </a:p>
          <a:p>
            <a:r>
              <a:rPr lang="en-US" altLang="zh-TW" dirty="0" smtClean="0"/>
              <a:t>01156125 </a:t>
            </a:r>
            <a:r>
              <a:rPr lang="zh-TW" altLang="en-US" dirty="0" smtClean="0"/>
              <a:t>林炳宏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628365"/>
            <a:ext cx="2111754" cy="551935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84" y="418343"/>
            <a:ext cx="2912179" cy="609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2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Predoquery</a:t>
            </a:r>
            <a:endParaRPr lang="en-US" altLang="zh-TW" dirty="0" smtClean="0"/>
          </a:p>
          <a:p>
            <a:r>
              <a:rPr lang="en-US" altLang="zh-TW" dirty="0" err="1" smtClean="0"/>
              <a:t>Qlength</a:t>
            </a:r>
            <a:endParaRPr lang="en-US" altLang="zh-TW" dirty="0" smtClean="0"/>
          </a:p>
          <a:p>
            <a:r>
              <a:rPr lang="en-US" altLang="zh-TW" dirty="0" err="1" smtClean="0"/>
              <a:t>Count_score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3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90168"/>
            <a:ext cx="3072731" cy="580039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5" y="190168"/>
            <a:ext cx="5719384" cy="55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9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399" y="220026"/>
            <a:ext cx="6002538" cy="618646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10262"/>
            <a:ext cx="8447552" cy="42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5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66" y="658733"/>
            <a:ext cx="6588203" cy="538262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5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374528"/>
            <a:ext cx="2693251" cy="360144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44" y="3172077"/>
            <a:ext cx="5329274" cy="24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2202"/>
            <a:ext cx="2583466" cy="583916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78" y="165869"/>
            <a:ext cx="2646496" cy="5911825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53" y="133886"/>
            <a:ext cx="3820168" cy="59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57" y="354378"/>
            <a:ext cx="3666331" cy="549949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13" y="354378"/>
            <a:ext cx="3789555" cy="58744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" y="354378"/>
            <a:ext cx="3314306" cy="50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謝謝</a:t>
            </a:r>
            <a:r>
              <a:rPr lang="zh-TW" altLang="en-US" dirty="0" smtClean="0"/>
              <a:t>聆聽</a:t>
            </a:r>
            <a:r>
              <a:rPr lang="en-US" altLang="zh-TW" dirty="0" smtClean="0"/>
              <a:t>~</a:t>
            </a:r>
            <a:r>
              <a:rPr lang="zh-TW" altLang="en-US" dirty="0" smtClean="0"/>
              <a:t>終於結束啦</a:t>
            </a:r>
            <a:r>
              <a:rPr lang="en-US" altLang="zh-TW" dirty="0" smtClean="0"/>
              <a:t>~IR</a:t>
            </a:r>
            <a:r>
              <a:rPr lang="zh-TW" altLang="en-US" dirty="0" smtClean="0"/>
              <a:t>掰掰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76" y="2159925"/>
            <a:ext cx="3767486" cy="3881437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idf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1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1" y="596900"/>
            <a:ext cx="9527094" cy="482860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5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624" y="609600"/>
            <a:ext cx="3657600" cy="607533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3943512" cy="49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2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Tf_idf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2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85" y="609600"/>
            <a:ext cx="8182717" cy="491272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7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432393"/>
            <a:ext cx="2555886" cy="579153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94" y="432393"/>
            <a:ext cx="5711194" cy="539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5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9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20" y="171938"/>
            <a:ext cx="5083495" cy="646314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0407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1994</TotalTime>
  <Words>50</Words>
  <Application>Microsoft Office PowerPoint</Application>
  <PresentationFormat>寬螢幕</PresentationFormat>
  <Paragraphs>34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資料檢索</vt:lpstr>
      <vt:lpstr>idf</vt:lpstr>
      <vt:lpstr>PowerPoint 簡報</vt:lpstr>
      <vt:lpstr>PowerPoint 簡報</vt:lpstr>
      <vt:lpstr>Tf_idf</vt:lpstr>
      <vt:lpstr>PowerPoint 簡報</vt:lpstr>
      <vt:lpstr>PowerPoint 簡報</vt:lpstr>
      <vt:lpstr>dlength</vt:lpstr>
      <vt:lpstr>PowerPoint 簡報</vt:lpstr>
      <vt:lpstr>PowerPoint 簡報</vt:lpstr>
      <vt:lpstr>batch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謝謝聆聽~終於結束啦~IR掰掰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資料檢索</dc:title>
  <dc:creator>陸建綱</dc:creator>
  <cp:lastModifiedBy>陸建綱</cp:lastModifiedBy>
  <cp:revision>34</cp:revision>
  <dcterms:created xsi:type="dcterms:W3CDTF">2015-05-12T02:36:14Z</dcterms:created>
  <dcterms:modified xsi:type="dcterms:W3CDTF">2015-05-27T02:05:01Z</dcterms:modified>
</cp:coreProperties>
</file>