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8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A1DC-E843-4834-A6D2-4D2F7CD6CDE1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21F-6D5C-4568-A238-299CF3FA2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82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A1DC-E843-4834-A6D2-4D2F7CD6CDE1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21F-6D5C-4568-A238-299CF3FA2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0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A1DC-E843-4834-A6D2-4D2F7CD6CDE1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21F-6D5C-4568-A238-299CF3FA2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37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A1DC-E843-4834-A6D2-4D2F7CD6CDE1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21F-6D5C-4568-A238-299CF3FA2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60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A1DC-E843-4834-A6D2-4D2F7CD6CDE1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21F-6D5C-4568-A238-299CF3FA2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33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A1DC-E843-4834-A6D2-4D2F7CD6CDE1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21F-6D5C-4568-A238-299CF3FA2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11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A1DC-E843-4834-A6D2-4D2F7CD6CDE1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21F-6D5C-4568-A238-299CF3FA2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7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A1DC-E843-4834-A6D2-4D2F7CD6CDE1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21F-6D5C-4568-A238-299CF3FA2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09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A1DC-E843-4834-A6D2-4D2F7CD6CDE1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21F-6D5C-4568-A238-299CF3FA2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A1DC-E843-4834-A6D2-4D2F7CD6CDE1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21F-6D5C-4568-A238-299CF3FA2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99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A1DC-E843-4834-A6D2-4D2F7CD6CDE1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21F-6D5C-4568-A238-299CF3FA2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50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A1DC-E843-4834-A6D2-4D2F7CD6CDE1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D21F-6D5C-4568-A238-299CF3FA2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97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圖: 資料 4"/>
          <p:cNvSpPr/>
          <p:nvPr/>
        </p:nvSpPr>
        <p:spPr>
          <a:xfrm>
            <a:off x="2124635" y="2232211"/>
            <a:ext cx="4374776" cy="1918448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4320987" y="2761130"/>
            <a:ext cx="1281953" cy="510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4312023" y="699247"/>
            <a:ext cx="1290917" cy="25818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5602940" y="779929"/>
            <a:ext cx="0" cy="1972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635624" y="3697960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olumn space of </a:t>
            </a:r>
            <a:r>
              <a:rPr lang="en-US" altLang="zh-TW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706470" y="1413754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470" y="1413754"/>
                <a:ext cx="375424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957481" y="296600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zh-TW" altLang="en-US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481" y="2966008"/>
                <a:ext cx="42832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6667" r="-1428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576438" y="1581381"/>
                <a:ext cx="84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zh-TW" altLang="en-US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38" y="1581381"/>
                <a:ext cx="841897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6557" r="-4058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接點 22"/>
          <p:cNvCxnSpPr/>
          <p:nvPr/>
        </p:nvCxnSpPr>
        <p:spPr>
          <a:xfrm flipH="1">
            <a:off x="5482913" y="2635194"/>
            <a:ext cx="122391" cy="44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482913" y="2679697"/>
            <a:ext cx="0" cy="13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38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建綱 陸</dc:creator>
  <cp:lastModifiedBy>建綱 陸</cp:lastModifiedBy>
  <cp:revision>2</cp:revision>
  <dcterms:created xsi:type="dcterms:W3CDTF">2018-08-24T16:09:02Z</dcterms:created>
  <dcterms:modified xsi:type="dcterms:W3CDTF">2018-08-24T16:20:38Z</dcterms:modified>
</cp:coreProperties>
</file>