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6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07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3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0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0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62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7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B53C-3453-429E-AAB3-7BA31694FAD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57B7-AF86-48D3-8A96-06FEBF123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07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/>
          <p:cNvGrpSpPr/>
          <p:nvPr/>
        </p:nvGrpSpPr>
        <p:grpSpPr>
          <a:xfrm>
            <a:off x="1289518" y="1654725"/>
            <a:ext cx="2682053" cy="369332"/>
            <a:chOff x="1981199" y="1543744"/>
            <a:chExt cx="2682053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1981199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634800" y="1543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171383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85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707966" y="1543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244548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</a:t>
              </a:r>
              <a:endParaRPr lang="zh-TW" altLang="en-US" dirty="0"/>
            </a:p>
          </p:txBody>
        </p:sp>
      </p:grpSp>
      <p:grpSp>
        <p:nvGrpSpPr>
          <p:cNvPr id="200" name="群組 199"/>
          <p:cNvGrpSpPr/>
          <p:nvPr/>
        </p:nvGrpSpPr>
        <p:grpSpPr>
          <a:xfrm>
            <a:off x="1289518" y="2182817"/>
            <a:ext cx="2691790" cy="1953607"/>
            <a:chOff x="1106679" y="2182817"/>
            <a:chExt cx="2691790" cy="1953607"/>
          </a:xfrm>
        </p:grpSpPr>
        <p:grpSp>
          <p:nvGrpSpPr>
            <p:cNvPr id="64" name="群組 63"/>
            <p:cNvGrpSpPr/>
            <p:nvPr/>
          </p:nvGrpSpPr>
          <p:grpSpPr>
            <a:xfrm>
              <a:off x="1106679" y="2182817"/>
              <a:ext cx="2682053" cy="369332"/>
              <a:chOff x="1981199" y="2100898"/>
              <a:chExt cx="2682053" cy="369332"/>
            </a:xfrm>
          </p:grpSpPr>
          <p:grpSp>
            <p:nvGrpSpPr>
              <p:cNvPr id="46" name="群組 45"/>
              <p:cNvGrpSpPr/>
              <p:nvPr/>
            </p:nvGrpSpPr>
            <p:grpSpPr>
              <a:xfrm>
                <a:off x="1981199" y="2100898"/>
                <a:ext cx="2682053" cy="369332"/>
                <a:chOff x="1981199" y="2169459"/>
                <a:chExt cx="2682053" cy="369332"/>
              </a:xfrm>
            </p:grpSpPr>
            <p:sp>
              <p:nvSpPr>
                <p:cNvPr id="9" name="文字方塊 8"/>
                <p:cNvSpPr txBox="1"/>
                <p:nvPr/>
              </p:nvSpPr>
              <p:spPr>
                <a:xfrm>
                  <a:off x="1981199" y="216945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2634800" y="21694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37</a:t>
                  </a:r>
                  <a:endParaRPr lang="zh-TW" altLang="en-US" dirty="0"/>
                </a:p>
              </p:txBody>
            </p:sp>
            <p:sp>
              <p:nvSpPr>
                <p:cNvPr id="11" name="文字方塊 10"/>
                <p:cNvSpPr txBox="1"/>
                <p:nvPr/>
              </p:nvSpPr>
              <p:spPr>
                <a:xfrm>
                  <a:off x="3171383" y="21694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85</a:t>
                  </a:r>
                  <a:endParaRPr lang="zh-TW" altLang="en-US" dirty="0"/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3707966" y="216945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13" name="文字方塊 12"/>
                <p:cNvSpPr txBox="1"/>
                <p:nvPr/>
              </p:nvSpPr>
              <p:spPr>
                <a:xfrm>
                  <a:off x="4244548" y="21694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</p:grpSp>
          <p:sp>
            <p:nvSpPr>
              <p:cNvPr id="50" name="矩形 49"/>
              <p:cNvSpPr/>
              <p:nvPr/>
            </p:nvSpPr>
            <p:spPr>
              <a:xfrm>
                <a:off x="2032347" y="2100898"/>
                <a:ext cx="955287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5" name="群組 64"/>
            <p:cNvGrpSpPr/>
            <p:nvPr/>
          </p:nvGrpSpPr>
          <p:grpSpPr>
            <a:xfrm>
              <a:off x="1106679" y="2710909"/>
              <a:ext cx="2682053" cy="369332"/>
              <a:chOff x="1981199" y="2658052"/>
              <a:chExt cx="2682053" cy="369332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1981199" y="2658052"/>
                <a:ext cx="2682053" cy="369332"/>
                <a:chOff x="1981199" y="2716306"/>
                <a:chExt cx="2682053" cy="369332"/>
              </a:xfrm>
            </p:grpSpPr>
            <p:sp>
              <p:nvSpPr>
                <p:cNvPr id="14" name="文字方塊 13"/>
                <p:cNvSpPr txBox="1"/>
                <p:nvPr/>
              </p:nvSpPr>
              <p:spPr>
                <a:xfrm>
                  <a:off x="1981199" y="27163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>
                  <a:off x="2634800" y="27163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37</a:t>
                  </a:r>
                  <a:endParaRPr lang="zh-TW" altLang="en-US" dirty="0"/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3171383" y="27163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85</a:t>
                  </a:r>
                  <a:endParaRPr lang="zh-TW" altLang="en-US" dirty="0"/>
                </a:p>
              </p:txBody>
            </p:sp>
            <p:sp>
              <p:nvSpPr>
                <p:cNvPr id="17" name="文字方塊 16"/>
                <p:cNvSpPr txBox="1"/>
                <p:nvPr/>
              </p:nvSpPr>
              <p:spPr>
                <a:xfrm>
                  <a:off x="3707966" y="27163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18" name="文字方塊 17"/>
                <p:cNvSpPr txBox="1"/>
                <p:nvPr/>
              </p:nvSpPr>
              <p:spPr>
                <a:xfrm>
                  <a:off x="4244548" y="27163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</p:grpSp>
          <p:sp>
            <p:nvSpPr>
              <p:cNvPr id="61" name="矩形 60"/>
              <p:cNvSpPr/>
              <p:nvPr/>
            </p:nvSpPr>
            <p:spPr>
              <a:xfrm>
                <a:off x="2635231" y="2658052"/>
                <a:ext cx="9552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106679" y="3239001"/>
              <a:ext cx="2682053" cy="369332"/>
              <a:chOff x="1981199" y="3220478"/>
              <a:chExt cx="2682053" cy="369332"/>
            </a:xfrm>
          </p:grpSpPr>
          <p:grpSp>
            <p:nvGrpSpPr>
              <p:cNvPr id="48" name="群組 47"/>
              <p:cNvGrpSpPr/>
              <p:nvPr/>
            </p:nvGrpSpPr>
            <p:grpSpPr>
              <a:xfrm>
                <a:off x="1981199" y="3220478"/>
                <a:ext cx="2682053" cy="369332"/>
                <a:chOff x="1981199" y="3244334"/>
                <a:chExt cx="2682053" cy="369332"/>
              </a:xfrm>
            </p:grpSpPr>
            <p:sp>
              <p:nvSpPr>
                <p:cNvPr id="19" name="文字方塊 18"/>
                <p:cNvSpPr txBox="1"/>
                <p:nvPr/>
              </p:nvSpPr>
              <p:spPr>
                <a:xfrm>
                  <a:off x="1981199" y="324433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2634800" y="324433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37</a:t>
                  </a:r>
                  <a:endParaRPr lang="zh-TW" altLang="en-US" dirty="0"/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3171383" y="324433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>
                  <a:off x="3707966" y="324433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85</a:t>
                  </a:r>
                  <a:endParaRPr lang="zh-TW" altLang="en-US" dirty="0"/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>
                  <a:off x="4244548" y="324433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3194608" y="3220478"/>
                <a:ext cx="955287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106679" y="3767092"/>
              <a:ext cx="2691790" cy="369332"/>
              <a:chOff x="1981199" y="3767092"/>
              <a:chExt cx="2691790" cy="369332"/>
            </a:xfrm>
          </p:grpSpPr>
          <p:grpSp>
            <p:nvGrpSpPr>
              <p:cNvPr id="49" name="群組 48"/>
              <p:cNvGrpSpPr/>
              <p:nvPr/>
            </p:nvGrpSpPr>
            <p:grpSpPr>
              <a:xfrm>
                <a:off x="1981199" y="3767092"/>
                <a:ext cx="2682053" cy="369332"/>
                <a:chOff x="1981199" y="3772362"/>
                <a:chExt cx="2682053" cy="369332"/>
              </a:xfrm>
            </p:grpSpPr>
            <p:sp>
              <p:nvSpPr>
                <p:cNvPr id="28" name="文字方塊 27"/>
                <p:cNvSpPr txBox="1"/>
                <p:nvPr/>
              </p:nvSpPr>
              <p:spPr>
                <a:xfrm>
                  <a:off x="1981199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2634800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3</a:t>
                  </a:r>
                  <a:r>
                    <a:rPr lang="en-US" altLang="zh-TW" dirty="0" smtClean="0"/>
                    <a:t>7</a:t>
                  </a:r>
                  <a:endParaRPr lang="zh-TW" altLang="en-US" dirty="0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171383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31" name="文字方塊 30"/>
                <p:cNvSpPr txBox="1"/>
                <p:nvPr/>
              </p:nvSpPr>
              <p:spPr>
                <a:xfrm>
                  <a:off x="3707966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32" name="文字方塊 31"/>
                <p:cNvSpPr txBox="1"/>
                <p:nvPr/>
              </p:nvSpPr>
              <p:spPr>
                <a:xfrm>
                  <a:off x="4244548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85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3" name="矩形 62"/>
              <p:cNvSpPr/>
              <p:nvPr/>
            </p:nvSpPr>
            <p:spPr>
              <a:xfrm>
                <a:off x="3717702" y="3767092"/>
                <a:ext cx="955287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02" name="群組 201"/>
          <p:cNvGrpSpPr/>
          <p:nvPr/>
        </p:nvGrpSpPr>
        <p:grpSpPr>
          <a:xfrm>
            <a:off x="4882762" y="2182817"/>
            <a:ext cx="2682053" cy="1958941"/>
            <a:chOff x="4939335" y="2182817"/>
            <a:chExt cx="2682053" cy="1958941"/>
          </a:xfrm>
        </p:grpSpPr>
        <p:grpSp>
          <p:nvGrpSpPr>
            <p:cNvPr id="68" name="群組 67"/>
            <p:cNvGrpSpPr/>
            <p:nvPr/>
          </p:nvGrpSpPr>
          <p:grpSpPr>
            <a:xfrm>
              <a:off x="4939335" y="2182817"/>
              <a:ext cx="2682053" cy="369332"/>
              <a:chOff x="1981199" y="3767092"/>
              <a:chExt cx="2682053" cy="369332"/>
            </a:xfrm>
          </p:grpSpPr>
          <p:grpSp>
            <p:nvGrpSpPr>
              <p:cNvPr id="69" name="群組 68"/>
              <p:cNvGrpSpPr/>
              <p:nvPr/>
            </p:nvGrpSpPr>
            <p:grpSpPr>
              <a:xfrm>
                <a:off x="1981199" y="3767092"/>
                <a:ext cx="2682053" cy="369332"/>
                <a:chOff x="1981199" y="3772362"/>
                <a:chExt cx="2682053" cy="369332"/>
              </a:xfrm>
            </p:grpSpPr>
            <p:sp>
              <p:nvSpPr>
                <p:cNvPr id="71" name="文字方塊 70"/>
                <p:cNvSpPr txBox="1"/>
                <p:nvPr/>
              </p:nvSpPr>
              <p:spPr>
                <a:xfrm>
                  <a:off x="1981199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72" name="文字方塊 71"/>
                <p:cNvSpPr txBox="1"/>
                <p:nvPr/>
              </p:nvSpPr>
              <p:spPr>
                <a:xfrm>
                  <a:off x="2634800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3</a:t>
                  </a:r>
                  <a:r>
                    <a:rPr lang="en-US" altLang="zh-TW" dirty="0" smtClean="0"/>
                    <a:t>7</a:t>
                  </a:r>
                  <a:endParaRPr lang="zh-TW" altLang="en-US" dirty="0"/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3171383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74" name="文字方塊 73"/>
                <p:cNvSpPr txBox="1"/>
                <p:nvPr/>
              </p:nvSpPr>
              <p:spPr>
                <a:xfrm>
                  <a:off x="3707966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4244548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85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0" name="矩形 69"/>
              <p:cNvSpPr/>
              <p:nvPr/>
            </p:nvSpPr>
            <p:spPr>
              <a:xfrm>
                <a:off x="2015315" y="3767092"/>
                <a:ext cx="9552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4939335" y="2710909"/>
              <a:ext cx="2682053" cy="369332"/>
              <a:chOff x="1981199" y="3767092"/>
              <a:chExt cx="2682053" cy="369332"/>
            </a:xfrm>
          </p:grpSpPr>
          <p:grpSp>
            <p:nvGrpSpPr>
              <p:cNvPr id="77" name="群組 76"/>
              <p:cNvGrpSpPr/>
              <p:nvPr/>
            </p:nvGrpSpPr>
            <p:grpSpPr>
              <a:xfrm>
                <a:off x="1981199" y="3767092"/>
                <a:ext cx="2682053" cy="369332"/>
                <a:chOff x="1981199" y="3772362"/>
                <a:chExt cx="2682053" cy="369332"/>
              </a:xfrm>
            </p:grpSpPr>
            <p:sp>
              <p:nvSpPr>
                <p:cNvPr id="79" name="文字方塊 78"/>
                <p:cNvSpPr txBox="1"/>
                <p:nvPr/>
              </p:nvSpPr>
              <p:spPr>
                <a:xfrm>
                  <a:off x="1981199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80" name="文字方塊 79"/>
                <p:cNvSpPr txBox="1"/>
                <p:nvPr/>
              </p:nvSpPr>
              <p:spPr>
                <a:xfrm>
                  <a:off x="2634800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81" name="文字方塊 80"/>
                <p:cNvSpPr txBox="1"/>
                <p:nvPr/>
              </p:nvSpPr>
              <p:spPr>
                <a:xfrm>
                  <a:off x="3171383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37</a:t>
                  </a:r>
                  <a:endParaRPr lang="zh-TW" altLang="en-US" dirty="0"/>
                </a:p>
              </p:txBody>
            </p:sp>
            <p:sp>
              <p:nvSpPr>
                <p:cNvPr id="82" name="文字方塊 81"/>
                <p:cNvSpPr txBox="1"/>
                <p:nvPr/>
              </p:nvSpPr>
              <p:spPr>
                <a:xfrm>
                  <a:off x="3707966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83" name="文字方塊 82"/>
                <p:cNvSpPr txBox="1"/>
                <p:nvPr/>
              </p:nvSpPr>
              <p:spPr>
                <a:xfrm>
                  <a:off x="4244548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85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8" name="矩形 77"/>
              <p:cNvSpPr/>
              <p:nvPr/>
            </p:nvSpPr>
            <p:spPr>
              <a:xfrm>
                <a:off x="2575860" y="3767092"/>
                <a:ext cx="955287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0" name="群組 99"/>
            <p:cNvGrpSpPr/>
            <p:nvPr/>
          </p:nvGrpSpPr>
          <p:grpSpPr>
            <a:xfrm>
              <a:off x="4939335" y="3239001"/>
              <a:ext cx="2682053" cy="369332"/>
              <a:chOff x="1981199" y="3767092"/>
              <a:chExt cx="2682053" cy="369332"/>
            </a:xfrm>
          </p:grpSpPr>
          <p:grpSp>
            <p:nvGrpSpPr>
              <p:cNvPr id="101" name="群組 100"/>
              <p:cNvGrpSpPr/>
              <p:nvPr/>
            </p:nvGrpSpPr>
            <p:grpSpPr>
              <a:xfrm>
                <a:off x="1981199" y="3767092"/>
                <a:ext cx="2682053" cy="369332"/>
                <a:chOff x="1981199" y="3772362"/>
                <a:chExt cx="2682053" cy="369332"/>
              </a:xfrm>
            </p:grpSpPr>
            <p:sp>
              <p:nvSpPr>
                <p:cNvPr id="103" name="文字方塊 102"/>
                <p:cNvSpPr txBox="1"/>
                <p:nvPr/>
              </p:nvSpPr>
              <p:spPr>
                <a:xfrm>
                  <a:off x="1981199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104" name="文字方塊 103"/>
                <p:cNvSpPr txBox="1"/>
                <p:nvPr/>
              </p:nvSpPr>
              <p:spPr>
                <a:xfrm>
                  <a:off x="2634800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105" name="文字方塊 104"/>
                <p:cNvSpPr txBox="1"/>
                <p:nvPr/>
              </p:nvSpPr>
              <p:spPr>
                <a:xfrm>
                  <a:off x="3171383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106" name="文字方塊 105"/>
                <p:cNvSpPr txBox="1"/>
                <p:nvPr/>
              </p:nvSpPr>
              <p:spPr>
                <a:xfrm>
                  <a:off x="3707966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37</a:t>
                  </a:r>
                  <a:endParaRPr lang="zh-TW" altLang="en-US" dirty="0"/>
                </a:p>
              </p:txBody>
            </p:sp>
            <p:sp>
              <p:nvSpPr>
                <p:cNvPr id="107" name="文字方塊 106"/>
                <p:cNvSpPr txBox="1"/>
                <p:nvPr/>
              </p:nvSpPr>
              <p:spPr>
                <a:xfrm>
                  <a:off x="4244548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85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2" name="矩形 101"/>
              <p:cNvSpPr/>
              <p:nvPr/>
            </p:nvSpPr>
            <p:spPr>
              <a:xfrm>
                <a:off x="3171383" y="3767092"/>
                <a:ext cx="955287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4939335" y="3772426"/>
              <a:ext cx="2682053" cy="369332"/>
              <a:chOff x="1981199" y="3767092"/>
              <a:chExt cx="2682053" cy="369332"/>
            </a:xfrm>
          </p:grpSpPr>
          <p:grpSp>
            <p:nvGrpSpPr>
              <p:cNvPr id="125" name="群組 124"/>
              <p:cNvGrpSpPr/>
              <p:nvPr/>
            </p:nvGrpSpPr>
            <p:grpSpPr>
              <a:xfrm>
                <a:off x="1981199" y="3767092"/>
                <a:ext cx="2682053" cy="369332"/>
                <a:chOff x="1981199" y="3772362"/>
                <a:chExt cx="2682053" cy="369332"/>
              </a:xfrm>
            </p:grpSpPr>
            <p:sp>
              <p:nvSpPr>
                <p:cNvPr id="127" name="文字方塊 126"/>
                <p:cNvSpPr txBox="1"/>
                <p:nvPr/>
              </p:nvSpPr>
              <p:spPr>
                <a:xfrm>
                  <a:off x="1981199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128" name="文字方塊 127"/>
                <p:cNvSpPr txBox="1"/>
                <p:nvPr/>
              </p:nvSpPr>
              <p:spPr>
                <a:xfrm>
                  <a:off x="2634800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129" name="文字方塊 128"/>
                <p:cNvSpPr txBox="1"/>
                <p:nvPr/>
              </p:nvSpPr>
              <p:spPr>
                <a:xfrm>
                  <a:off x="3171383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130" name="文字方塊 129"/>
                <p:cNvSpPr txBox="1"/>
                <p:nvPr/>
              </p:nvSpPr>
              <p:spPr>
                <a:xfrm>
                  <a:off x="3707966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37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1" name="文字方塊 130"/>
                <p:cNvSpPr txBox="1"/>
                <p:nvPr/>
              </p:nvSpPr>
              <p:spPr>
                <a:xfrm>
                  <a:off x="4244548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85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6" name="矩形 125"/>
              <p:cNvSpPr/>
              <p:nvPr/>
            </p:nvSpPr>
            <p:spPr>
              <a:xfrm>
                <a:off x="3705157" y="3767092"/>
                <a:ext cx="9552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03" name="群組 202"/>
          <p:cNvGrpSpPr/>
          <p:nvPr/>
        </p:nvGrpSpPr>
        <p:grpSpPr>
          <a:xfrm>
            <a:off x="8583285" y="2182817"/>
            <a:ext cx="2682053" cy="1953607"/>
            <a:chOff x="8583285" y="2182817"/>
            <a:chExt cx="2682053" cy="1953607"/>
          </a:xfrm>
        </p:grpSpPr>
        <p:grpSp>
          <p:nvGrpSpPr>
            <p:cNvPr id="132" name="群組 131"/>
            <p:cNvGrpSpPr/>
            <p:nvPr/>
          </p:nvGrpSpPr>
          <p:grpSpPr>
            <a:xfrm>
              <a:off x="8583285" y="2182817"/>
              <a:ext cx="2682053" cy="369332"/>
              <a:chOff x="1981199" y="3767092"/>
              <a:chExt cx="2682053" cy="369332"/>
            </a:xfrm>
          </p:grpSpPr>
          <p:grpSp>
            <p:nvGrpSpPr>
              <p:cNvPr id="133" name="群組 132"/>
              <p:cNvGrpSpPr/>
              <p:nvPr/>
            </p:nvGrpSpPr>
            <p:grpSpPr>
              <a:xfrm>
                <a:off x="1981199" y="3767092"/>
                <a:ext cx="2682053" cy="369332"/>
                <a:chOff x="1981199" y="3772362"/>
                <a:chExt cx="2682053" cy="369332"/>
              </a:xfrm>
            </p:grpSpPr>
            <p:sp>
              <p:nvSpPr>
                <p:cNvPr id="135" name="文字方塊 134"/>
                <p:cNvSpPr txBox="1"/>
                <p:nvPr/>
              </p:nvSpPr>
              <p:spPr>
                <a:xfrm>
                  <a:off x="1981199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136" name="文字方塊 135"/>
                <p:cNvSpPr txBox="1"/>
                <p:nvPr/>
              </p:nvSpPr>
              <p:spPr>
                <a:xfrm>
                  <a:off x="2634800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137" name="文字方塊 136"/>
                <p:cNvSpPr txBox="1"/>
                <p:nvPr/>
              </p:nvSpPr>
              <p:spPr>
                <a:xfrm>
                  <a:off x="3171383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138" name="文字方塊 137"/>
                <p:cNvSpPr txBox="1"/>
                <p:nvPr/>
              </p:nvSpPr>
              <p:spPr>
                <a:xfrm>
                  <a:off x="3707966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37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9" name="文字方塊 138"/>
                <p:cNvSpPr txBox="1"/>
                <p:nvPr/>
              </p:nvSpPr>
              <p:spPr>
                <a:xfrm>
                  <a:off x="4244548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85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981199" y="3767092"/>
                <a:ext cx="9552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" name="群組 139"/>
            <p:cNvGrpSpPr/>
            <p:nvPr/>
          </p:nvGrpSpPr>
          <p:grpSpPr>
            <a:xfrm>
              <a:off x="8583285" y="2710909"/>
              <a:ext cx="2682053" cy="369332"/>
              <a:chOff x="1981199" y="3767092"/>
              <a:chExt cx="2682053" cy="369332"/>
            </a:xfrm>
          </p:grpSpPr>
          <p:grpSp>
            <p:nvGrpSpPr>
              <p:cNvPr id="141" name="群組 140"/>
              <p:cNvGrpSpPr/>
              <p:nvPr/>
            </p:nvGrpSpPr>
            <p:grpSpPr>
              <a:xfrm>
                <a:off x="1981199" y="3767092"/>
                <a:ext cx="2682053" cy="369332"/>
                <a:chOff x="1981199" y="3772362"/>
                <a:chExt cx="2682053" cy="369332"/>
              </a:xfrm>
            </p:grpSpPr>
            <p:sp>
              <p:nvSpPr>
                <p:cNvPr id="143" name="文字方塊 142"/>
                <p:cNvSpPr txBox="1"/>
                <p:nvPr/>
              </p:nvSpPr>
              <p:spPr>
                <a:xfrm>
                  <a:off x="1981199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144" name="文字方塊 143"/>
                <p:cNvSpPr txBox="1"/>
                <p:nvPr/>
              </p:nvSpPr>
              <p:spPr>
                <a:xfrm>
                  <a:off x="2634800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145" name="文字方塊 144"/>
                <p:cNvSpPr txBox="1"/>
                <p:nvPr/>
              </p:nvSpPr>
              <p:spPr>
                <a:xfrm>
                  <a:off x="3171383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146" name="文字方塊 145"/>
                <p:cNvSpPr txBox="1"/>
                <p:nvPr/>
              </p:nvSpPr>
              <p:spPr>
                <a:xfrm>
                  <a:off x="3707966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37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7" name="文字方塊 146"/>
                <p:cNvSpPr txBox="1"/>
                <p:nvPr/>
              </p:nvSpPr>
              <p:spPr>
                <a:xfrm>
                  <a:off x="4244548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85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42" name="矩形 141"/>
              <p:cNvSpPr/>
              <p:nvPr/>
            </p:nvSpPr>
            <p:spPr>
              <a:xfrm>
                <a:off x="2634800" y="3767092"/>
                <a:ext cx="9552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8" name="群組 147"/>
            <p:cNvGrpSpPr/>
            <p:nvPr/>
          </p:nvGrpSpPr>
          <p:grpSpPr>
            <a:xfrm>
              <a:off x="8583285" y="3244334"/>
              <a:ext cx="2682053" cy="369332"/>
              <a:chOff x="1981199" y="3767092"/>
              <a:chExt cx="2682053" cy="369332"/>
            </a:xfrm>
          </p:grpSpPr>
          <p:grpSp>
            <p:nvGrpSpPr>
              <p:cNvPr id="149" name="群組 148"/>
              <p:cNvGrpSpPr/>
              <p:nvPr/>
            </p:nvGrpSpPr>
            <p:grpSpPr>
              <a:xfrm>
                <a:off x="1981199" y="3767092"/>
                <a:ext cx="2682053" cy="369332"/>
                <a:chOff x="1981199" y="3772362"/>
                <a:chExt cx="2682053" cy="369332"/>
              </a:xfrm>
            </p:grpSpPr>
            <p:sp>
              <p:nvSpPr>
                <p:cNvPr id="151" name="文字方塊 150"/>
                <p:cNvSpPr txBox="1"/>
                <p:nvPr/>
              </p:nvSpPr>
              <p:spPr>
                <a:xfrm>
                  <a:off x="1981199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152" name="文字方塊 151"/>
                <p:cNvSpPr txBox="1"/>
                <p:nvPr/>
              </p:nvSpPr>
              <p:spPr>
                <a:xfrm>
                  <a:off x="2634800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153" name="文字方塊 152"/>
                <p:cNvSpPr txBox="1"/>
                <p:nvPr/>
              </p:nvSpPr>
              <p:spPr>
                <a:xfrm>
                  <a:off x="3171383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154" name="文字方塊 153"/>
                <p:cNvSpPr txBox="1"/>
                <p:nvPr/>
              </p:nvSpPr>
              <p:spPr>
                <a:xfrm>
                  <a:off x="3707966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37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5" name="文字方塊 154"/>
                <p:cNvSpPr txBox="1"/>
                <p:nvPr/>
              </p:nvSpPr>
              <p:spPr>
                <a:xfrm>
                  <a:off x="4244548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85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0" name="矩形 149"/>
              <p:cNvSpPr/>
              <p:nvPr/>
            </p:nvSpPr>
            <p:spPr>
              <a:xfrm>
                <a:off x="3199590" y="3767092"/>
                <a:ext cx="9552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6" name="群組 155"/>
            <p:cNvGrpSpPr/>
            <p:nvPr/>
          </p:nvGrpSpPr>
          <p:grpSpPr>
            <a:xfrm>
              <a:off x="8583285" y="3767092"/>
              <a:ext cx="2682053" cy="369332"/>
              <a:chOff x="1981199" y="3767092"/>
              <a:chExt cx="2682053" cy="369332"/>
            </a:xfrm>
          </p:grpSpPr>
          <p:grpSp>
            <p:nvGrpSpPr>
              <p:cNvPr id="157" name="群組 156"/>
              <p:cNvGrpSpPr/>
              <p:nvPr/>
            </p:nvGrpSpPr>
            <p:grpSpPr>
              <a:xfrm>
                <a:off x="1981199" y="3767092"/>
                <a:ext cx="2682053" cy="369332"/>
                <a:chOff x="1981199" y="3772362"/>
                <a:chExt cx="2682053" cy="369332"/>
              </a:xfrm>
            </p:grpSpPr>
            <p:sp>
              <p:nvSpPr>
                <p:cNvPr id="159" name="文字方塊 158"/>
                <p:cNvSpPr txBox="1"/>
                <p:nvPr/>
              </p:nvSpPr>
              <p:spPr>
                <a:xfrm>
                  <a:off x="1981199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160" name="文字方塊 159"/>
                <p:cNvSpPr txBox="1"/>
                <p:nvPr/>
              </p:nvSpPr>
              <p:spPr>
                <a:xfrm>
                  <a:off x="2634800" y="37723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161" name="文字方塊 160"/>
                <p:cNvSpPr txBox="1"/>
                <p:nvPr/>
              </p:nvSpPr>
              <p:spPr>
                <a:xfrm>
                  <a:off x="3171383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162" name="文字方塊 161"/>
                <p:cNvSpPr txBox="1"/>
                <p:nvPr/>
              </p:nvSpPr>
              <p:spPr>
                <a:xfrm>
                  <a:off x="3707966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37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3" name="文字方塊 162"/>
                <p:cNvSpPr txBox="1"/>
                <p:nvPr/>
              </p:nvSpPr>
              <p:spPr>
                <a:xfrm>
                  <a:off x="4244548" y="37723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85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8" name="矩形 157"/>
              <p:cNvSpPr/>
              <p:nvPr/>
            </p:nvSpPr>
            <p:spPr>
              <a:xfrm>
                <a:off x="3707965" y="3767092"/>
                <a:ext cx="9552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04" name="群組 203"/>
          <p:cNvGrpSpPr/>
          <p:nvPr/>
        </p:nvGrpSpPr>
        <p:grpSpPr>
          <a:xfrm>
            <a:off x="687948" y="1654725"/>
            <a:ext cx="301686" cy="2492366"/>
            <a:chOff x="687948" y="1654725"/>
            <a:chExt cx="301686" cy="2492366"/>
          </a:xfrm>
          <a:solidFill>
            <a:schemeClr val="tx1"/>
          </a:solidFill>
        </p:grpSpPr>
        <p:sp>
          <p:nvSpPr>
            <p:cNvPr id="188" name="文字方塊 187"/>
            <p:cNvSpPr txBox="1"/>
            <p:nvPr/>
          </p:nvSpPr>
          <p:spPr>
            <a:xfrm>
              <a:off x="687948" y="218281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1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89" name="文字方塊 188"/>
            <p:cNvSpPr txBox="1"/>
            <p:nvPr/>
          </p:nvSpPr>
          <p:spPr>
            <a:xfrm>
              <a:off x="687948" y="271090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2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0" name="文字方塊 189"/>
            <p:cNvSpPr txBox="1"/>
            <p:nvPr/>
          </p:nvSpPr>
          <p:spPr>
            <a:xfrm>
              <a:off x="687948" y="3244334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3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687948" y="377775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4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687948" y="165472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0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4281192" y="2182817"/>
            <a:ext cx="301686" cy="1964274"/>
            <a:chOff x="4593618" y="2182817"/>
            <a:chExt cx="301686" cy="1964274"/>
          </a:xfrm>
          <a:solidFill>
            <a:schemeClr val="tx1"/>
          </a:solidFill>
        </p:grpSpPr>
        <p:sp>
          <p:nvSpPr>
            <p:cNvPr id="192" name="文字方塊 191"/>
            <p:cNvSpPr txBox="1"/>
            <p:nvPr/>
          </p:nvSpPr>
          <p:spPr>
            <a:xfrm>
              <a:off x="4593618" y="218281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5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3" name="文字方塊 192"/>
            <p:cNvSpPr txBox="1"/>
            <p:nvPr/>
          </p:nvSpPr>
          <p:spPr>
            <a:xfrm>
              <a:off x="4593618" y="271090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6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4" name="文字方塊 193"/>
            <p:cNvSpPr txBox="1"/>
            <p:nvPr/>
          </p:nvSpPr>
          <p:spPr>
            <a:xfrm>
              <a:off x="4593618" y="3244334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7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4593618" y="377775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8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7864699" y="2182817"/>
            <a:ext cx="418704" cy="1964274"/>
            <a:chOff x="8184073" y="2182817"/>
            <a:chExt cx="418704" cy="1964274"/>
          </a:xfrm>
          <a:solidFill>
            <a:schemeClr val="tx1"/>
          </a:solidFill>
        </p:grpSpPr>
        <p:sp>
          <p:nvSpPr>
            <p:cNvPr id="196" name="文字方塊 195"/>
            <p:cNvSpPr txBox="1"/>
            <p:nvPr/>
          </p:nvSpPr>
          <p:spPr>
            <a:xfrm>
              <a:off x="8184073" y="218281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9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8184073" y="2710909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10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8184073" y="3244334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11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8184073" y="3777759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12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80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/>
          <p:cNvGrpSpPr/>
          <p:nvPr/>
        </p:nvGrpSpPr>
        <p:grpSpPr>
          <a:xfrm>
            <a:off x="1981199" y="1654725"/>
            <a:ext cx="2682053" cy="369332"/>
            <a:chOff x="1981199" y="1543744"/>
            <a:chExt cx="2682053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1981199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634800" y="1543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171383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85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707966" y="1543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244548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</a:t>
              </a:r>
              <a:endParaRPr lang="zh-TW" altLang="en-US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1981199" y="2283847"/>
            <a:ext cx="2682053" cy="369332"/>
            <a:chOff x="1981199" y="2100898"/>
            <a:chExt cx="2682053" cy="369332"/>
          </a:xfrm>
        </p:grpSpPr>
        <p:grpSp>
          <p:nvGrpSpPr>
            <p:cNvPr id="109" name="群組 108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11" name="文字方塊 110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114" name="文字方塊 113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115" name="文字方塊 114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110" name="矩形 109"/>
            <p:cNvSpPr/>
            <p:nvPr/>
          </p:nvSpPr>
          <p:spPr>
            <a:xfrm>
              <a:off x="2613534" y="2100898"/>
              <a:ext cx="202845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1981199" y="2912969"/>
            <a:ext cx="2682053" cy="369332"/>
            <a:chOff x="1981199" y="2100898"/>
            <a:chExt cx="2682053" cy="369332"/>
          </a:xfrm>
        </p:grpSpPr>
        <p:grpSp>
          <p:nvGrpSpPr>
            <p:cNvPr id="117" name="群組 116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19" name="文字方塊 118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文字方塊 119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21" name="文字方塊 120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122" name="文字方塊 121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00B050"/>
                    </a:solidFill>
                  </a:rPr>
                  <a:t>8</a:t>
                </a:r>
                <a:endParaRPr lang="zh-TW" altLang="en-US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3" name="文字方塊 122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3171382" y="2100898"/>
              <a:ext cx="147060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" name="弧形接點 2"/>
          <p:cNvCxnSpPr>
            <a:stCxn id="122" idx="2"/>
            <a:endCxn id="120" idx="2"/>
          </p:cNvCxnSpPr>
          <p:nvPr/>
        </p:nvCxnSpPr>
        <p:spPr>
          <a:xfrm rot="5400000">
            <a:off x="3351481" y="2774973"/>
            <a:ext cx="12700" cy="101465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群組 163"/>
          <p:cNvGrpSpPr/>
          <p:nvPr/>
        </p:nvGrpSpPr>
        <p:grpSpPr>
          <a:xfrm>
            <a:off x="1981199" y="3542091"/>
            <a:ext cx="2682053" cy="369332"/>
            <a:chOff x="1981199" y="2100898"/>
            <a:chExt cx="2682053" cy="369332"/>
          </a:xfrm>
        </p:grpSpPr>
        <p:grpSp>
          <p:nvGrpSpPr>
            <p:cNvPr id="167" name="群組 166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69" name="文字方塊 168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文字方塊 169"/>
              <p:cNvSpPr txBox="1"/>
              <p:nvPr/>
            </p:nvSpPr>
            <p:spPr>
              <a:xfrm>
                <a:off x="2634800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8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文字方塊 170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172" name="文字方塊 171"/>
              <p:cNvSpPr txBox="1"/>
              <p:nvPr/>
            </p:nvSpPr>
            <p:spPr>
              <a:xfrm>
                <a:off x="3707966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73" name="文字方塊 172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168" name="矩形 167"/>
            <p:cNvSpPr/>
            <p:nvPr/>
          </p:nvSpPr>
          <p:spPr>
            <a:xfrm>
              <a:off x="3707966" y="2100898"/>
              <a:ext cx="93401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4" name="弧形接點 173"/>
          <p:cNvCxnSpPr>
            <a:stCxn id="173" idx="2"/>
            <a:endCxn id="171" idx="2"/>
          </p:cNvCxnSpPr>
          <p:nvPr/>
        </p:nvCxnSpPr>
        <p:spPr>
          <a:xfrm rot="5400000">
            <a:off x="3917318" y="3374841"/>
            <a:ext cx="12700" cy="107316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群組 174"/>
          <p:cNvGrpSpPr/>
          <p:nvPr/>
        </p:nvGrpSpPr>
        <p:grpSpPr>
          <a:xfrm>
            <a:off x="1981199" y="4171213"/>
            <a:ext cx="2682053" cy="369332"/>
            <a:chOff x="1981199" y="2100898"/>
            <a:chExt cx="2682053" cy="369332"/>
          </a:xfrm>
        </p:grpSpPr>
        <p:grpSp>
          <p:nvGrpSpPr>
            <p:cNvPr id="176" name="群組 175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78" name="文字方塊 177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文字方塊 178"/>
              <p:cNvSpPr txBox="1"/>
              <p:nvPr/>
            </p:nvSpPr>
            <p:spPr>
              <a:xfrm>
                <a:off x="2634800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8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10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文字方塊 180"/>
              <p:cNvSpPr txBox="1"/>
              <p:nvPr/>
            </p:nvSpPr>
            <p:spPr>
              <a:xfrm>
                <a:off x="3707966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82" name="文字方塊 181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</p:grpSp>
        <p:sp>
          <p:nvSpPr>
            <p:cNvPr id="177" name="矩形 176"/>
            <p:cNvSpPr/>
            <p:nvPr/>
          </p:nvSpPr>
          <p:spPr>
            <a:xfrm>
              <a:off x="4244548" y="2100898"/>
              <a:ext cx="397437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5" name="群組 184"/>
          <p:cNvGrpSpPr/>
          <p:nvPr/>
        </p:nvGrpSpPr>
        <p:grpSpPr>
          <a:xfrm>
            <a:off x="1981199" y="4800333"/>
            <a:ext cx="2682053" cy="369332"/>
            <a:chOff x="1981199" y="2169459"/>
            <a:chExt cx="2682053" cy="369332"/>
          </a:xfrm>
        </p:grpSpPr>
        <p:sp>
          <p:nvSpPr>
            <p:cNvPr id="187" name="文字方塊 186"/>
            <p:cNvSpPr txBox="1"/>
            <p:nvPr/>
          </p:nvSpPr>
          <p:spPr>
            <a:xfrm>
              <a:off x="1981199" y="2169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2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2634800" y="2169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8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9" name="文字方塊 188"/>
            <p:cNvSpPr txBox="1"/>
            <p:nvPr/>
          </p:nvSpPr>
          <p:spPr>
            <a:xfrm>
              <a:off x="3171383" y="21694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10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0" name="文字方塊 189"/>
            <p:cNvSpPr txBox="1"/>
            <p:nvPr/>
          </p:nvSpPr>
          <p:spPr>
            <a:xfrm>
              <a:off x="3707966" y="21694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37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4244548" y="21694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85</a:t>
              </a:r>
              <a:endParaRPr lang="zh-TW" altLang="en-US" dirty="0"/>
            </a:p>
          </p:txBody>
        </p:sp>
      </p:grpSp>
      <p:grpSp>
        <p:nvGrpSpPr>
          <p:cNvPr id="192" name="群組 191"/>
          <p:cNvGrpSpPr/>
          <p:nvPr/>
        </p:nvGrpSpPr>
        <p:grpSpPr>
          <a:xfrm>
            <a:off x="1528670" y="1678847"/>
            <a:ext cx="301686" cy="3490818"/>
            <a:chOff x="687948" y="1654725"/>
            <a:chExt cx="301686" cy="3490818"/>
          </a:xfrm>
          <a:solidFill>
            <a:schemeClr val="tx1"/>
          </a:solidFill>
        </p:grpSpPr>
        <p:sp>
          <p:nvSpPr>
            <p:cNvPr id="193" name="文字方塊 192"/>
            <p:cNvSpPr txBox="1"/>
            <p:nvPr/>
          </p:nvSpPr>
          <p:spPr>
            <a:xfrm>
              <a:off x="687948" y="225972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1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4" name="文字方塊 193"/>
            <p:cNvSpPr txBox="1"/>
            <p:nvPr/>
          </p:nvSpPr>
          <p:spPr>
            <a:xfrm>
              <a:off x="687948" y="2891228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2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687948" y="351796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3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6" name="文字方塊 195"/>
            <p:cNvSpPr txBox="1"/>
            <p:nvPr/>
          </p:nvSpPr>
          <p:spPr>
            <a:xfrm>
              <a:off x="687948" y="4147091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4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687948" y="165472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0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687948" y="4776211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5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94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/>
          <p:cNvGrpSpPr/>
          <p:nvPr/>
        </p:nvGrpSpPr>
        <p:grpSpPr>
          <a:xfrm>
            <a:off x="3767688" y="457444"/>
            <a:ext cx="2682053" cy="369332"/>
            <a:chOff x="1981199" y="1543744"/>
            <a:chExt cx="2682053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1981199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634800" y="1543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171383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85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707966" y="1543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244548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</a:t>
              </a:r>
              <a:endParaRPr lang="zh-TW" altLang="en-US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3767688" y="1019229"/>
            <a:ext cx="2682053" cy="1082090"/>
            <a:chOff x="360508" y="978816"/>
            <a:chExt cx="2682053" cy="1082090"/>
          </a:xfrm>
        </p:grpSpPr>
        <p:grpSp>
          <p:nvGrpSpPr>
            <p:cNvPr id="109" name="群組 108"/>
            <p:cNvGrpSpPr/>
            <p:nvPr/>
          </p:nvGrpSpPr>
          <p:grpSpPr>
            <a:xfrm>
              <a:off x="360508" y="978816"/>
              <a:ext cx="2682053" cy="369332"/>
              <a:chOff x="1981199" y="2169459"/>
              <a:chExt cx="2682053" cy="369332"/>
            </a:xfrm>
          </p:grpSpPr>
          <p:sp>
            <p:nvSpPr>
              <p:cNvPr id="111" name="文字方塊 110"/>
              <p:cNvSpPr txBox="1"/>
              <p:nvPr/>
            </p:nvSpPr>
            <p:spPr>
              <a:xfrm>
                <a:off x="1981199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37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2634800" y="2169459"/>
                <a:ext cx="301686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114" name="文字方塊 113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115" name="文字方塊 114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413728" y="1691574"/>
              <a:ext cx="301686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endCxn id="2" idx="0"/>
            </p:cNvCxnSpPr>
            <p:nvPr/>
          </p:nvCxnSpPr>
          <p:spPr>
            <a:xfrm>
              <a:off x="564571" y="1301010"/>
              <a:ext cx="0" cy="3905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111" idx="3"/>
              <a:endCxn id="112" idx="1"/>
            </p:cNvCxnSpPr>
            <p:nvPr/>
          </p:nvCxnSpPr>
          <p:spPr>
            <a:xfrm>
              <a:off x="779212" y="1163482"/>
              <a:ext cx="2348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3767688" y="2293772"/>
            <a:ext cx="2682053" cy="1082090"/>
            <a:chOff x="3585802" y="1587393"/>
            <a:chExt cx="2682053" cy="1082090"/>
          </a:xfrm>
        </p:grpSpPr>
        <p:grpSp>
          <p:nvGrpSpPr>
            <p:cNvPr id="95" name="群組 94"/>
            <p:cNvGrpSpPr/>
            <p:nvPr/>
          </p:nvGrpSpPr>
          <p:grpSpPr>
            <a:xfrm>
              <a:off x="3585802" y="1587393"/>
              <a:ext cx="2682053" cy="369332"/>
              <a:chOff x="1981199" y="2169459"/>
              <a:chExt cx="2682053" cy="369332"/>
            </a:xfrm>
          </p:grpSpPr>
          <p:sp>
            <p:nvSpPr>
              <p:cNvPr id="97" name="文字方塊 96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2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37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文字方塊 98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85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101" name="文字方塊 100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775986" y="2300151"/>
              <a:ext cx="418704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85</a:t>
              </a:r>
              <a:endParaRPr lang="zh-TW" altLang="en-US" dirty="0"/>
            </a:p>
          </p:txBody>
        </p:sp>
        <p:cxnSp>
          <p:nvCxnSpPr>
            <p:cNvPr id="130" name="直線單箭頭接點 129"/>
            <p:cNvCxnSpPr>
              <a:stCxn id="99" idx="2"/>
              <a:endCxn id="17" idx="0"/>
            </p:cNvCxnSpPr>
            <p:nvPr/>
          </p:nvCxnSpPr>
          <p:spPr>
            <a:xfrm>
              <a:off x="4985338" y="1956725"/>
              <a:ext cx="0" cy="3434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>
            <a:off x="3767688" y="3568315"/>
            <a:ext cx="2682053" cy="1082090"/>
            <a:chOff x="6755321" y="1587393"/>
            <a:chExt cx="2682053" cy="1082090"/>
          </a:xfrm>
        </p:grpSpPr>
        <p:grpSp>
          <p:nvGrpSpPr>
            <p:cNvPr id="131" name="群組 130"/>
            <p:cNvGrpSpPr/>
            <p:nvPr/>
          </p:nvGrpSpPr>
          <p:grpSpPr>
            <a:xfrm>
              <a:off x="6755321" y="1587393"/>
              <a:ext cx="2682053" cy="369332"/>
              <a:chOff x="1981199" y="2169459"/>
              <a:chExt cx="2682053" cy="369332"/>
            </a:xfrm>
          </p:grpSpPr>
          <p:sp>
            <p:nvSpPr>
              <p:cNvPr id="132" name="文字方塊 131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2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文字方塊 132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37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4" name="文字方塊 133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85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文字方塊 134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8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6" name="文字方塊 135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7462142" y="2300151"/>
              <a:ext cx="301686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cxnSp>
          <p:nvCxnSpPr>
            <p:cNvPr id="138" name="直線單箭頭接點 137"/>
            <p:cNvCxnSpPr>
              <a:stCxn id="133" idx="2"/>
              <a:endCxn id="137" idx="0"/>
            </p:cNvCxnSpPr>
            <p:nvPr/>
          </p:nvCxnSpPr>
          <p:spPr>
            <a:xfrm flipH="1">
              <a:off x="7612985" y="1956725"/>
              <a:ext cx="5289" cy="3434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34" idx="3"/>
              <a:endCxn id="135" idx="1"/>
            </p:cNvCxnSpPr>
            <p:nvPr/>
          </p:nvCxnSpPr>
          <p:spPr>
            <a:xfrm>
              <a:off x="8364209" y="1772059"/>
              <a:ext cx="117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33" idx="3"/>
              <a:endCxn id="134" idx="1"/>
            </p:cNvCxnSpPr>
            <p:nvPr/>
          </p:nvCxnSpPr>
          <p:spPr>
            <a:xfrm>
              <a:off x="7827626" y="1772059"/>
              <a:ext cx="117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3767688" y="4842858"/>
            <a:ext cx="2682053" cy="1082090"/>
            <a:chOff x="360508" y="3676065"/>
            <a:chExt cx="2682053" cy="1082090"/>
          </a:xfrm>
        </p:grpSpPr>
        <p:grpSp>
          <p:nvGrpSpPr>
            <p:cNvPr id="142" name="群組 141"/>
            <p:cNvGrpSpPr/>
            <p:nvPr/>
          </p:nvGrpSpPr>
          <p:grpSpPr>
            <a:xfrm>
              <a:off x="360508" y="3676065"/>
              <a:ext cx="2682053" cy="369332"/>
              <a:chOff x="1981199" y="2169459"/>
              <a:chExt cx="2682053" cy="369332"/>
            </a:xfrm>
          </p:grpSpPr>
          <p:sp>
            <p:nvSpPr>
              <p:cNvPr id="143" name="文字方塊 142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2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文字方塊 143"/>
              <p:cNvSpPr txBox="1"/>
              <p:nvPr/>
            </p:nvSpPr>
            <p:spPr>
              <a:xfrm>
                <a:off x="2634800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8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文字方塊 144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37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文字方塊 145"/>
              <p:cNvSpPr txBox="1"/>
              <p:nvPr/>
            </p:nvSpPr>
            <p:spPr>
              <a:xfrm>
                <a:off x="3707966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85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文字方塊 146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10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50" name="直線單箭頭接點 149"/>
            <p:cNvCxnSpPr>
              <a:stCxn id="145" idx="3"/>
              <a:endCxn id="146" idx="1"/>
            </p:cNvCxnSpPr>
            <p:nvPr/>
          </p:nvCxnSpPr>
          <p:spPr>
            <a:xfrm>
              <a:off x="1969396" y="3860731"/>
              <a:ext cx="117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46" idx="3"/>
              <a:endCxn id="147" idx="1"/>
            </p:cNvCxnSpPr>
            <p:nvPr/>
          </p:nvCxnSpPr>
          <p:spPr>
            <a:xfrm>
              <a:off x="2505979" y="3860731"/>
              <a:ext cx="1178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/>
            <p:cNvSpPr/>
            <p:nvPr/>
          </p:nvSpPr>
          <p:spPr>
            <a:xfrm>
              <a:off x="1550692" y="4388823"/>
              <a:ext cx="418704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10</a:t>
              </a:r>
              <a:endParaRPr lang="zh-TW" altLang="en-US" dirty="0"/>
            </a:p>
          </p:txBody>
        </p:sp>
        <p:cxnSp>
          <p:nvCxnSpPr>
            <p:cNvPr id="159" name="直線單箭頭接點 158"/>
            <p:cNvCxnSpPr>
              <a:endCxn id="158" idx="0"/>
            </p:cNvCxnSpPr>
            <p:nvPr/>
          </p:nvCxnSpPr>
          <p:spPr>
            <a:xfrm flipH="1">
              <a:off x="1760044" y="4045397"/>
              <a:ext cx="3" cy="3434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群組 159"/>
          <p:cNvGrpSpPr/>
          <p:nvPr/>
        </p:nvGrpSpPr>
        <p:grpSpPr>
          <a:xfrm>
            <a:off x="3767688" y="6117399"/>
            <a:ext cx="2682053" cy="369332"/>
            <a:chOff x="1981199" y="2169459"/>
            <a:chExt cx="2682053" cy="369332"/>
          </a:xfrm>
        </p:grpSpPr>
        <p:sp>
          <p:nvSpPr>
            <p:cNvPr id="161" name="文字方塊 160"/>
            <p:cNvSpPr txBox="1"/>
            <p:nvPr/>
          </p:nvSpPr>
          <p:spPr>
            <a:xfrm>
              <a:off x="1981199" y="2169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2634800" y="2169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8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3171383" y="216945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10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3707966" y="216945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37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字方塊 165"/>
            <p:cNvSpPr txBox="1"/>
            <p:nvPr/>
          </p:nvSpPr>
          <p:spPr>
            <a:xfrm>
              <a:off x="4244548" y="216945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85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3271983" y="457444"/>
            <a:ext cx="301686" cy="6025062"/>
            <a:chOff x="687948" y="1654725"/>
            <a:chExt cx="301686" cy="6025062"/>
          </a:xfrm>
          <a:solidFill>
            <a:schemeClr val="tx1"/>
          </a:solidFill>
        </p:grpSpPr>
        <p:sp>
          <p:nvSpPr>
            <p:cNvPr id="194" name="文字方塊 193"/>
            <p:cNvSpPr txBox="1"/>
            <p:nvPr/>
          </p:nvSpPr>
          <p:spPr>
            <a:xfrm>
              <a:off x="687948" y="221713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1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687948" y="3490624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2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6" name="文字方塊 195"/>
            <p:cNvSpPr txBox="1"/>
            <p:nvPr/>
          </p:nvSpPr>
          <p:spPr>
            <a:xfrm>
              <a:off x="687948" y="4765596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3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687948" y="605504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4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687948" y="165472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0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687948" y="731045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>
                  <a:solidFill>
                    <a:schemeClr val="bg1"/>
                  </a:solidFill>
                </a:rPr>
                <a:t>5</a:t>
              </a:r>
              <a:endParaRPr lang="zh-TW" altLang="en-US" u="sn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4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172265" y="670095"/>
            <a:ext cx="2682053" cy="369332"/>
            <a:chOff x="1981199" y="1543744"/>
            <a:chExt cx="2682053" cy="369332"/>
          </a:xfrm>
        </p:grpSpPr>
        <p:sp>
          <p:nvSpPr>
            <p:cNvPr id="3" name="文字方塊 2"/>
            <p:cNvSpPr txBox="1"/>
            <p:nvPr/>
          </p:nvSpPr>
          <p:spPr>
            <a:xfrm>
              <a:off x="1981199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634800" y="1543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171383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85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707966" y="1543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244548" y="154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172265" y="1333815"/>
            <a:ext cx="2682053" cy="369332"/>
            <a:chOff x="1981199" y="2100898"/>
            <a:chExt cx="2682053" cy="369332"/>
          </a:xfrm>
        </p:grpSpPr>
        <p:grpSp>
          <p:nvGrpSpPr>
            <p:cNvPr id="15" name="群組 14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單箭頭接點 23"/>
          <p:cNvCxnSpPr>
            <a:stCxn id="5" idx="2"/>
            <a:endCxn id="16" idx="0"/>
          </p:cNvCxnSpPr>
          <p:nvPr/>
        </p:nvCxnSpPr>
        <p:spPr>
          <a:xfrm flipH="1">
            <a:off x="3976709" y="1039427"/>
            <a:ext cx="595092" cy="294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2"/>
            <a:endCxn id="22" idx="0"/>
          </p:cNvCxnSpPr>
          <p:nvPr/>
        </p:nvCxnSpPr>
        <p:spPr>
          <a:xfrm>
            <a:off x="4571801" y="1039427"/>
            <a:ext cx="821913" cy="294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3172265" y="1997535"/>
            <a:ext cx="2682053" cy="369332"/>
            <a:chOff x="1981199" y="2100898"/>
            <a:chExt cx="2682053" cy="369332"/>
          </a:xfrm>
        </p:grpSpPr>
        <p:grpSp>
          <p:nvGrpSpPr>
            <p:cNvPr id="30" name="群組 29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33" name="文字方塊 32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981199" y="2100898"/>
              <a:ext cx="1072305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9" name="直線單箭頭接點 38"/>
          <p:cNvCxnSpPr>
            <a:stCxn id="16" idx="2"/>
            <a:endCxn id="31" idx="0"/>
          </p:cNvCxnSpPr>
          <p:nvPr/>
        </p:nvCxnSpPr>
        <p:spPr>
          <a:xfrm flipH="1">
            <a:off x="3708418" y="1703147"/>
            <a:ext cx="268291" cy="294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6" idx="2"/>
            <a:endCxn id="35" idx="0"/>
          </p:cNvCxnSpPr>
          <p:nvPr/>
        </p:nvCxnSpPr>
        <p:spPr>
          <a:xfrm>
            <a:off x="3976709" y="1703147"/>
            <a:ext cx="595092" cy="294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3172265" y="2661255"/>
            <a:ext cx="2682053" cy="369332"/>
            <a:chOff x="1981199" y="2100898"/>
            <a:chExt cx="2682053" cy="369332"/>
          </a:xfrm>
        </p:grpSpPr>
        <p:grpSp>
          <p:nvGrpSpPr>
            <p:cNvPr id="47" name="群組 46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51" name="文字方塊 50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7" name="直線單箭頭接點 56"/>
          <p:cNvCxnSpPr>
            <a:stCxn id="31" idx="2"/>
            <a:endCxn id="51" idx="0"/>
          </p:cNvCxnSpPr>
          <p:nvPr/>
        </p:nvCxnSpPr>
        <p:spPr>
          <a:xfrm flipH="1">
            <a:off x="3323108" y="2366867"/>
            <a:ext cx="385310" cy="294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31" idx="2"/>
            <a:endCxn id="52" idx="0"/>
          </p:cNvCxnSpPr>
          <p:nvPr/>
        </p:nvCxnSpPr>
        <p:spPr>
          <a:xfrm>
            <a:off x="3708418" y="2366867"/>
            <a:ext cx="326800" cy="294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047070" y="1119772"/>
            <a:ext cx="25039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>
                <a:solidFill>
                  <a:schemeClr val="bg1"/>
                </a:solidFill>
              </a:rPr>
              <a:t>1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030032" y="1817993"/>
            <a:ext cx="25039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2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030032" y="2514061"/>
            <a:ext cx="25039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>
                <a:solidFill>
                  <a:schemeClr val="bg1"/>
                </a:solidFill>
              </a:rPr>
              <a:t>3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655468" y="2514061"/>
            <a:ext cx="25039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4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3172265" y="3377684"/>
            <a:ext cx="2682053" cy="369332"/>
            <a:chOff x="1981199" y="2100898"/>
            <a:chExt cx="2682053" cy="369332"/>
          </a:xfrm>
        </p:grpSpPr>
        <p:grpSp>
          <p:nvGrpSpPr>
            <p:cNvPr id="70" name="群組 69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72" name="文字方塊 71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981199" y="2100898"/>
              <a:ext cx="107230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2982756" y="3224745"/>
            <a:ext cx="25039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>
                <a:solidFill>
                  <a:schemeClr val="bg1"/>
                </a:solidFill>
              </a:rPr>
              <a:t>5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cxnSp>
        <p:nvCxnSpPr>
          <p:cNvPr id="79" name="直線單箭頭接點 78"/>
          <p:cNvCxnSpPr>
            <a:stCxn id="51" idx="2"/>
            <a:endCxn id="77" idx="0"/>
          </p:cNvCxnSpPr>
          <p:nvPr/>
        </p:nvCxnSpPr>
        <p:spPr>
          <a:xfrm>
            <a:off x="3323108" y="3030587"/>
            <a:ext cx="385310" cy="347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2" idx="2"/>
            <a:endCxn id="77" idx="0"/>
          </p:cNvCxnSpPr>
          <p:nvPr/>
        </p:nvCxnSpPr>
        <p:spPr>
          <a:xfrm flipH="1">
            <a:off x="3708418" y="3030587"/>
            <a:ext cx="326800" cy="347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3172265" y="4006452"/>
            <a:ext cx="2682053" cy="369332"/>
            <a:chOff x="1981199" y="2100898"/>
            <a:chExt cx="2682053" cy="369332"/>
          </a:xfrm>
        </p:grpSpPr>
        <p:grpSp>
          <p:nvGrpSpPr>
            <p:cNvPr id="86" name="群組 85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89" name="文字方塊 88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87" name="矩形 86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文字方塊 93"/>
          <p:cNvSpPr txBox="1"/>
          <p:nvPr/>
        </p:nvSpPr>
        <p:spPr>
          <a:xfrm>
            <a:off x="2982756" y="3853513"/>
            <a:ext cx="25039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7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cxnSp>
        <p:nvCxnSpPr>
          <p:cNvPr id="95" name="直線單箭頭接點 94"/>
          <p:cNvCxnSpPr>
            <a:stCxn id="77" idx="2"/>
            <a:endCxn id="88" idx="0"/>
          </p:cNvCxnSpPr>
          <p:nvPr/>
        </p:nvCxnSpPr>
        <p:spPr>
          <a:xfrm>
            <a:off x="3708418" y="3747016"/>
            <a:ext cx="268291" cy="259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74" idx="2"/>
            <a:endCxn id="88" idx="0"/>
          </p:cNvCxnSpPr>
          <p:nvPr/>
        </p:nvCxnSpPr>
        <p:spPr>
          <a:xfrm flipH="1">
            <a:off x="3976709" y="3747016"/>
            <a:ext cx="595092" cy="259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4271721" y="3229524"/>
            <a:ext cx="25039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6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816284" y="3853513"/>
            <a:ext cx="25039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8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grpSp>
        <p:nvGrpSpPr>
          <p:cNvPr id="104" name="群組 103"/>
          <p:cNvGrpSpPr/>
          <p:nvPr/>
        </p:nvGrpSpPr>
        <p:grpSpPr>
          <a:xfrm>
            <a:off x="3172265" y="4607741"/>
            <a:ext cx="2682053" cy="369332"/>
            <a:chOff x="1981199" y="2100898"/>
            <a:chExt cx="2682053" cy="369332"/>
          </a:xfrm>
        </p:grpSpPr>
        <p:grpSp>
          <p:nvGrpSpPr>
            <p:cNvPr id="105" name="群組 104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08" name="文字方塊 107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09" name="文字方塊 108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10" name="文字方塊 109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111" name="文字方塊 110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3" name="直線單箭頭接點 112"/>
          <p:cNvCxnSpPr>
            <a:stCxn id="87" idx="2"/>
            <a:endCxn id="111" idx="0"/>
          </p:cNvCxnSpPr>
          <p:nvPr/>
        </p:nvCxnSpPr>
        <p:spPr>
          <a:xfrm flipH="1">
            <a:off x="5049875" y="4375784"/>
            <a:ext cx="343839" cy="231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87" idx="2"/>
            <a:endCxn id="112" idx="0"/>
          </p:cNvCxnSpPr>
          <p:nvPr/>
        </p:nvCxnSpPr>
        <p:spPr>
          <a:xfrm>
            <a:off x="5393714" y="4375784"/>
            <a:ext cx="251252" cy="231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4801370" y="4446831"/>
            <a:ext cx="25039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>
                <a:solidFill>
                  <a:schemeClr val="bg1"/>
                </a:solidFill>
              </a:rPr>
              <a:t>9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5268950" y="4446831"/>
            <a:ext cx="31611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10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grpSp>
        <p:nvGrpSpPr>
          <p:cNvPr id="131" name="群組 130"/>
          <p:cNvGrpSpPr/>
          <p:nvPr/>
        </p:nvGrpSpPr>
        <p:grpSpPr>
          <a:xfrm>
            <a:off x="3172265" y="5221363"/>
            <a:ext cx="2682053" cy="369332"/>
            <a:chOff x="1981199" y="2100898"/>
            <a:chExt cx="2682053" cy="369332"/>
          </a:xfrm>
        </p:grpSpPr>
        <p:sp>
          <p:nvSpPr>
            <p:cNvPr id="133" name="矩形 132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2" name="群組 131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35" name="文字方塊 134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36" name="文字方塊 135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37" name="文字方塊 136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138" name="文字方塊 137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139" name="文字方塊 138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708018" y="2100898"/>
              <a:ext cx="95523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0" name="文字方塊 139"/>
          <p:cNvSpPr txBox="1"/>
          <p:nvPr/>
        </p:nvSpPr>
        <p:spPr>
          <a:xfrm>
            <a:off x="4801370" y="5060453"/>
            <a:ext cx="31611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11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cxnSp>
        <p:nvCxnSpPr>
          <p:cNvPr id="142" name="直線單箭頭接點 141"/>
          <p:cNvCxnSpPr>
            <a:stCxn id="111" idx="2"/>
            <a:endCxn id="133" idx="0"/>
          </p:cNvCxnSpPr>
          <p:nvPr/>
        </p:nvCxnSpPr>
        <p:spPr>
          <a:xfrm>
            <a:off x="5049875" y="4977073"/>
            <a:ext cx="343839" cy="24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112" idx="2"/>
            <a:endCxn id="133" idx="0"/>
          </p:cNvCxnSpPr>
          <p:nvPr/>
        </p:nvCxnSpPr>
        <p:spPr>
          <a:xfrm flipH="1">
            <a:off x="5393714" y="4977073"/>
            <a:ext cx="251252" cy="24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群組 147"/>
          <p:cNvGrpSpPr/>
          <p:nvPr/>
        </p:nvGrpSpPr>
        <p:grpSpPr>
          <a:xfrm>
            <a:off x="3172264" y="5795816"/>
            <a:ext cx="2682054" cy="369332"/>
            <a:chOff x="1981198" y="2100898"/>
            <a:chExt cx="2682054" cy="369332"/>
          </a:xfrm>
        </p:grpSpPr>
        <p:sp>
          <p:nvSpPr>
            <p:cNvPr id="149" name="矩形 148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0" name="群組 149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53" name="文字方塊 152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54" name="文字方塊 153"/>
              <p:cNvSpPr txBox="1"/>
              <p:nvPr/>
            </p:nvSpPr>
            <p:spPr>
              <a:xfrm>
                <a:off x="2634800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155" name="文字方塊 154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  <p:sp>
            <p:nvSpPr>
              <p:cNvPr id="156" name="文字方塊 155"/>
              <p:cNvSpPr txBox="1"/>
              <p:nvPr/>
            </p:nvSpPr>
            <p:spPr>
              <a:xfrm>
                <a:off x="3707966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57" name="文字方塊 156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</p:grpSp>
        <p:sp>
          <p:nvSpPr>
            <p:cNvPr id="151" name="矩形 150"/>
            <p:cNvSpPr/>
            <p:nvPr/>
          </p:nvSpPr>
          <p:spPr>
            <a:xfrm>
              <a:off x="1981198" y="2100898"/>
              <a:ext cx="268205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8" name="文字方塊 157"/>
          <p:cNvSpPr txBox="1"/>
          <p:nvPr/>
        </p:nvSpPr>
        <p:spPr>
          <a:xfrm>
            <a:off x="2955270" y="5672705"/>
            <a:ext cx="31611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12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grpSp>
        <p:nvGrpSpPr>
          <p:cNvPr id="159" name="群組 158"/>
          <p:cNvGrpSpPr/>
          <p:nvPr/>
        </p:nvGrpSpPr>
        <p:grpSpPr>
          <a:xfrm>
            <a:off x="7430241" y="816095"/>
            <a:ext cx="2682053" cy="369332"/>
            <a:chOff x="1981199" y="2100898"/>
            <a:chExt cx="2682053" cy="369332"/>
          </a:xfrm>
        </p:grpSpPr>
        <p:sp>
          <p:nvSpPr>
            <p:cNvPr id="160" name="矩形 159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1" name="群組 160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64" name="文字方塊 163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65" name="文字方塊 164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66" name="文字方塊 165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167" name="文字方塊 166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168" name="文字方塊 167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162" name="矩形 161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3708018" y="2100898"/>
              <a:ext cx="95523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9" name="群組 178"/>
          <p:cNvGrpSpPr/>
          <p:nvPr/>
        </p:nvGrpSpPr>
        <p:grpSpPr>
          <a:xfrm>
            <a:off x="7430241" y="4779879"/>
            <a:ext cx="2682054" cy="369332"/>
            <a:chOff x="1981198" y="2100898"/>
            <a:chExt cx="2682054" cy="369332"/>
          </a:xfrm>
        </p:grpSpPr>
        <p:sp>
          <p:nvSpPr>
            <p:cNvPr id="180" name="矩形 179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1" name="群組 180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83" name="文字方塊 182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2634800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3707966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</p:grpSp>
        <p:sp>
          <p:nvSpPr>
            <p:cNvPr id="182" name="矩形 181"/>
            <p:cNvSpPr/>
            <p:nvPr/>
          </p:nvSpPr>
          <p:spPr>
            <a:xfrm>
              <a:off x="1981198" y="2100898"/>
              <a:ext cx="2682053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9" name="直線單箭頭接點 188"/>
          <p:cNvCxnSpPr>
            <a:stCxn id="164" idx="2"/>
            <a:endCxn id="183" idx="0"/>
          </p:cNvCxnSpPr>
          <p:nvPr/>
        </p:nvCxnSpPr>
        <p:spPr>
          <a:xfrm>
            <a:off x="7581084" y="1185427"/>
            <a:ext cx="1" cy="359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橢圓 189"/>
          <p:cNvSpPr/>
          <p:nvPr/>
        </p:nvSpPr>
        <p:spPr>
          <a:xfrm>
            <a:off x="7399418" y="834506"/>
            <a:ext cx="332509" cy="33250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/>
          <p:cNvSpPr/>
          <p:nvPr/>
        </p:nvSpPr>
        <p:spPr>
          <a:xfrm>
            <a:off x="9126185" y="834506"/>
            <a:ext cx="332509" cy="33250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2" name="群組 191"/>
          <p:cNvGrpSpPr/>
          <p:nvPr/>
        </p:nvGrpSpPr>
        <p:grpSpPr>
          <a:xfrm>
            <a:off x="7430241" y="1364226"/>
            <a:ext cx="2682053" cy="369332"/>
            <a:chOff x="1981199" y="2100898"/>
            <a:chExt cx="2682053" cy="369332"/>
          </a:xfrm>
        </p:grpSpPr>
        <p:sp>
          <p:nvSpPr>
            <p:cNvPr id="193" name="矩形 192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4" name="群組 193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197" name="文字方塊 196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8" name="文字方塊 197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199" name="文字方塊 198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200" name="文字方塊 199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201" name="文字方塊 200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195" name="矩形 194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3708018" y="2100898"/>
              <a:ext cx="95523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2" name="橢圓 201"/>
          <p:cNvSpPr/>
          <p:nvPr/>
        </p:nvSpPr>
        <p:spPr>
          <a:xfrm>
            <a:off x="8108842" y="1382637"/>
            <a:ext cx="332509" cy="33250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橢圓 202"/>
          <p:cNvSpPr/>
          <p:nvPr/>
        </p:nvSpPr>
        <p:spPr>
          <a:xfrm>
            <a:off x="9141596" y="1382637"/>
            <a:ext cx="332509" cy="33250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8" name="直線單箭頭接點 207"/>
          <p:cNvCxnSpPr>
            <a:stCxn id="203" idx="4"/>
            <a:endCxn id="184" idx="0"/>
          </p:cNvCxnSpPr>
          <p:nvPr/>
        </p:nvCxnSpPr>
        <p:spPr>
          <a:xfrm flipH="1">
            <a:off x="8234686" y="1715146"/>
            <a:ext cx="1073165" cy="306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群組 212"/>
          <p:cNvGrpSpPr/>
          <p:nvPr/>
        </p:nvGrpSpPr>
        <p:grpSpPr>
          <a:xfrm>
            <a:off x="7430241" y="1862989"/>
            <a:ext cx="2682053" cy="369332"/>
            <a:chOff x="1981199" y="2100898"/>
            <a:chExt cx="2682053" cy="369332"/>
          </a:xfrm>
        </p:grpSpPr>
        <p:sp>
          <p:nvSpPr>
            <p:cNvPr id="214" name="矩形 213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5" name="群組 214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218" name="文字方塊 217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9" name="文字方塊 218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220" name="文字方塊 219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221" name="文字方塊 220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8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2" name="文字方塊 221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216" name="矩形 215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3708018" y="2100898"/>
              <a:ext cx="95523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3" name="橢圓 222"/>
          <p:cNvSpPr/>
          <p:nvPr/>
        </p:nvSpPr>
        <p:spPr>
          <a:xfrm>
            <a:off x="8108842" y="1881400"/>
            <a:ext cx="332509" cy="33250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橢圓 223"/>
          <p:cNvSpPr/>
          <p:nvPr/>
        </p:nvSpPr>
        <p:spPr>
          <a:xfrm>
            <a:off x="9736687" y="1881400"/>
            <a:ext cx="332509" cy="33250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6" name="群組 225"/>
          <p:cNvGrpSpPr/>
          <p:nvPr/>
        </p:nvGrpSpPr>
        <p:grpSpPr>
          <a:xfrm>
            <a:off x="7430241" y="2380163"/>
            <a:ext cx="2682053" cy="369332"/>
            <a:chOff x="1981199" y="2100898"/>
            <a:chExt cx="2682053" cy="369332"/>
          </a:xfrm>
        </p:grpSpPr>
        <p:sp>
          <p:nvSpPr>
            <p:cNvPr id="227" name="矩形 226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231" name="文字方塊 230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32" name="文字方塊 231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233" name="文字方塊 232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234" name="文字方塊 233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8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35" name="文字方塊 234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</p:grpSp>
        <p:sp>
          <p:nvSpPr>
            <p:cNvPr id="229" name="矩形 228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3708018" y="2100898"/>
              <a:ext cx="95523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6" name="橢圓 235"/>
          <p:cNvSpPr/>
          <p:nvPr/>
        </p:nvSpPr>
        <p:spPr>
          <a:xfrm>
            <a:off x="8108842" y="2398574"/>
            <a:ext cx="332509" cy="33250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橢圓 236"/>
          <p:cNvSpPr/>
          <p:nvPr/>
        </p:nvSpPr>
        <p:spPr>
          <a:xfrm>
            <a:off x="9736687" y="2398574"/>
            <a:ext cx="332509" cy="33250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直線單箭頭接點 237"/>
          <p:cNvCxnSpPr>
            <a:stCxn id="237" idx="4"/>
            <a:endCxn id="182" idx="0"/>
          </p:cNvCxnSpPr>
          <p:nvPr/>
        </p:nvCxnSpPr>
        <p:spPr>
          <a:xfrm flipH="1">
            <a:off x="8771268" y="2731083"/>
            <a:ext cx="1131674" cy="204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7430241" y="2842442"/>
            <a:ext cx="2682053" cy="369332"/>
            <a:chOff x="1981199" y="2100898"/>
            <a:chExt cx="2682053" cy="369332"/>
          </a:xfrm>
        </p:grpSpPr>
        <p:sp>
          <p:nvSpPr>
            <p:cNvPr id="243" name="矩形 242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4" name="群組 243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247" name="文字方塊 246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文字方塊 247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249" name="文字方塊 248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250" name="文字方塊 249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8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文字方塊 250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10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3708018" y="2100898"/>
              <a:ext cx="95523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2" name="橢圓 251"/>
          <p:cNvSpPr/>
          <p:nvPr/>
        </p:nvSpPr>
        <p:spPr>
          <a:xfrm>
            <a:off x="8108842" y="2860853"/>
            <a:ext cx="332509" cy="33250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6" name="直線單箭頭接點 255"/>
          <p:cNvCxnSpPr>
            <a:stCxn id="248" idx="2"/>
            <a:endCxn id="186" idx="0"/>
          </p:cNvCxnSpPr>
          <p:nvPr/>
        </p:nvCxnSpPr>
        <p:spPr>
          <a:xfrm>
            <a:off x="8293194" y="3211774"/>
            <a:ext cx="1073167" cy="156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/>
          <p:cNvGrpSpPr/>
          <p:nvPr/>
        </p:nvGrpSpPr>
        <p:grpSpPr>
          <a:xfrm>
            <a:off x="7430241" y="3341205"/>
            <a:ext cx="2682053" cy="369332"/>
            <a:chOff x="1981199" y="2100898"/>
            <a:chExt cx="2682053" cy="369332"/>
          </a:xfrm>
        </p:grpSpPr>
        <p:sp>
          <p:nvSpPr>
            <p:cNvPr id="270" name="矩形 269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1" name="群組 270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274" name="文字方塊 273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75" name="文字方塊 274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37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76" name="文字方塊 275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  <p:sp>
            <p:nvSpPr>
              <p:cNvPr id="277" name="文字方塊 276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8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78" name="文字方塊 277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10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272" name="矩形 271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3708018" y="2100898"/>
              <a:ext cx="95523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0" name="橢圓 279"/>
          <p:cNvSpPr/>
          <p:nvPr/>
        </p:nvSpPr>
        <p:spPr>
          <a:xfrm>
            <a:off x="8663348" y="3359616"/>
            <a:ext cx="332509" cy="33250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1" name="直線單箭頭接點 280"/>
          <p:cNvCxnSpPr>
            <a:stCxn id="276" idx="2"/>
            <a:endCxn id="187" idx="0"/>
          </p:cNvCxnSpPr>
          <p:nvPr/>
        </p:nvCxnSpPr>
        <p:spPr>
          <a:xfrm>
            <a:off x="8829777" y="3710537"/>
            <a:ext cx="1073166" cy="106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群組 287"/>
          <p:cNvGrpSpPr/>
          <p:nvPr/>
        </p:nvGrpSpPr>
        <p:grpSpPr>
          <a:xfrm>
            <a:off x="7430241" y="3839968"/>
            <a:ext cx="2682053" cy="369332"/>
            <a:chOff x="1981199" y="2100898"/>
            <a:chExt cx="2682053" cy="369332"/>
          </a:xfrm>
        </p:grpSpPr>
        <p:sp>
          <p:nvSpPr>
            <p:cNvPr id="289" name="矩形 288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0" name="群組 289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293" name="文字方塊 292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4" name="文字方塊 293"/>
              <p:cNvSpPr txBox="1"/>
              <p:nvPr/>
            </p:nvSpPr>
            <p:spPr>
              <a:xfrm>
                <a:off x="2634800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37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5" name="文字方塊 294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85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6" name="文字方塊 295"/>
              <p:cNvSpPr txBox="1"/>
              <p:nvPr/>
            </p:nvSpPr>
            <p:spPr>
              <a:xfrm>
                <a:off x="3707966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8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7" name="文字方塊 296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10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291" name="矩形 290"/>
            <p:cNvSpPr/>
            <p:nvPr/>
          </p:nvSpPr>
          <p:spPr>
            <a:xfrm>
              <a:off x="1981199" y="2100898"/>
              <a:ext cx="16088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3708018" y="2100898"/>
              <a:ext cx="95523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1" name="群組 300"/>
          <p:cNvGrpSpPr/>
          <p:nvPr/>
        </p:nvGrpSpPr>
        <p:grpSpPr>
          <a:xfrm>
            <a:off x="7430241" y="5426484"/>
            <a:ext cx="2682054" cy="369332"/>
            <a:chOff x="1981198" y="2100898"/>
            <a:chExt cx="2682054" cy="369332"/>
          </a:xfrm>
        </p:grpSpPr>
        <p:sp>
          <p:nvSpPr>
            <p:cNvPr id="302" name="矩形 301"/>
            <p:cNvSpPr/>
            <p:nvPr/>
          </p:nvSpPr>
          <p:spPr>
            <a:xfrm>
              <a:off x="3742043" y="2100898"/>
              <a:ext cx="9212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3" name="群組 302"/>
            <p:cNvGrpSpPr/>
            <p:nvPr/>
          </p:nvGrpSpPr>
          <p:grpSpPr>
            <a:xfrm>
              <a:off x="1981199" y="2100898"/>
              <a:ext cx="2682053" cy="369332"/>
              <a:chOff x="1981199" y="2169459"/>
              <a:chExt cx="2682053" cy="369332"/>
            </a:xfrm>
          </p:grpSpPr>
          <p:sp>
            <p:nvSpPr>
              <p:cNvPr id="305" name="文字方塊 304"/>
              <p:cNvSpPr txBox="1"/>
              <p:nvPr/>
            </p:nvSpPr>
            <p:spPr>
              <a:xfrm>
                <a:off x="1981199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306" name="文字方塊 305"/>
              <p:cNvSpPr txBox="1"/>
              <p:nvPr/>
            </p:nvSpPr>
            <p:spPr>
              <a:xfrm>
                <a:off x="2634800" y="2169459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307" name="文字方塊 306"/>
              <p:cNvSpPr txBox="1"/>
              <p:nvPr/>
            </p:nvSpPr>
            <p:spPr>
              <a:xfrm>
                <a:off x="3171383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  <p:sp>
            <p:nvSpPr>
              <p:cNvPr id="308" name="文字方塊 307"/>
              <p:cNvSpPr txBox="1"/>
              <p:nvPr/>
            </p:nvSpPr>
            <p:spPr>
              <a:xfrm>
                <a:off x="3707966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37</a:t>
                </a:r>
                <a:endParaRPr lang="zh-TW" altLang="en-US" dirty="0"/>
              </a:p>
            </p:txBody>
          </p:sp>
          <p:sp>
            <p:nvSpPr>
              <p:cNvPr id="309" name="文字方塊 308"/>
              <p:cNvSpPr txBox="1"/>
              <p:nvPr/>
            </p:nvSpPr>
            <p:spPr>
              <a:xfrm>
                <a:off x="4244548" y="2169459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85</a:t>
                </a:r>
                <a:endParaRPr lang="zh-TW" altLang="en-US" dirty="0"/>
              </a:p>
            </p:txBody>
          </p:sp>
        </p:grpSp>
        <p:sp>
          <p:nvSpPr>
            <p:cNvPr id="304" name="矩形 303"/>
            <p:cNvSpPr/>
            <p:nvPr/>
          </p:nvSpPr>
          <p:spPr>
            <a:xfrm>
              <a:off x="1981198" y="2100898"/>
              <a:ext cx="268205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10" name="直線單箭頭接點 309"/>
          <p:cNvCxnSpPr>
            <a:stCxn id="182" idx="2"/>
            <a:endCxn id="304" idx="0"/>
          </p:cNvCxnSpPr>
          <p:nvPr/>
        </p:nvCxnSpPr>
        <p:spPr>
          <a:xfrm>
            <a:off x="8771268" y="5149211"/>
            <a:ext cx="0" cy="27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文字方塊 313"/>
          <p:cNvSpPr txBox="1"/>
          <p:nvPr/>
        </p:nvSpPr>
        <p:spPr>
          <a:xfrm>
            <a:off x="6880206" y="877649"/>
            <a:ext cx="41389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11.1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316" name="文字方塊 315"/>
          <p:cNvSpPr txBox="1"/>
          <p:nvPr/>
        </p:nvSpPr>
        <p:spPr>
          <a:xfrm>
            <a:off x="6880206" y="1425780"/>
            <a:ext cx="41389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11.2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317" name="文字方塊 316"/>
          <p:cNvSpPr txBox="1"/>
          <p:nvPr/>
        </p:nvSpPr>
        <p:spPr>
          <a:xfrm>
            <a:off x="6880206" y="1924543"/>
            <a:ext cx="41389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11.3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318" name="文字方塊 317"/>
          <p:cNvSpPr txBox="1"/>
          <p:nvPr/>
        </p:nvSpPr>
        <p:spPr>
          <a:xfrm>
            <a:off x="6880206" y="2441717"/>
            <a:ext cx="41389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11.4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319" name="文字方塊 318"/>
          <p:cNvSpPr txBox="1"/>
          <p:nvPr/>
        </p:nvSpPr>
        <p:spPr>
          <a:xfrm>
            <a:off x="6880206" y="2919248"/>
            <a:ext cx="41389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11.5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320" name="文字方塊 319"/>
          <p:cNvSpPr txBox="1"/>
          <p:nvPr/>
        </p:nvSpPr>
        <p:spPr>
          <a:xfrm>
            <a:off x="6880206" y="3400573"/>
            <a:ext cx="41389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11.6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321" name="文字方塊 320"/>
          <p:cNvSpPr txBox="1"/>
          <p:nvPr/>
        </p:nvSpPr>
        <p:spPr>
          <a:xfrm>
            <a:off x="6880206" y="3906231"/>
            <a:ext cx="41389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11.7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sp>
        <p:nvSpPr>
          <p:cNvPr id="322" name="文字方塊 321"/>
          <p:cNvSpPr txBox="1"/>
          <p:nvPr/>
        </p:nvSpPr>
        <p:spPr>
          <a:xfrm>
            <a:off x="7175979" y="5278611"/>
            <a:ext cx="31611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11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  <p:cxnSp>
        <p:nvCxnSpPr>
          <p:cNvPr id="323" name="直線單箭頭接點 322"/>
          <p:cNvCxnSpPr>
            <a:stCxn id="134" idx="2"/>
            <a:endCxn id="151" idx="0"/>
          </p:cNvCxnSpPr>
          <p:nvPr/>
        </p:nvCxnSpPr>
        <p:spPr>
          <a:xfrm>
            <a:off x="3976709" y="5590695"/>
            <a:ext cx="536582" cy="20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單箭頭接點 326"/>
          <p:cNvCxnSpPr>
            <a:stCxn id="133" idx="2"/>
            <a:endCxn id="151" idx="0"/>
          </p:cNvCxnSpPr>
          <p:nvPr/>
        </p:nvCxnSpPr>
        <p:spPr>
          <a:xfrm flipH="1">
            <a:off x="4513291" y="5590695"/>
            <a:ext cx="880423" cy="20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左大括弧 329"/>
          <p:cNvSpPr/>
          <p:nvPr/>
        </p:nvSpPr>
        <p:spPr>
          <a:xfrm>
            <a:off x="5948997" y="670095"/>
            <a:ext cx="909885" cy="5125721"/>
          </a:xfrm>
          <a:prstGeom prst="leftBrace">
            <a:avLst>
              <a:gd name="adj1" fmla="val 26120"/>
              <a:gd name="adj2" fmla="val 912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1" name="文字方塊 330"/>
          <p:cNvSpPr txBox="1"/>
          <p:nvPr/>
        </p:nvSpPr>
        <p:spPr>
          <a:xfrm>
            <a:off x="6821605" y="34131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Merge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2" name="文字方塊 331"/>
          <p:cNvSpPr txBox="1"/>
          <p:nvPr/>
        </p:nvSpPr>
        <p:spPr>
          <a:xfrm>
            <a:off x="5538299" y="10047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Split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33" name="文字方塊 332"/>
          <p:cNvSpPr txBox="1"/>
          <p:nvPr/>
        </p:nvSpPr>
        <p:spPr>
          <a:xfrm>
            <a:off x="8752200" y="5093916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opy</a:t>
            </a:r>
            <a:endParaRPr lang="zh-TW" altLang="en-US" dirty="0"/>
          </a:p>
        </p:txBody>
      </p:sp>
      <p:sp>
        <p:nvSpPr>
          <p:cNvPr id="334" name="文字方塊 333"/>
          <p:cNvSpPr txBox="1"/>
          <p:nvPr/>
        </p:nvSpPr>
        <p:spPr>
          <a:xfrm>
            <a:off x="2999730" y="478272"/>
            <a:ext cx="25039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u="sng" dirty="0" smtClean="0">
                <a:solidFill>
                  <a:schemeClr val="bg1"/>
                </a:solidFill>
              </a:rPr>
              <a:t>0</a:t>
            </a:r>
            <a:endParaRPr lang="zh-TW" altLang="en-US" sz="1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6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268</Words>
  <Application>Microsoft Office PowerPoint</Application>
  <PresentationFormat>寬螢幕</PresentationFormat>
  <Paragraphs>268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建綱 陸</dc:creator>
  <cp:lastModifiedBy>建綱 陸</cp:lastModifiedBy>
  <cp:revision>15</cp:revision>
  <dcterms:created xsi:type="dcterms:W3CDTF">2018-11-09T10:28:29Z</dcterms:created>
  <dcterms:modified xsi:type="dcterms:W3CDTF">2018-11-09T12:07:22Z</dcterms:modified>
</cp:coreProperties>
</file>