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98" r:id="rId2"/>
  </p:sldMasterIdLst>
  <p:notesMasterIdLst>
    <p:notesMasterId r:id="rId36"/>
  </p:notesMasterIdLst>
  <p:sldIdLst>
    <p:sldId id="257" r:id="rId3"/>
    <p:sldId id="323" r:id="rId4"/>
    <p:sldId id="296" r:id="rId5"/>
    <p:sldId id="368" r:id="rId6"/>
    <p:sldId id="324" r:id="rId7"/>
    <p:sldId id="267" r:id="rId8"/>
    <p:sldId id="328" r:id="rId9"/>
    <p:sldId id="332" r:id="rId10"/>
    <p:sldId id="325" r:id="rId11"/>
    <p:sldId id="310" r:id="rId12"/>
    <p:sldId id="312" r:id="rId13"/>
    <p:sldId id="322" r:id="rId14"/>
    <p:sldId id="283" r:id="rId15"/>
    <p:sldId id="333" r:id="rId16"/>
    <p:sldId id="360" r:id="rId17"/>
    <p:sldId id="359" r:id="rId18"/>
    <p:sldId id="361" r:id="rId19"/>
    <p:sldId id="336" r:id="rId20"/>
    <p:sldId id="339" r:id="rId21"/>
    <p:sldId id="341" r:id="rId22"/>
    <p:sldId id="342" r:id="rId23"/>
    <p:sldId id="343" r:id="rId24"/>
    <p:sldId id="347" r:id="rId25"/>
    <p:sldId id="362" r:id="rId26"/>
    <p:sldId id="349" r:id="rId27"/>
    <p:sldId id="351" r:id="rId28"/>
    <p:sldId id="352" r:id="rId29"/>
    <p:sldId id="353" r:id="rId30"/>
    <p:sldId id="363" r:id="rId31"/>
    <p:sldId id="365" r:id="rId32"/>
    <p:sldId id="366" r:id="rId33"/>
    <p:sldId id="367" r:id="rId34"/>
    <p:sldId id="290" r:id="rId3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uc" initials="p" lastIdx="1" clrIdx="0">
    <p:extLst>
      <p:ext uri="{19B8F6BF-5375-455C-9EA6-DF929625EA0E}">
        <p15:presenceInfo xmlns="" xmlns:p15="http://schemas.microsoft.com/office/powerpoint/2012/main" userId="phu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714"/>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93109" autoAdjust="0"/>
  </p:normalViewPr>
  <p:slideViewPr>
    <p:cSldViewPr>
      <p:cViewPr>
        <p:scale>
          <a:sx n="75" d="100"/>
          <a:sy n="75" d="100"/>
        </p:scale>
        <p:origin x="-1158" y="174"/>
      </p:cViewPr>
      <p:guideLst>
        <p:guide orient="horz" pos="2160"/>
        <p:guide pos="2880"/>
      </p:guideLst>
    </p:cSldViewPr>
  </p:slideViewPr>
  <p:outlineViewPr>
    <p:cViewPr>
      <p:scale>
        <a:sx n="33" d="100"/>
        <a:sy n="33" d="100"/>
      </p:scale>
      <p:origin x="0" y="228"/>
    </p:cViewPr>
  </p:outlineViewPr>
  <p:notesTextViewPr>
    <p:cViewPr>
      <p:scale>
        <a:sx n="1" d="1"/>
        <a:sy n="1" d="1"/>
      </p:scale>
      <p:origin x="0" y="0"/>
    </p:cViewPr>
  </p:notesTextViewPr>
  <p:notesViewPr>
    <p:cSldViewPr>
      <p:cViewPr varScale="1">
        <p:scale>
          <a:sx n="51" d="100"/>
          <a:sy n="51" d="100"/>
        </p:scale>
        <p:origin x="-21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19T23:06:05.400" idx="1">
    <p:pos x="10" y="10"/>
    <p:text/>
    <p:extLst>
      <p:ext uri="{C676402C-5697-4E1C-873F-D02D1690AC5C}">
        <p15:threadingInfo xmlns=""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AAF4A27-484B-4D0A-BBE6-B0CC3F94BAF7}" type="datetimeFigureOut">
              <a:rPr lang="en-US" smtClean="0"/>
              <a:pPr/>
              <a:t>6/21/2020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415EAE62-2752-47A0-9BCE-201B9412A896}" type="slidenum">
              <a:rPr lang="en-US" smtClean="0"/>
              <a:pPr/>
              <a:t>‹#›</a:t>
            </a:fld>
            <a:endParaRPr lang="en-US"/>
          </a:p>
        </p:txBody>
      </p:sp>
    </p:spTree>
    <p:extLst>
      <p:ext uri="{BB962C8B-B14F-4D97-AF65-F5344CB8AC3E}">
        <p14:creationId xmlns:p14="http://schemas.microsoft.com/office/powerpoint/2010/main" val="146996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868" y="6477001"/>
            <a:ext cx="8979408" cy="23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38126"/>
            <a:ext cx="6477000" cy="868363"/>
          </a:xfrm>
          <a:prstGeom prst="rect">
            <a:avLst/>
          </a:prstGeom>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a:xfrm>
            <a:off x="111909" y="6477000"/>
            <a:ext cx="6898491" cy="228600"/>
          </a:xfrm>
          <a:prstGeom prst="rect">
            <a:avLst/>
          </a:prstGeom>
        </p:spPr>
        <p:txBody>
          <a:bodyPr/>
          <a:lstStyle>
            <a:lvl1pPr>
              <a:defRPr sz="1200" i="1">
                <a:solidFill>
                  <a:srgbClr val="800080"/>
                </a:solidFill>
              </a:defRPr>
            </a:lvl1pPr>
          </a:lstStyle>
          <a:p>
            <a:endParaRPr lang="en-US"/>
          </a:p>
        </p:txBody>
      </p:sp>
      <p:sp>
        <p:nvSpPr>
          <p:cNvPr id="3" name="Content Placeholder 2"/>
          <p:cNvSpPr>
            <a:spLocks noGrp="1"/>
          </p:cNvSpPr>
          <p:nvPr>
            <p:ph idx="1"/>
          </p:nvPr>
        </p:nvSpPr>
        <p:spPr>
          <a:xfrm>
            <a:off x="457200" y="1438276"/>
            <a:ext cx="8229600" cy="47339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57179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406094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6/21/2020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6/21/2020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6/21/2020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49" name="Freeform 25"/>
          <p:cNvSpPr>
            <a:spLocks/>
          </p:cNvSpPr>
          <p:nvPr/>
        </p:nvSpPr>
        <p:spPr bwMode="gray">
          <a:xfrm>
            <a:off x="95251" y="6446839"/>
            <a:ext cx="8970963" cy="314325"/>
          </a:xfrm>
          <a:custGeom>
            <a:avLst/>
            <a:gdLst>
              <a:gd name="T0" fmla="*/ 4 w 5651"/>
              <a:gd name="T1" fmla="*/ 198 h 198"/>
              <a:gd name="T2" fmla="*/ 5651 w 5651"/>
              <a:gd name="T3" fmla="*/ 198 h 198"/>
              <a:gd name="T4" fmla="*/ 5646 w 5651"/>
              <a:gd name="T5" fmla="*/ 94 h 198"/>
              <a:gd name="T6" fmla="*/ 1491 w 5651"/>
              <a:gd name="T7" fmla="*/ 94 h 198"/>
              <a:gd name="T8" fmla="*/ 1343 w 5651"/>
              <a:gd name="T9" fmla="*/ 2 h 198"/>
              <a:gd name="T10" fmla="*/ 0 w 5651"/>
              <a:gd name="T11" fmla="*/ 0 h 198"/>
              <a:gd name="T12" fmla="*/ 4 w 5651"/>
              <a:gd name="T13" fmla="*/ 198 h 198"/>
            </a:gdLst>
            <a:ahLst/>
            <a:cxnLst>
              <a:cxn ang="0">
                <a:pos x="T0" y="T1"/>
              </a:cxn>
              <a:cxn ang="0">
                <a:pos x="T2" y="T3"/>
              </a:cxn>
              <a:cxn ang="0">
                <a:pos x="T4" y="T5"/>
              </a:cxn>
              <a:cxn ang="0">
                <a:pos x="T6" y="T7"/>
              </a:cxn>
              <a:cxn ang="0">
                <a:pos x="T8" y="T9"/>
              </a:cxn>
              <a:cxn ang="0">
                <a:pos x="T10" y="T11"/>
              </a:cxn>
              <a:cxn ang="0">
                <a:pos x="T12" y="T13"/>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6"/>
          <p:cNvSpPr>
            <a:spLocks/>
          </p:cNvSpPr>
          <p:nvPr/>
        </p:nvSpPr>
        <p:spPr bwMode="gray">
          <a:xfrm>
            <a:off x="95251" y="6491289"/>
            <a:ext cx="8975725" cy="279400"/>
          </a:xfrm>
          <a:custGeom>
            <a:avLst/>
            <a:gdLst>
              <a:gd name="T0" fmla="*/ 0 w 5650"/>
              <a:gd name="T1" fmla="*/ 176 h 176"/>
              <a:gd name="T2" fmla="*/ 5650 w 5650"/>
              <a:gd name="T3" fmla="*/ 169 h 176"/>
              <a:gd name="T4" fmla="*/ 5646 w 5650"/>
              <a:gd name="T5" fmla="*/ 95 h 176"/>
              <a:gd name="T6" fmla="*/ 1478 w 5650"/>
              <a:gd name="T7" fmla="*/ 95 h 176"/>
              <a:gd name="T8" fmla="*/ 1317 w 5650"/>
              <a:gd name="T9" fmla="*/ 3 h 176"/>
              <a:gd name="T10" fmla="*/ 0 w 5650"/>
              <a:gd name="T11" fmla="*/ 0 h 176"/>
              <a:gd name="T12" fmla="*/ 0 w 5650"/>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9"/>
          <p:cNvSpPr>
            <a:spLocks/>
          </p:cNvSpPr>
          <p:nvPr userDrawn="1"/>
        </p:nvSpPr>
        <p:spPr bwMode="gray">
          <a:xfrm>
            <a:off x="112712" y="230188"/>
            <a:ext cx="8955088" cy="836612"/>
          </a:xfrm>
          <a:custGeom>
            <a:avLst/>
            <a:gdLst>
              <a:gd name="T0" fmla="*/ 5446 w 5446"/>
              <a:gd name="T1" fmla="*/ 0 h 531"/>
              <a:gd name="T2" fmla="*/ 0 w 5446"/>
              <a:gd name="T3" fmla="*/ 0 h 531"/>
              <a:gd name="T4" fmla="*/ 2 w 5446"/>
              <a:gd name="T5" fmla="*/ 470 h 531"/>
              <a:gd name="T6" fmla="*/ 4078 w 5446"/>
              <a:gd name="T7" fmla="*/ 474 h 531"/>
              <a:gd name="T8" fmla="*/ 4178 w 5446"/>
              <a:gd name="T9" fmla="*/ 527 h 531"/>
              <a:gd name="T10" fmla="*/ 5446 w 5446"/>
              <a:gd name="T11" fmla="*/ 531 h 531"/>
              <a:gd name="T12" fmla="*/ 5446 w 5446"/>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 name="Rectangle 32"/>
          <p:cNvSpPr>
            <a:spLocks noChangeArrowheads="1"/>
          </p:cNvSpPr>
          <p:nvPr/>
        </p:nvSpPr>
        <p:spPr bwMode="gray">
          <a:xfrm flipV="1">
            <a:off x="95252" y="6723064"/>
            <a:ext cx="8977313" cy="555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Freeform 35"/>
          <p:cNvSpPr>
            <a:spLocks/>
          </p:cNvSpPr>
          <p:nvPr/>
        </p:nvSpPr>
        <p:spPr bwMode="gray">
          <a:xfrm>
            <a:off x="6896101" y="1047751"/>
            <a:ext cx="2155825" cy="52388"/>
          </a:xfrm>
          <a:custGeom>
            <a:avLst/>
            <a:gdLst>
              <a:gd name="T0" fmla="*/ 0 w 1358"/>
              <a:gd name="T1" fmla="*/ 2 h 33"/>
              <a:gd name="T2" fmla="*/ 1358 w 1358"/>
              <a:gd name="T3" fmla="*/ 0 h 33"/>
              <a:gd name="T4" fmla="*/ 1356 w 1358"/>
              <a:gd name="T5" fmla="*/ 32 h 33"/>
              <a:gd name="T6" fmla="*/ 60 w 1358"/>
              <a:gd name="T7" fmla="*/ 33 h 33"/>
              <a:gd name="T8" fmla="*/ 0 w 1358"/>
              <a:gd name="T9" fmla="*/ 2 h 33"/>
            </a:gdLst>
            <a:ahLst/>
            <a:cxnLst>
              <a:cxn ang="0">
                <a:pos x="T0" y="T1"/>
              </a:cxn>
              <a:cxn ang="0">
                <a:pos x="T2" y="T3"/>
              </a:cxn>
              <a:cxn ang="0">
                <a:pos x="T4" y="T5"/>
              </a:cxn>
              <a:cxn ang="0">
                <a:pos x="T6" y="T7"/>
              </a:cxn>
              <a:cxn ang="0">
                <a:pos x="T8" y="T9"/>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1" name="Text Box 37"/>
          <p:cNvSpPr txBox="1">
            <a:spLocks noChangeArrowheads="1"/>
          </p:cNvSpPr>
          <p:nvPr/>
        </p:nvSpPr>
        <p:spPr bwMode="gray">
          <a:xfrm>
            <a:off x="144464" y="6454775"/>
            <a:ext cx="150874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100" i="1">
                <a:solidFill>
                  <a:srgbClr val="FFFFFF"/>
                </a:solidFill>
                <a:latin typeface="Times New Roman" pitchFamily="18" charset="0"/>
              </a:rPr>
              <a:t>www.themegallery.com</a:t>
            </a:r>
          </a:p>
        </p:txBody>
      </p:sp>
      <p:sp>
        <p:nvSpPr>
          <p:cNvPr id="1054" name="Rectangle 30" descr="7"/>
          <p:cNvSpPr>
            <a:spLocks noChangeArrowheads="1"/>
          </p:cNvSpPr>
          <p:nvPr/>
        </p:nvSpPr>
        <p:spPr bwMode="gray">
          <a:xfrm>
            <a:off x="8304212" y="368300"/>
            <a:ext cx="534988" cy="546100"/>
          </a:xfrm>
          <a:prstGeom prst="rect">
            <a:avLst/>
          </a:prstGeom>
          <a:blipFill dpi="0" rotWithShape="1">
            <a:blip r:embed="rId4" cstate="print"/>
            <a:srcRect/>
            <a:stretch>
              <a:fillRect/>
            </a:stretch>
          </a:blip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Rectangle 31" descr="4"/>
          <p:cNvSpPr>
            <a:spLocks noChangeArrowheads="1"/>
          </p:cNvSpPr>
          <p:nvPr/>
        </p:nvSpPr>
        <p:spPr bwMode="gray">
          <a:xfrm>
            <a:off x="7678738" y="368300"/>
            <a:ext cx="534988" cy="546100"/>
          </a:xfrm>
          <a:prstGeom prst="rect">
            <a:avLst/>
          </a:prstGeom>
          <a:blipFill dpi="0" rotWithShape="1">
            <a:blip r:embed="rId5" cstate="print"/>
            <a:srcRect/>
            <a:stretch>
              <a:fillRect/>
            </a:stretch>
          </a:blip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Rectangle 36"/>
          <p:cNvSpPr>
            <a:spLocks noChangeArrowheads="1"/>
          </p:cNvSpPr>
          <p:nvPr/>
        </p:nvSpPr>
        <p:spPr bwMode="gray">
          <a:xfrm>
            <a:off x="7059612" y="368300"/>
            <a:ext cx="534988" cy="546100"/>
          </a:xfrm>
          <a:prstGeom prst="rect">
            <a:avLst/>
          </a:prstGeom>
          <a:solidFill>
            <a:srgbClr val="FFFFFF">
              <a:alpha val="30000"/>
            </a:srgbClr>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529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869" y="6520497"/>
            <a:ext cx="1656732" cy="190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5868" y="6477001"/>
            <a:ext cx="8979408" cy="23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Footer Placeholder 4"/>
          <p:cNvSpPr txBox="1">
            <a:spLocks/>
          </p:cNvSpPr>
          <p:nvPr userDrawn="1"/>
        </p:nvSpPr>
        <p:spPr>
          <a:xfrm>
            <a:off x="111909" y="6477000"/>
            <a:ext cx="6898491" cy="228600"/>
          </a:xfrm>
          <a:prstGeom prst="rect">
            <a:avLst/>
          </a:prstGeom>
        </p:spPr>
        <p:txBody>
          <a:bodyPr/>
          <a:lstStyle>
            <a:defPPr>
              <a:defRPr lang="en-US"/>
            </a:defPPr>
            <a:lvl1pPr algn="l" rtl="0" fontAlgn="base">
              <a:spcBef>
                <a:spcPct val="0"/>
              </a:spcBef>
              <a:spcAft>
                <a:spcPct val="0"/>
              </a:spcAft>
              <a:defRPr sz="1200" i="1" kern="1200">
                <a:solidFill>
                  <a:srgbClr val="800080"/>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err="1" smtClean="0">
                <a:solidFill>
                  <a:schemeClr val="tx1">
                    <a:lumMod val="20000"/>
                    <a:lumOff val="80000"/>
                  </a:schemeClr>
                </a:solidFill>
              </a:rPr>
              <a:t>Tên</a:t>
            </a:r>
            <a:r>
              <a:rPr lang="en-US" baseline="0" dirty="0" smtClean="0">
                <a:solidFill>
                  <a:schemeClr val="tx1">
                    <a:lumMod val="20000"/>
                    <a:lumOff val="80000"/>
                  </a:schemeClr>
                </a:solidFill>
              </a:rPr>
              <a:t> </a:t>
            </a:r>
            <a:r>
              <a:rPr lang="en-US" baseline="0" dirty="0" err="1" smtClean="0">
                <a:solidFill>
                  <a:schemeClr val="tx1">
                    <a:lumMod val="20000"/>
                    <a:lumOff val="80000"/>
                  </a:schemeClr>
                </a:solidFill>
              </a:rPr>
              <a:t>đề</a:t>
            </a:r>
            <a:r>
              <a:rPr lang="en-US" baseline="0" dirty="0" smtClean="0">
                <a:solidFill>
                  <a:schemeClr val="tx1">
                    <a:lumMod val="20000"/>
                    <a:lumOff val="80000"/>
                  </a:schemeClr>
                </a:solidFill>
              </a:rPr>
              <a:t> tài …………………</a:t>
            </a:r>
            <a:endParaRPr lang="en-US" dirty="0">
              <a:solidFill>
                <a:schemeClr val="tx1">
                  <a:lumMod val="20000"/>
                  <a:lumOff val="80000"/>
                </a:schemeClr>
              </a:solidFill>
            </a:endParaRPr>
          </a:p>
        </p:txBody>
      </p:sp>
      <p:sp>
        <p:nvSpPr>
          <p:cNvPr id="2" name="TextBox 1"/>
          <p:cNvSpPr txBox="1"/>
          <p:nvPr userDrawn="1"/>
        </p:nvSpPr>
        <p:spPr>
          <a:xfrm>
            <a:off x="7493000" y="6451601"/>
            <a:ext cx="1600200" cy="276999"/>
          </a:xfrm>
          <a:prstGeom prst="rect">
            <a:avLst/>
          </a:prstGeom>
          <a:noFill/>
        </p:spPr>
        <p:txBody>
          <a:bodyPr wrap="square" rtlCol="0">
            <a:spAutoFit/>
          </a:bodyPr>
          <a:lstStyle/>
          <a:p>
            <a:pPr algn="r"/>
            <a:fld id="{EE60014C-0A03-468C-BB99-6CFA9613CA8E}" type="slidenum">
              <a:rPr lang="en-US" sz="1200" smtClean="0"/>
              <a:pPr algn="r"/>
              <a:t>‹#›</a:t>
            </a:fld>
            <a:r>
              <a:rPr lang="en-US" sz="1200" dirty="0" smtClean="0"/>
              <a:t>/40</a:t>
            </a:r>
          </a:p>
        </p:txBody>
      </p:sp>
    </p:spTree>
    <p:extLst>
      <p:ext uri="{BB962C8B-B14F-4D97-AF65-F5344CB8AC3E}">
        <p14:creationId xmlns:p14="http://schemas.microsoft.com/office/powerpoint/2010/main" val="1341784681"/>
      </p:ext>
    </p:extLst>
  </p:cSld>
  <p:clrMap bg1="dk2" tx1="lt1" bg2="dk1" tx2="lt2" accent1="accent1" accent2="accent2" accent3="accent3" accent4="accent4" accent5="accent5" accent6="accent6" hlink="hlink" folHlink="folHlink"/>
  <p:sldLayoutIdLst>
    <p:sldLayoutId id="2147483675" r:id="rId1"/>
    <p:sldLayoutId id="2147483677" r:id="rId2"/>
  </p:sldLayoutIdLst>
  <p:timing>
    <p:tnLst>
      <p:par>
        <p:cTn id="1" dur="indefinite" restart="never" nodeType="tmRoot"/>
      </p:par>
    </p:tnLst>
  </p:timing>
  <p:hf hdr="0" ftr="0" dt="0"/>
  <p:txStyles>
    <p:title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6/21/2020</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
        <p:nvSpPr>
          <p:cNvPr id="11" name="Freeform 29"/>
          <p:cNvSpPr>
            <a:spLocks/>
          </p:cNvSpPr>
          <p:nvPr userDrawn="1"/>
        </p:nvSpPr>
        <p:spPr bwMode="gray">
          <a:xfrm>
            <a:off x="112712" y="230188"/>
            <a:ext cx="8955088" cy="836612"/>
          </a:xfrm>
          <a:custGeom>
            <a:avLst/>
            <a:gdLst>
              <a:gd name="T0" fmla="*/ 5446 w 5446"/>
              <a:gd name="T1" fmla="*/ 0 h 531"/>
              <a:gd name="T2" fmla="*/ 0 w 5446"/>
              <a:gd name="T3" fmla="*/ 0 h 531"/>
              <a:gd name="T4" fmla="*/ 2 w 5446"/>
              <a:gd name="T5" fmla="*/ 470 h 531"/>
              <a:gd name="T6" fmla="*/ 4078 w 5446"/>
              <a:gd name="T7" fmla="*/ 474 h 531"/>
              <a:gd name="T8" fmla="*/ 4178 w 5446"/>
              <a:gd name="T9" fmla="*/ 527 h 531"/>
              <a:gd name="T10" fmla="*/ 5446 w 5446"/>
              <a:gd name="T11" fmla="*/ 531 h 531"/>
              <a:gd name="T12" fmla="*/ 5446 w 5446"/>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868" y="6477001"/>
            <a:ext cx="8979408" cy="23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Footer Placeholder 4"/>
          <p:cNvSpPr txBox="1">
            <a:spLocks/>
          </p:cNvSpPr>
          <p:nvPr userDrawn="1"/>
        </p:nvSpPr>
        <p:spPr>
          <a:xfrm>
            <a:off x="111909" y="6477000"/>
            <a:ext cx="6898491" cy="228600"/>
          </a:xfrm>
          <a:prstGeom prst="rect">
            <a:avLst/>
          </a:prstGeom>
        </p:spPr>
        <p:txBody>
          <a:bodyPr/>
          <a:lstStyle>
            <a:defPPr>
              <a:defRPr lang="en-US"/>
            </a:defPPr>
            <a:lvl1pPr algn="l" rtl="0" fontAlgn="base">
              <a:spcBef>
                <a:spcPct val="0"/>
              </a:spcBef>
              <a:spcAft>
                <a:spcPct val="0"/>
              </a:spcAft>
              <a:defRPr sz="1200" i="1" kern="1200">
                <a:solidFill>
                  <a:srgbClr val="800080"/>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err="1" smtClean="0">
                <a:solidFill>
                  <a:schemeClr val="tx1">
                    <a:lumMod val="20000"/>
                    <a:lumOff val="80000"/>
                  </a:schemeClr>
                </a:solidFill>
              </a:rPr>
              <a:t>Tên</a:t>
            </a:r>
            <a:r>
              <a:rPr lang="en-US" baseline="0" dirty="0" smtClean="0">
                <a:solidFill>
                  <a:schemeClr val="tx1">
                    <a:lumMod val="20000"/>
                    <a:lumOff val="80000"/>
                  </a:schemeClr>
                </a:solidFill>
              </a:rPr>
              <a:t> </a:t>
            </a:r>
            <a:r>
              <a:rPr lang="en-US" baseline="0" dirty="0" err="1" smtClean="0">
                <a:solidFill>
                  <a:schemeClr val="tx1">
                    <a:lumMod val="20000"/>
                    <a:lumOff val="80000"/>
                  </a:schemeClr>
                </a:solidFill>
              </a:rPr>
              <a:t>đề</a:t>
            </a:r>
            <a:r>
              <a:rPr lang="en-US" baseline="0" dirty="0" smtClean="0">
                <a:solidFill>
                  <a:schemeClr val="tx1">
                    <a:lumMod val="20000"/>
                    <a:lumOff val="80000"/>
                  </a:schemeClr>
                </a:solidFill>
              </a:rPr>
              <a:t> tài …………………</a:t>
            </a:r>
            <a:endParaRPr lang="en-US" dirty="0">
              <a:solidFill>
                <a:schemeClr val="tx1">
                  <a:lumMod val="20000"/>
                  <a:lumOff val="80000"/>
                </a:schemeClr>
              </a:solidFill>
            </a:endParaRPr>
          </a:p>
        </p:txBody>
      </p:sp>
      <p:sp>
        <p:nvSpPr>
          <p:cNvPr id="14" name="TextBox 13"/>
          <p:cNvSpPr txBox="1"/>
          <p:nvPr userDrawn="1"/>
        </p:nvSpPr>
        <p:spPr>
          <a:xfrm>
            <a:off x="7493000" y="6451601"/>
            <a:ext cx="1600200" cy="276999"/>
          </a:xfrm>
          <a:prstGeom prst="rect">
            <a:avLst/>
          </a:prstGeom>
          <a:noFill/>
        </p:spPr>
        <p:txBody>
          <a:bodyPr wrap="square" rtlCol="0">
            <a:spAutoFit/>
          </a:bodyPr>
          <a:lstStyle/>
          <a:p>
            <a:pPr algn="r"/>
            <a:fld id="{EE60014C-0A03-468C-BB99-6CFA9613CA8E}" type="slidenum">
              <a:rPr lang="en-US" sz="1200" smtClean="0"/>
              <a:pPr algn="r"/>
              <a:t>‹#›</a:t>
            </a:fld>
            <a:r>
              <a:rPr lang="en-US" sz="1200" dirty="0" smtClean="0"/>
              <a:t>/40</a:t>
            </a:r>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iming>
    <p:tnLst>
      <p:par>
        <p:cTn id="1" dur="indefinite" restart="never" nodeType="tmRoot"/>
      </p:par>
    </p:tnLst>
  </p:timing>
  <p:hf hdr="0" ft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5.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6561"/>
            <a:ext cx="9144000" cy="870239"/>
          </a:xfrm>
        </p:spPr>
        <p:txBody>
          <a:bodyPr anchor="ctr" anchorCtr="0"/>
          <a:lstStyle/>
          <a:p>
            <a:pPr algn="ctr"/>
            <a:r>
              <a:rPr lang="en-US" sz="1800" dirty="0" smtClean="0">
                <a:solidFill>
                  <a:schemeClr val="tx1">
                    <a:lumMod val="20000"/>
                    <a:lumOff val="80000"/>
                  </a:schemeClr>
                </a:solidFill>
                <a:cs typeface="Times New Roman" pitchFamily="18" charset="0"/>
              </a:rPr>
              <a:t>TRƯỜNG ĐẠI HỌC BÁCH KHOA</a:t>
            </a:r>
            <a:br>
              <a:rPr lang="en-US" sz="1800" dirty="0" smtClean="0">
                <a:solidFill>
                  <a:schemeClr val="tx1">
                    <a:lumMod val="20000"/>
                    <a:lumOff val="80000"/>
                  </a:schemeClr>
                </a:solidFill>
                <a:cs typeface="Times New Roman" pitchFamily="18" charset="0"/>
              </a:rPr>
            </a:br>
            <a:r>
              <a:rPr lang="en-US" sz="1800" dirty="0" smtClean="0">
                <a:solidFill>
                  <a:schemeClr val="tx1">
                    <a:lumMod val="20000"/>
                    <a:lumOff val="80000"/>
                  </a:schemeClr>
                </a:solidFill>
                <a:cs typeface="Times New Roman" pitchFamily="18" charset="0"/>
              </a:rPr>
              <a:t>KHOA CÔNG NGHỆ THÔNG TIN</a:t>
            </a:r>
            <a:endParaRPr lang="en-US" sz="1800" dirty="0">
              <a:solidFill>
                <a:schemeClr val="tx1">
                  <a:lumMod val="20000"/>
                  <a:lumOff val="80000"/>
                </a:schemeClr>
              </a:solidFill>
              <a:cs typeface="Times New Roman" pitchFamily="18" charset="0"/>
            </a:endParaRPr>
          </a:p>
        </p:txBody>
      </p:sp>
      <p:sp>
        <p:nvSpPr>
          <p:cNvPr id="6" name="Rectangle 2"/>
          <p:cNvSpPr txBox="1">
            <a:spLocks noChangeArrowheads="1"/>
          </p:cNvSpPr>
          <p:nvPr/>
        </p:nvSpPr>
        <p:spPr bwMode="gray">
          <a:xfrm>
            <a:off x="100610" y="2590801"/>
            <a:ext cx="8877135" cy="1728354"/>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lnSpc>
                <a:spcPct val="110000"/>
              </a:lnSpc>
            </a:pPr>
            <a:endParaRPr lang="en-US" sz="2600" dirty="0" smtClean="0">
              <a:solidFill>
                <a:srgbClr val="002060"/>
              </a:solidFill>
              <a:cs typeface="Times New Roman" pitchFamily="18" charset="0"/>
            </a:endParaRPr>
          </a:p>
        </p:txBody>
      </p:sp>
      <p:sp>
        <p:nvSpPr>
          <p:cNvPr id="7" name="Rectangle 3"/>
          <p:cNvSpPr txBox="1">
            <a:spLocks noChangeArrowheads="1"/>
          </p:cNvSpPr>
          <p:nvPr/>
        </p:nvSpPr>
        <p:spPr bwMode="gray">
          <a:xfrm>
            <a:off x="4191000" y="4876800"/>
            <a:ext cx="464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0" indent="0">
              <a:lnSpc>
                <a:spcPct val="80000"/>
              </a:lnSpc>
              <a:spcBef>
                <a:spcPts val="600"/>
              </a:spcBef>
              <a:buFontTx/>
              <a:buNone/>
            </a:pPr>
            <a:r>
              <a:rPr lang="en-US" sz="2000" b="1" dirty="0" err="1" smtClean="0">
                <a:solidFill>
                  <a:srgbClr val="000099"/>
                </a:solidFill>
                <a:latin typeface="+mj-lt"/>
                <a:cs typeface="Times New Roman" pitchFamily="18" charset="0"/>
              </a:rPr>
              <a:t>Sinh</a:t>
            </a:r>
            <a:r>
              <a:rPr lang="en-US" sz="2000" b="1" dirty="0" smtClean="0">
                <a:solidFill>
                  <a:srgbClr val="000099"/>
                </a:solidFill>
                <a:latin typeface="+mj-lt"/>
                <a:cs typeface="Times New Roman" pitchFamily="18" charset="0"/>
              </a:rPr>
              <a:t> </a:t>
            </a:r>
            <a:r>
              <a:rPr lang="en-US" sz="2000" b="1" dirty="0" err="1" smtClean="0">
                <a:solidFill>
                  <a:srgbClr val="000099"/>
                </a:solidFill>
                <a:latin typeface="+mj-lt"/>
                <a:cs typeface="Times New Roman" pitchFamily="18" charset="0"/>
              </a:rPr>
              <a:t>viên</a:t>
            </a:r>
            <a:r>
              <a:rPr lang="en-US" sz="2000" b="1" dirty="0" smtClean="0">
                <a:solidFill>
                  <a:srgbClr val="000099"/>
                </a:solidFill>
                <a:latin typeface="+mj-lt"/>
                <a:cs typeface="Times New Roman" pitchFamily="18" charset="0"/>
              </a:rPr>
              <a:t> : </a:t>
            </a:r>
            <a:r>
              <a:rPr lang="en-US" sz="2000" b="1" dirty="0" smtClean="0">
                <a:solidFill>
                  <a:srgbClr val="000099"/>
                </a:solidFill>
                <a:latin typeface="+mj-lt"/>
                <a:cs typeface="Times New Roman" pitchFamily="18" charset="0"/>
              </a:rPr>
              <a:t>Mai </a:t>
            </a:r>
            <a:r>
              <a:rPr lang="en-US" sz="2000" b="1" dirty="0" err="1" smtClean="0">
                <a:solidFill>
                  <a:srgbClr val="000099"/>
                </a:solidFill>
                <a:latin typeface="+mj-lt"/>
                <a:cs typeface="Times New Roman" pitchFamily="18" charset="0"/>
              </a:rPr>
              <a:t>Đình</a:t>
            </a:r>
            <a:r>
              <a:rPr lang="en-US" sz="2000" b="1" dirty="0" smtClean="0">
                <a:solidFill>
                  <a:srgbClr val="000099"/>
                </a:solidFill>
                <a:latin typeface="+mj-lt"/>
                <a:cs typeface="Times New Roman" pitchFamily="18" charset="0"/>
              </a:rPr>
              <a:t> </a:t>
            </a:r>
            <a:r>
              <a:rPr lang="en-US" sz="2000" b="1" dirty="0" err="1" smtClean="0">
                <a:solidFill>
                  <a:srgbClr val="000099"/>
                </a:solidFill>
                <a:latin typeface="+mj-lt"/>
                <a:cs typeface="Times New Roman" pitchFamily="18" charset="0"/>
              </a:rPr>
              <a:t>Chiến</a:t>
            </a:r>
            <a:endParaRPr lang="en-US" sz="2000" b="1" dirty="0" smtClean="0">
              <a:solidFill>
                <a:srgbClr val="000099"/>
              </a:solidFill>
              <a:latin typeface="+mj-lt"/>
              <a:cs typeface="Times New Roman" pitchFamily="18" charset="0"/>
            </a:endParaRPr>
          </a:p>
          <a:p>
            <a:pPr marL="0" indent="0">
              <a:lnSpc>
                <a:spcPct val="80000"/>
              </a:lnSpc>
              <a:spcBef>
                <a:spcPts val="600"/>
              </a:spcBef>
              <a:buFontTx/>
              <a:buNone/>
            </a:pPr>
            <a:r>
              <a:rPr lang="en-US" sz="2000" b="1" dirty="0" smtClean="0">
                <a:solidFill>
                  <a:srgbClr val="000099"/>
                </a:solidFill>
                <a:latin typeface="+mj-lt"/>
                <a:cs typeface="Times New Roman" pitchFamily="18" charset="0"/>
              </a:rPr>
              <a:t>Lớp	    : 15T2</a:t>
            </a:r>
          </a:p>
          <a:p>
            <a:pPr marL="0" indent="0">
              <a:lnSpc>
                <a:spcPct val="120000"/>
              </a:lnSpc>
              <a:spcBef>
                <a:spcPts val="600"/>
              </a:spcBef>
              <a:buFontTx/>
              <a:buNone/>
            </a:pPr>
            <a:r>
              <a:rPr lang="en-US" sz="2000" b="1" dirty="0" smtClean="0">
                <a:solidFill>
                  <a:srgbClr val="000099"/>
                </a:solidFill>
                <a:latin typeface="+mj-lt"/>
                <a:cs typeface="Times New Roman" pitchFamily="18" charset="0"/>
              </a:rPr>
              <a:t>GVHD       : </a:t>
            </a:r>
            <a:r>
              <a:rPr lang="en-US" sz="2000" b="1" dirty="0" err="1" smtClean="0">
                <a:solidFill>
                  <a:srgbClr val="000099"/>
                </a:solidFill>
                <a:latin typeface="+mj-lt"/>
                <a:cs typeface="Times New Roman" pitchFamily="18" charset="0"/>
              </a:rPr>
              <a:t>ThS</a:t>
            </a:r>
            <a:r>
              <a:rPr lang="en-US" sz="2000" b="1" dirty="0" smtClean="0">
                <a:solidFill>
                  <a:srgbClr val="000099"/>
                </a:solidFill>
                <a:latin typeface="+mj-lt"/>
                <a:cs typeface="Times New Roman" pitchFamily="18" charset="0"/>
              </a:rPr>
              <a:t>. </a:t>
            </a:r>
            <a:r>
              <a:rPr lang="en-US" sz="2000" b="1" dirty="0" err="1" smtClean="0">
                <a:solidFill>
                  <a:srgbClr val="000099"/>
                </a:solidFill>
                <a:latin typeface="+mj-lt"/>
                <a:cs typeface="Times New Roman" pitchFamily="18" charset="0"/>
              </a:rPr>
              <a:t>Nguyễn</a:t>
            </a:r>
            <a:r>
              <a:rPr lang="en-US" sz="2000" b="1" dirty="0" smtClean="0">
                <a:solidFill>
                  <a:srgbClr val="000099"/>
                </a:solidFill>
                <a:latin typeface="+mj-lt"/>
                <a:cs typeface="Times New Roman" pitchFamily="18" charset="0"/>
              </a:rPr>
              <a:t> </a:t>
            </a:r>
            <a:r>
              <a:rPr lang="en-US" sz="2000" b="1" dirty="0" err="1" smtClean="0">
                <a:solidFill>
                  <a:srgbClr val="000099"/>
                </a:solidFill>
                <a:latin typeface="+mj-lt"/>
                <a:cs typeface="Times New Roman" pitchFamily="18" charset="0"/>
              </a:rPr>
              <a:t>Thế</a:t>
            </a:r>
            <a:r>
              <a:rPr lang="en-US" sz="2000" b="1" dirty="0" smtClean="0">
                <a:solidFill>
                  <a:srgbClr val="000099"/>
                </a:solidFill>
                <a:latin typeface="+mj-lt"/>
                <a:cs typeface="Times New Roman" pitchFamily="18" charset="0"/>
              </a:rPr>
              <a:t> </a:t>
            </a:r>
            <a:r>
              <a:rPr lang="en-US" sz="2000" b="1" dirty="0" err="1" smtClean="0">
                <a:solidFill>
                  <a:srgbClr val="000099"/>
                </a:solidFill>
                <a:latin typeface="+mj-lt"/>
                <a:cs typeface="Times New Roman" pitchFamily="18" charset="0"/>
              </a:rPr>
              <a:t>Xuân</a:t>
            </a:r>
            <a:r>
              <a:rPr lang="en-US" sz="2000" b="1" dirty="0" smtClean="0">
                <a:solidFill>
                  <a:srgbClr val="000099"/>
                </a:solidFill>
                <a:latin typeface="+mj-lt"/>
                <a:cs typeface="Times New Roman" pitchFamily="18" charset="0"/>
              </a:rPr>
              <a:t> Ly</a:t>
            </a:r>
            <a:endParaRPr lang="en-US" sz="2000" b="1" dirty="0" smtClean="0">
              <a:solidFill>
                <a:srgbClr val="000099"/>
              </a:solidFill>
              <a:latin typeface="+mj-lt"/>
              <a:cs typeface="Times New Roman" pitchFamily="18" charset="0"/>
            </a:endParaRPr>
          </a:p>
        </p:txBody>
      </p:sp>
      <p:sp>
        <p:nvSpPr>
          <p:cNvPr id="8" name="Rectangle 3"/>
          <p:cNvSpPr>
            <a:spLocks noChangeArrowheads="1"/>
          </p:cNvSpPr>
          <p:nvPr/>
        </p:nvSpPr>
        <p:spPr bwMode="auto">
          <a:xfrm>
            <a:off x="0" y="6116785"/>
            <a:ext cx="9144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80000"/>
              </a:lnSpc>
            </a:pPr>
            <a:r>
              <a:rPr lang="en-US" sz="1600" b="1" dirty="0" err="1" smtClean="0">
                <a:solidFill>
                  <a:srgbClr val="000099"/>
                </a:solidFill>
                <a:latin typeface="+mj-lt"/>
                <a:cs typeface="Times New Roman" pitchFamily="18" charset="0"/>
              </a:rPr>
              <a:t>Đà</a:t>
            </a:r>
            <a:r>
              <a:rPr lang="en-US" sz="1600" b="1" dirty="0" smtClean="0">
                <a:solidFill>
                  <a:srgbClr val="000099"/>
                </a:solidFill>
                <a:latin typeface="+mj-lt"/>
                <a:cs typeface="Times New Roman" pitchFamily="18" charset="0"/>
              </a:rPr>
              <a:t> </a:t>
            </a:r>
            <a:r>
              <a:rPr lang="en-US" sz="1600" b="1" dirty="0" err="1" smtClean="0">
                <a:solidFill>
                  <a:srgbClr val="000099"/>
                </a:solidFill>
                <a:latin typeface="+mj-lt"/>
                <a:cs typeface="Times New Roman" pitchFamily="18" charset="0"/>
              </a:rPr>
              <a:t>Nẵng</a:t>
            </a:r>
            <a:r>
              <a:rPr lang="en-US" sz="1600" b="1" dirty="0" smtClean="0">
                <a:solidFill>
                  <a:srgbClr val="000099"/>
                </a:solidFill>
                <a:latin typeface="+mj-lt"/>
                <a:cs typeface="Times New Roman" pitchFamily="18" charset="0"/>
              </a:rPr>
              <a:t>, </a:t>
            </a:r>
            <a:r>
              <a:rPr lang="en-US" sz="1600" b="1" dirty="0" smtClean="0">
                <a:solidFill>
                  <a:srgbClr val="000099"/>
                </a:solidFill>
                <a:latin typeface="+mj-lt"/>
                <a:cs typeface="Times New Roman" pitchFamily="18" charset="0"/>
              </a:rPr>
              <a:t>06/2020</a:t>
            </a:r>
            <a:endParaRPr lang="en-US" sz="1600" b="1" dirty="0">
              <a:solidFill>
                <a:srgbClr val="000099"/>
              </a:solidFill>
              <a:latin typeface="+mj-lt"/>
              <a:cs typeface="Times New Roman" pitchFamily="18" charset="0"/>
            </a:endParaRPr>
          </a:p>
        </p:txBody>
      </p:sp>
      <p:sp>
        <p:nvSpPr>
          <p:cNvPr id="10" name="Text Box 6"/>
          <p:cNvSpPr txBox="1">
            <a:spLocks noChangeArrowheads="1"/>
          </p:cNvSpPr>
          <p:nvPr/>
        </p:nvSpPr>
        <p:spPr bwMode="auto">
          <a:xfrm>
            <a:off x="0" y="1457980"/>
            <a:ext cx="9144000" cy="523220"/>
          </a:xfrm>
          <a:prstGeom prst="rect">
            <a:avLst/>
          </a:prstGeom>
          <a:noFill/>
          <a:ln w="9525">
            <a:noFill/>
            <a:miter lim="800000"/>
            <a:headEnd/>
            <a:tailEnd/>
          </a:ln>
          <a:effec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25000"/>
              </a:spcBef>
            </a:pPr>
            <a:r>
              <a:rPr lang="en-US" sz="2800" b="1" dirty="0" smtClean="0">
                <a:solidFill>
                  <a:srgbClr val="002060"/>
                </a:solidFill>
                <a:effectLst>
                  <a:outerShdw blurRad="38100" dist="38100" dir="2700000" algn="tl">
                    <a:srgbClr val="C0C0C0"/>
                  </a:outerShdw>
                </a:effectLst>
              </a:rPr>
              <a:t>BÁO CÁO  ĐỒ ÁN CƠ SỞ NGÀNH MẠNG</a:t>
            </a:r>
          </a:p>
        </p:txBody>
      </p:sp>
      <p:sp>
        <p:nvSpPr>
          <p:cNvPr id="12" name="Rectangle 2"/>
          <p:cNvSpPr txBox="1">
            <a:spLocks noChangeArrowheads="1"/>
          </p:cNvSpPr>
          <p:nvPr/>
        </p:nvSpPr>
        <p:spPr bwMode="gray">
          <a:xfrm>
            <a:off x="100610" y="2552701"/>
            <a:ext cx="8915400" cy="1804554"/>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marL="514350" indent="-514350" algn="ctr">
              <a:lnSpc>
                <a:spcPct val="110000"/>
              </a:lnSpc>
              <a:buAutoNum type="arabicPeriod"/>
            </a:pPr>
            <a:r>
              <a:rPr lang="en-US" sz="2600" dirty="0" err="1" smtClean="0">
                <a:solidFill>
                  <a:srgbClr val="CC3300"/>
                </a:solidFill>
                <a:cs typeface="Times New Roman" pitchFamily="18" charset="0"/>
              </a:rPr>
              <a:t>Tìm</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hiểu</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kỹ</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thuật</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lập</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trình</a:t>
            </a:r>
            <a:r>
              <a:rPr lang="en-US" sz="2600" dirty="0" smtClean="0">
                <a:solidFill>
                  <a:srgbClr val="CC3300"/>
                </a:solidFill>
                <a:cs typeface="Times New Roman" pitchFamily="18" charset="0"/>
              </a:rPr>
              <a:t> Hook, </a:t>
            </a:r>
            <a:r>
              <a:rPr lang="en-US" sz="2600" dirty="0" err="1" smtClean="0">
                <a:solidFill>
                  <a:srgbClr val="CC3300"/>
                </a:solidFill>
                <a:cs typeface="Times New Roman" pitchFamily="18" charset="0"/>
              </a:rPr>
              <a:t>xây</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dựng</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ứng</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dụng</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bắt</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phím</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KeyLoggerr</a:t>
            </a:r>
            <a:endParaRPr lang="en-US" sz="2600" dirty="0" smtClean="0">
              <a:solidFill>
                <a:srgbClr val="CC3300"/>
              </a:solidFill>
              <a:cs typeface="Times New Roman" pitchFamily="18" charset="0"/>
            </a:endParaRPr>
          </a:p>
          <a:p>
            <a:pPr marL="514350" indent="-514350" algn="ctr">
              <a:lnSpc>
                <a:spcPct val="110000"/>
              </a:lnSpc>
              <a:buAutoNum type="arabicPeriod"/>
            </a:pPr>
            <a:r>
              <a:rPr lang="en-US" sz="2600" dirty="0" err="1" smtClean="0">
                <a:solidFill>
                  <a:srgbClr val="CC3300"/>
                </a:solidFill>
                <a:cs typeface="Times New Roman" pitchFamily="18" charset="0"/>
              </a:rPr>
              <a:t>Xây</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dựng</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chương</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trình</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hỗ</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trợ</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quản</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lý</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công</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việc</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theo</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lịch</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cho</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công</a:t>
            </a:r>
            <a:r>
              <a:rPr lang="en-US" sz="2600" dirty="0">
                <a:solidFill>
                  <a:srgbClr val="CC3300"/>
                </a:solidFill>
                <a:cs typeface="Times New Roman" pitchFamily="18" charset="0"/>
              </a:rPr>
              <a:t> </a:t>
            </a:r>
            <a:r>
              <a:rPr lang="en-US" sz="2600" dirty="0" err="1" smtClean="0">
                <a:solidFill>
                  <a:srgbClr val="CC3300"/>
                </a:solidFill>
                <a:cs typeface="Times New Roman" pitchFamily="18" charset="0"/>
              </a:rPr>
              <a:t>ty</a:t>
            </a:r>
            <a:r>
              <a:rPr lang="en-US" sz="2600" dirty="0">
                <a:solidFill>
                  <a:srgbClr val="CC3300"/>
                </a:solidFill>
                <a:cs typeface="Times New Roman" pitchFamily="18" charset="0"/>
              </a:rPr>
              <a:t> </a:t>
            </a:r>
            <a:r>
              <a:rPr lang="en-US" sz="2600" dirty="0" err="1" smtClean="0">
                <a:solidFill>
                  <a:srgbClr val="CC3300"/>
                </a:solidFill>
                <a:cs typeface="Times New Roman" pitchFamily="18" charset="0"/>
              </a:rPr>
              <a:t>giao</a:t>
            </a:r>
            <a:r>
              <a:rPr lang="en-US" sz="2600" dirty="0" smtClean="0">
                <a:solidFill>
                  <a:srgbClr val="CC3300"/>
                </a:solidFill>
                <a:cs typeface="Times New Roman" pitchFamily="18" charset="0"/>
              </a:rPr>
              <a:t> </a:t>
            </a:r>
            <a:r>
              <a:rPr lang="en-US" sz="2600" dirty="0" err="1" smtClean="0">
                <a:solidFill>
                  <a:srgbClr val="CC3300"/>
                </a:solidFill>
                <a:cs typeface="Times New Roman" pitchFamily="18" charset="0"/>
              </a:rPr>
              <a:t>thức</a:t>
            </a:r>
            <a:r>
              <a:rPr lang="en-US" sz="2600" dirty="0" smtClean="0">
                <a:solidFill>
                  <a:srgbClr val="CC3300"/>
                </a:solidFill>
                <a:cs typeface="Times New Roman" pitchFamily="18" charset="0"/>
              </a:rPr>
              <a:t> TCP/IP</a:t>
            </a:r>
            <a:endParaRPr lang="en-US" sz="2600" dirty="0" smtClean="0">
              <a:solidFill>
                <a:srgbClr val="CC3300"/>
              </a:solidFill>
              <a:cs typeface="Times New Roman" pitchFamily="18" charset="0"/>
            </a:endParaRPr>
          </a:p>
        </p:txBody>
      </p:sp>
      <p:pic>
        <p:nvPicPr>
          <p:cNvPr id="11" name="Picture 10"/>
          <p:cNvPicPr>
            <a:picLocks noChangeAspect="1" noChangeArrowheads="1"/>
          </p:cNvPicPr>
          <p:nvPr/>
        </p:nvPicPr>
        <p:blipFill>
          <a:blip r:embed="rId2"/>
          <a:srcRect/>
          <a:stretch>
            <a:fillRect/>
          </a:stretch>
        </p:blipFill>
        <p:spPr bwMode="auto">
          <a:xfrm>
            <a:off x="146050" y="247650"/>
            <a:ext cx="736979" cy="685800"/>
          </a:xfrm>
          <a:prstGeom prst="rect">
            <a:avLst/>
          </a:prstGeom>
          <a:noFill/>
          <a:effectLst>
            <a:outerShdw blurRad="50800" dist="38100" dir="2700000" algn="tl" rotWithShape="0">
              <a:prstClr val="black">
                <a:alpha val="40000"/>
              </a:prstClr>
            </a:outerShdw>
          </a:effectLst>
        </p:spPr>
      </p:pic>
      <p:sp>
        <p:nvSpPr>
          <p:cNvPr id="13" name="Rectangle 2"/>
          <p:cNvSpPr txBox="1">
            <a:spLocks noChangeArrowheads="1"/>
          </p:cNvSpPr>
          <p:nvPr/>
        </p:nvSpPr>
        <p:spPr bwMode="gray">
          <a:xfrm>
            <a:off x="76200" y="2057400"/>
            <a:ext cx="8915400" cy="457200"/>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lnSpc>
                <a:spcPct val="110000"/>
              </a:lnSpc>
            </a:pPr>
            <a:r>
              <a:rPr lang="en-US" sz="2600" i="1" dirty="0" err="1" smtClean="0">
                <a:solidFill>
                  <a:srgbClr val="CC3300"/>
                </a:solidFill>
                <a:latin typeface="Times New Roman" pitchFamily="18" charset="0"/>
                <a:cs typeface="Times New Roman" pitchFamily="18" charset="0"/>
              </a:rPr>
              <a:t>Tên</a:t>
            </a:r>
            <a:r>
              <a:rPr lang="en-US" sz="2600" i="1" dirty="0" smtClean="0">
                <a:solidFill>
                  <a:srgbClr val="CC3300"/>
                </a:solidFill>
                <a:latin typeface="Times New Roman" pitchFamily="18" charset="0"/>
                <a:cs typeface="Times New Roman" pitchFamily="18" charset="0"/>
              </a:rPr>
              <a:t> </a:t>
            </a:r>
            <a:r>
              <a:rPr lang="en-US" sz="2600" i="1" dirty="0" err="1" smtClean="0">
                <a:solidFill>
                  <a:srgbClr val="CC3300"/>
                </a:solidFill>
                <a:latin typeface="Times New Roman" pitchFamily="18" charset="0"/>
                <a:cs typeface="Times New Roman" pitchFamily="18" charset="0"/>
              </a:rPr>
              <a:t>đề</a:t>
            </a:r>
            <a:r>
              <a:rPr lang="en-US" sz="2600" i="1" dirty="0" smtClean="0">
                <a:solidFill>
                  <a:srgbClr val="CC3300"/>
                </a:solidFill>
                <a:latin typeface="Times New Roman" pitchFamily="18" charset="0"/>
                <a:cs typeface="Times New Roman" pitchFamily="18" charset="0"/>
              </a:rPr>
              <a:t> </a:t>
            </a:r>
            <a:r>
              <a:rPr lang="en-US" sz="2600" i="1" dirty="0" err="1" smtClean="0">
                <a:solidFill>
                  <a:srgbClr val="CC3300"/>
                </a:solidFill>
                <a:latin typeface="Times New Roman" pitchFamily="18" charset="0"/>
                <a:cs typeface="Times New Roman" pitchFamily="18" charset="0"/>
              </a:rPr>
              <a:t>tài</a:t>
            </a:r>
            <a:r>
              <a:rPr lang="en-US" sz="2600" i="1" dirty="0" smtClean="0">
                <a:solidFill>
                  <a:srgbClr val="CC3300"/>
                </a:solidFill>
                <a:latin typeface="Times New Roman" pitchFamily="18" charset="0"/>
                <a:cs typeface="Times New Roman" pitchFamily="18" charset="0"/>
              </a:rPr>
              <a:t>:</a:t>
            </a:r>
          </a:p>
        </p:txBody>
      </p:sp>
      <p:pic>
        <p:nvPicPr>
          <p:cNvPr id="1026" name="Picture 2" descr="Káº¿t quáº£ hÃ¬nh áº£nh cho lá»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12" y="4501345"/>
            <a:ext cx="2286000" cy="18059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a:stretch>
            <a:fillRect/>
          </a:stretch>
        </p:blipFill>
        <p:spPr>
          <a:xfrm>
            <a:off x="152400" y="6477000"/>
            <a:ext cx="3105150" cy="233362"/>
          </a:xfrm>
          <a:prstGeom prst="rect">
            <a:avLst/>
          </a:prstGeom>
        </p:spPr>
      </p:pic>
      <p:pic>
        <p:nvPicPr>
          <p:cNvPr id="15" name="Picture 14"/>
          <p:cNvPicPr>
            <a:picLocks noChangeAspect="1"/>
          </p:cNvPicPr>
          <p:nvPr/>
        </p:nvPicPr>
        <p:blipFill>
          <a:blip r:embed="rId4"/>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2570587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Phân</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tích</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thiết</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kế</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hệ</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thống</a:t>
            </a:r>
            <a:endParaRPr lang="en-US" sz="2800" cap="none" dirty="0">
              <a:solidFill>
                <a:srgbClr val="FF0000"/>
              </a:solidFill>
              <a:cs typeface="Times New Roman" pitchFamily="18" charset="0"/>
            </a:endParaRPr>
          </a:p>
        </p:txBody>
      </p:sp>
      <p:pic>
        <p:nvPicPr>
          <p:cNvPr id="3075" name="Picture 3"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20" y="2362200"/>
            <a:ext cx="3619500" cy="34290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p:cNvSpPr>
            <a:spLocks noGrp="1"/>
          </p:cNvSpPr>
          <p:nvPr>
            <p:ph type="title"/>
          </p:nvPr>
        </p:nvSpPr>
        <p:spPr>
          <a:xfrm>
            <a:off x="5410200" y="1143000"/>
            <a:ext cx="3617913" cy="1752600"/>
          </a:xfrm>
        </p:spPr>
        <p:txBody>
          <a:bodyPr/>
          <a:lstStyle/>
          <a:p>
            <a:r>
              <a:rPr lang="en-US" sz="2600" b="0" cap="none" dirty="0" err="1">
                <a:solidFill>
                  <a:srgbClr val="000714"/>
                </a:solidFill>
                <a:latin typeface="Times New Roman" panose="02020603050405020304" pitchFamily="18" charset="0"/>
                <a:cs typeface="Times New Roman" panose="02020603050405020304" pitchFamily="18" charset="0"/>
              </a:rPr>
              <a:t>C</a:t>
            </a:r>
            <a:r>
              <a:rPr lang="en-US" sz="2600" b="0" cap="none" dirty="0" err="1" smtClean="0">
                <a:solidFill>
                  <a:srgbClr val="000714"/>
                </a:solidFill>
                <a:latin typeface="Times New Roman" panose="02020603050405020304" pitchFamily="18" charset="0"/>
                <a:cs typeface="Times New Roman" panose="02020603050405020304" pitchFamily="18" charset="0"/>
              </a:rPr>
              <a:t>ó</a:t>
            </a:r>
            <a:r>
              <a:rPr lang="en-US" sz="2600" b="0" cap="none" dirty="0" smtClean="0">
                <a:solidFill>
                  <a:srgbClr val="000714"/>
                </a:solidFill>
                <a:latin typeface="Times New Roman" panose="02020603050405020304" pitchFamily="18" charset="0"/>
                <a:cs typeface="Times New Roman" panose="02020603050405020304" pitchFamily="18" charset="0"/>
              </a:rPr>
              <a:t> </a:t>
            </a:r>
            <a:r>
              <a:rPr lang="en-US" sz="2600" b="0" cap="none" dirty="0" err="1" smtClean="0">
                <a:solidFill>
                  <a:srgbClr val="000714"/>
                </a:solidFill>
                <a:latin typeface="Times New Roman" panose="02020603050405020304" pitchFamily="18" charset="0"/>
                <a:cs typeface="Times New Roman" panose="02020603050405020304" pitchFamily="18" charset="0"/>
              </a:rPr>
              <a:t>một</a:t>
            </a:r>
            <a:r>
              <a:rPr lang="en-US" sz="2600" b="0" cap="none" dirty="0" smtClean="0">
                <a:solidFill>
                  <a:srgbClr val="000714"/>
                </a:solidFill>
                <a:latin typeface="Times New Roman" panose="02020603050405020304" pitchFamily="18" charset="0"/>
                <a:cs typeface="Times New Roman" panose="02020603050405020304" pitchFamily="18" charset="0"/>
              </a:rPr>
              <a:t> </a:t>
            </a:r>
            <a:r>
              <a:rPr lang="en-US" sz="2600" b="0" cap="none" dirty="0" err="1" smtClean="0">
                <a:solidFill>
                  <a:srgbClr val="000714"/>
                </a:solidFill>
                <a:latin typeface="Times New Roman" panose="02020603050405020304" pitchFamily="18" charset="0"/>
                <a:cs typeface="Times New Roman" panose="02020603050405020304" pitchFamily="18" charset="0"/>
              </a:rPr>
              <a:t>đoạn</a:t>
            </a:r>
            <a:r>
              <a:rPr lang="en-US" sz="2600" b="0" cap="none" dirty="0" smtClean="0">
                <a:solidFill>
                  <a:srgbClr val="000714"/>
                </a:solidFill>
                <a:latin typeface="Times New Roman" panose="02020603050405020304" pitchFamily="18" charset="0"/>
                <a:cs typeface="Times New Roman" panose="02020603050405020304" pitchFamily="18" charset="0"/>
              </a:rPr>
              <a:t> </a:t>
            </a:r>
            <a:r>
              <a:rPr lang="en-US" sz="2600" b="0" cap="none" dirty="0" err="1" smtClean="0">
                <a:solidFill>
                  <a:srgbClr val="000714"/>
                </a:solidFill>
                <a:latin typeface="Times New Roman" panose="02020603050405020304" pitchFamily="18" charset="0"/>
                <a:cs typeface="Times New Roman" panose="02020603050405020304" pitchFamily="18" charset="0"/>
              </a:rPr>
              <a:t>chương</a:t>
            </a:r>
            <a:r>
              <a:rPr lang="en-US" sz="2600" b="0" cap="none" dirty="0" smtClean="0">
                <a:solidFill>
                  <a:srgbClr val="000714"/>
                </a:solidFill>
                <a:latin typeface="Times New Roman" panose="02020603050405020304" pitchFamily="18" charset="0"/>
                <a:cs typeface="Times New Roman" panose="02020603050405020304" pitchFamily="18" charset="0"/>
              </a:rPr>
              <a:t> </a:t>
            </a:r>
            <a:r>
              <a:rPr lang="en-US" sz="2600" b="0" cap="none" dirty="0" err="1" smtClean="0">
                <a:solidFill>
                  <a:srgbClr val="000714"/>
                </a:solidFill>
                <a:latin typeface="Times New Roman" panose="02020603050405020304" pitchFamily="18" charset="0"/>
                <a:cs typeface="Times New Roman" panose="02020603050405020304" pitchFamily="18" charset="0"/>
              </a:rPr>
              <a:t>trình</a:t>
            </a:r>
            <a:r>
              <a:rPr lang="en-US" sz="2600" b="0" cap="none" dirty="0" smtClean="0">
                <a:solidFill>
                  <a:srgbClr val="000714"/>
                </a:solidFill>
                <a:latin typeface="Times New Roman" panose="02020603050405020304" pitchFamily="18" charset="0"/>
                <a:cs typeface="Times New Roman" panose="02020603050405020304" pitchFamily="18" charset="0"/>
              </a:rPr>
              <a:t> </a:t>
            </a:r>
            <a:r>
              <a:rPr lang="en-US" sz="2600" b="0" cap="none" dirty="0" err="1" smtClean="0">
                <a:solidFill>
                  <a:srgbClr val="000714"/>
                </a:solidFill>
                <a:latin typeface="Times New Roman" panose="02020603050405020304" pitchFamily="18" charset="0"/>
                <a:cs typeface="Times New Roman" panose="02020603050405020304" pitchFamily="18" charset="0"/>
              </a:rPr>
              <a:t>ghi</a:t>
            </a:r>
            <a:r>
              <a:rPr lang="en-US" sz="2600" b="0" cap="none" dirty="0" smtClean="0">
                <a:solidFill>
                  <a:srgbClr val="000714"/>
                </a:solidFill>
                <a:latin typeface="Times New Roman" panose="02020603050405020304" pitchFamily="18" charset="0"/>
                <a:cs typeface="Times New Roman" panose="02020603050405020304" pitchFamily="18" charset="0"/>
              </a:rPr>
              <a:t> </a:t>
            </a:r>
            <a:r>
              <a:rPr lang="en-US" sz="2600" b="0" cap="none" dirty="0" err="1" smtClean="0">
                <a:solidFill>
                  <a:srgbClr val="000714"/>
                </a:solidFill>
                <a:latin typeface="Times New Roman" panose="02020603050405020304" pitchFamily="18" charset="0"/>
                <a:cs typeface="Times New Roman" panose="02020603050405020304" pitchFamily="18" charset="0"/>
              </a:rPr>
              <a:t>nhận</a:t>
            </a:r>
            <a:r>
              <a:rPr lang="en-US" sz="2600" b="0" cap="none" dirty="0" smtClean="0">
                <a:solidFill>
                  <a:srgbClr val="000714"/>
                </a:solidFill>
                <a:latin typeface="Times New Roman" panose="02020603050405020304" pitchFamily="18" charset="0"/>
                <a:cs typeface="Times New Roman" panose="02020603050405020304" pitchFamily="18" charset="0"/>
              </a:rPr>
              <a:t> </a:t>
            </a:r>
            <a:r>
              <a:rPr lang="en-US" sz="2600" b="0" cap="none" dirty="0" err="1" smtClean="0">
                <a:solidFill>
                  <a:srgbClr val="000714"/>
                </a:solidFill>
                <a:latin typeface="Times New Roman" panose="02020603050405020304" pitchFamily="18" charset="0"/>
                <a:cs typeface="Times New Roman" panose="02020603050405020304" pitchFamily="18" charset="0"/>
              </a:rPr>
              <a:t>tín</a:t>
            </a:r>
            <a:r>
              <a:rPr lang="en-US" sz="2600" b="0" cap="none" dirty="0" smtClean="0">
                <a:solidFill>
                  <a:srgbClr val="000714"/>
                </a:solidFill>
                <a:latin typeface="Times New Roman" panose="02020603050405020304" pitchFamily="18" charset="0"/>
                <a:cs typeface="Times New Roman" panose="02020603050405020304" pitchFamily="18" charset="0"/>
              </a:rPr>
              <a:t> </a:t>
            </a:r>
            <a:r>
              <a:rPr lang="en-US" sz="2600" b="0" cap="none" dirty="0" err="1" smtClean="0">
                <a:solidFill>
                  <a:srgbClr val="000714"/>
                </a:solidFill>
                <a:latin typeface="Times New Roman" panose="02020603050405020304" pitchFamily="18" charset="0"/>
                <a:cs typeface="Times New Roman" panose="02020603050405020304" pitchFamily="18" charset="0"/>
              </a:rPr>
              <a:t>hiệu</a:t>
            </a:r>
            <a:r>
              <a:rPr lang="en-US" sz="2600" b="0" cap="none" dirty="0" smtClean="0">
                <a:solidFill>
                  <a:srgbClr val="000714"/>
                </a:solidFill>
                <a:latin typeface="Times New Roman" panose="02020603050405020304" pitchFamily="18" charset="0"/>
                <a:cs typeface="Times New Roman" panose="02020603050405020304" pitchFamily="18" charset="0"/>
              </a:rPr>
              <a:t> </a:t>
            </a:r>
            <a:r>
              <a:rPr lang="en-US" sz="2600" b="0" cap="none" dirty="0" err="1" smtClean="0">
                <a:solidFill>
                  <a:srgbClr val="000714"/>
                </a:solidFill>
                <a:latin typeface="Times New Roman" panose="02020603050405020304" pitchFamily="18" charset="0"/>
                <a:cs typeface="Times New Roman" panose="02020603050405020304" pitchFamily="18" charset="0"/>
              </a:rPr>
              <a:t>đó</a:t>
            </a:r>
            <a:r>
              <a:rPr lang="en-US" sz="2600" b="0" cap="none" dirty="0" smtClean="0">
                <a:solidFill>
                  <a:srgbClr val="000714"/>
                </a:solidFill>
                <a:latin typeface="Times New Roman" panose="02020603050405020304" pitchFamily="18" charset="0"/>
                <a:cs typeface="Times New Roman" panose="02020603050405020304" pitchFamily="18" charset="0"/>
              </a:rPr>
              <a:t> </a:t>
            </a:r>
            <a:r>
              <a:rPr lang="en-US" sz="2600" b="0" cap="none" dirty="0" err="1" smtClean="0">
                <a:solidFill>
                  <a:srgbClr val="000714"/>
                </a:solidFill>
                <a:latin typeface="Times New Roman" panose="02020603050405020304" pitchFamily="18" charset="0"/>
                <a:cs typeface="Times New Roman" panose="02020603050405020304" pitchFamily="18" charset="0"/>
              </a:rPr>
              <a:t>và</a:t>
            </a:r>
            <a:r>
              <a:rPr lang="en-US" sz="2600" b="0" cap="none" dirty="0" smtClean="0">
                <a:solidFill>
                  <a:srgbClr val="000714"/>
                </a:solidFill>
                <a:latin typeface="Times New Roman" panose="02020603050405020304" pitchFamily="18" charset="0"/>
                <a:cs typeface="Times New Roman" panose="02020603050405020304" pitchFamily="18" charset="0"/>
              </a:rPr>
              <a:t> </a:t>
            </a:r>
            <a:r>
              <a:rPr lang="en-US" sz="2600" b="0" cap="none" dirty="0" err="1" smtClean="0">
                <a:solidFill>
                  <a:srgbClr val="000714"/>
                </a:solidFill>
                <a:latin typeface="Times New Roman" panose="02020603050405020304" pitchFamily="18" charset="0"/>
                <a:cs typeface="Times New Roman" panose="02020603050405020304" pitchFamily="18" charset="0"/>
              </a:rPr>
              <a:t>ghi</a:t>
            </a:r>
            <a:r>
              <a:rPr lang="en-US" sz="2600" b="0" cap="none" dirty="0" smtClean="0">
                <a:solidFill>
                  <a:srgbClr val="000714"/>
                </a:solidFill>
                <a:latin typeface="Times New Roman" panose="02020603050405020304" pitchFamily="18" charset="0"/>
                <a:cs typeface="Times New Roman" panose="02020603050405020304" pitchFamily="18" charset="0"/>
              </a:rPr>
              <a:t> </a:t>
            </a:r>
            <a:r>
              <a:rPr lang="en-US" sz="2600" b="0" cap="none" dirty="0" err="1" smtClean="0">
                <a:solidFill>
                  <a:srgbClr val="000714"/>
                </a:solidFill>
                <a:latin typeface="Times New Roman" panose="02020603050405020304" pitchFamily="18" charset="0"/>
                <a:cs typeface="Times New Roman" panose="02020603050405020304" pitchFamily="18" charset="0"/>
              </a:rPr>
              <a:t>dữ</a:t>
            </a:r>
            <a:r>
              <a:rPr lang="en-US" sz="2600" b="0" cap="none" dirty="0" smtClean="0">
                <a:solidFill>
                  <a:srgbClr val="000714"/>
                </a:solidFill>
                <a:latin typeface="Times New Roman" panose="02020603050405020304" pitchFamily="18" charset="0"/>
                <a:cs typeface="Times New Roman" panose="02020603050405020304" pitchFamily="18" charset="0"/>
              </a:rPr>
              <a:t> </a:t>
            </a:r>
            <a:r>
              <a:rPr lang="en-US" sz="2600" b="0" cap="none" dirty="0" err="1" smtClean="0">
                <a:solidFill>
                  <a:srgbClr val="000714"/>
                </a:solidFill>
                <a:latin typeface="Times New Roman" panose="02020603050405020304" pitchFamily="18" charset="0"/>
                <a:cs typeface="Times New Roman" panose="02020603050405020304" pitchFamily="18" charset="0"/>
              </a:rPr>
              <a:t>liệu</a:t>
            </a:r>
            <a:r>
              <a:rPr lang="en-US" sz="2600" b="0" cap="none" dirty="0" smtClean="0">
                <a:solidFill>
                  <a:srgbClr val="000714"/>
                </a:solidFill>
                <a:latin typeface="Times New Roman" panose="02020603050405020304" pitchFamily="18" charset="0"/>
                <a:cs typeface="Times New Roman" panose="02020603050405020304" pitchFamily="18" charset="0"/>
              </a:rPr>
              <a:t> </a:t>
            </a:r>
            <a:r>
              <a:rPr lang="en-US" sz="2600" b="0" cap="none" dirty="0" err="1" smtClean="0">
                <a:solidFill>
                  <a:srgbClr val="000714"/>
                </a:solidFill>
                <a:latin typeface="Times New Roman" panose="02020603050405020304" pitchFamily="18" charset="0"/>
                <a:cs typeface="Times New Roman" panose="02020603050405020304" pitchFamily="18" charset="0"/>
              </a:rPr>
              <a:t>nhận</a:t>
            </a:r>
            <a:r>
              <a:rPr lang="en-US" sz="2600" b="0" cap="none" dirty="0" smtClean="0">
                <a:solidFill>
                  <a:srgbClr val="000714"/>
                </a:solidFill>
                <a:latin typeface="Times New Roman" panose="02020603050405020304" pitchFamily="18" charset="0"/>
                <a:cs typeface="Times New Roman" panose="02020603050405020304" pitchFamily="18" charset="0"/>
              </a:rPr>
              <a:t> </a:t>
            </a:r>
            <a:r>
              <a:rPr lang="en-US" sz="2600" b="0" cap="none" dirty="0" err="1" smtClean="0">
                <a:solidFill>
                  <a:srgbClr val="000714"/>
                </a:solidFill>
                <a:latin typeface="Times New Roman" panose="02020603050405020304" pitchFamily="18" charset="0"/>
                <a:cs typeface="Times New Roman" panose="02020603050405020304" pitchFamily="18" charset="0"/>
              </a:rPr>
              <a:t>được</a:t>
            </a:r>
            <a:r>
              <a:rPr lang="en-US" sz="2600" b="0" cap="none" dirty="0" smtClean="0">
                <a:solidFill>
                  <a:srgbClr val="000714"/>
                </a:solidFill>
                <a:latin typeface="Times New Roman" panose="02020603050405020304" pitchFamily="18" charset="0"/>
                <a:cs typeface="Times New Roman" panose="02020603050405020304" pitchFamily="18" charset="0"/>
              </a:rPr>
              <a:t> </a:t>
            </a:r>
            <a:r>
              <a:rPr lang="en-US" sz="2600" b="0" cap="none" dirty="0" err="1" smtClean="0">
                <a:solidFill>
                  <a:srgbClr val="000714"/>
                </a:solidFill>
                <a:latin typeface="Times New Roman" panose="02020603050405020304" pitchFamily="18" charset="0"/>
                <a:cs typeface="Times New Roman" panose="02020603050405020304" pitchFamily="18" charset="0"/>
              </a:rPr>
              <a:t>vào</a:t>
            </a:r>
            <a:r>
              <a:rPr lang="en-US" sz="2600" b="0" cap="none" dirty="0" smtClean="0">
                <a:solidFill>
                  <a:srgbClr val="000714"/>
                </a:solidFill>
                <a:latin typeface="Times New Roman" panose="02020603050405020304" pitchFamily="18" charset="0"/>
                <a:cs typeface="Times New Roman" panose="02020603050405020304" pitchFamily="18" charset="0"/>
              </a:rPr>
              <a:t> file log</a:t>
            </a:r>
            <a:endParaRPr lang="en-US" sz="2600" b="0" cap="none" dirty="0">
              <a:solidFill>
                <a:srgbClr val="000714"/>
              </a:solidFill>
              <a:latin typeface="Times New Roman" panose="02020603050405020304" pitchFamily="18" charset="0"/>
              <a:cs typeface="Times New Roman" panose="02020603050405020304" pitchFamily="18" charset="0"/>
            </a:endParaRPr>
          </a:p>
        </p:txBody>
      </p:sp>
      <p:sp>
        <p:nvSpPr>
          <p:cNvPr id="13" name="Text Placeholder 12"/>
          <p:cNvSpPr>
            <a:spLocks noGrp="1"/>
          </p:cNvSpPr>
          <p:nvPr>
            <p:ph type="body" idx="1"/>
          </p:nvPr>
        </p:nvSpPr>
        <p:spPr>
          <a:xfrm>
            <a:off x="159327" y="1241425"/>
            <a:ext cx="4184073" cy="1958975"/>
          </a:xfrm>
        </p:spPr>
        <p:txBody>
          <a:bodyPr>
            <a:normAutofit lnSpcReduction="10000"/>
          </a:bodyPr>
          <a:lstStyle/>
          <a:p>
            <a:r>
              <a:rPr lang="en-US" sz="2600" dirty="0" err="1">
                <a:latin typeface="Times New Roman" panose="02020603050405020304" pitchFamily="18" charset="0"/>
                <a:cs typeface="Times New Roman" panose="02020603050405020304" pitchFamily="18" charset="0"/>
              </a:rPr>
              <a:t>Thả</a:t>
            </a:r>
            <a:r>
              <a:rPr lang="en-US" sz="2600" dirty="0">
                <a:latin typeface="Times New Roman" panose="02020603050405020304" pitchFamily="18" charset="0"/>
                <a:cs typeface="Times New Roman" panose="02020603050405020304" pitchFamily="18" charset="0"/>
              </a:rPr>
              <a:t> hook </a:t>
            </a:r>
            <a:r>
              <a:rPr lang="en-US" sz="2600" dirty="0" err="1">
                <a:latin typeface="Times New Roman" panose="02020603050405020304" pitchFamily="18" charset="0"/>
                <a:cs typeface="Times New Roman" panose="02020603050405020304" pitchFamily="18" charset="0"/>
              </a:rPr>
              <a:t>vào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đang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chạy.Ghi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thông</a:t>
            </a:r>
            <a:r>
              <a:rPr lang="en-US" sz="2600" dirty="0">
                <a:latin typeface="Times New Roman" panose="02020603050405020304" pitchFamily="18" charset="0"/>
                <a:cs typeface="Times New Roman" panose="02020603050405020304" pitchFamily="18" charset="0"/>
              </a:rPr>
              <a:t> tin </a:t>
            </a:r>
            <a:r>
              <a:rPr lang="en-US" sz="2600" dirty="0" err="1">
                <a:latin typeface="Times New Roman" panose="02020603050405020304" pitchFamily="18" charset="0"/>
                <a:cs typeface="Times New Roman" panose="02020603050405020304" pitchFamily="18" charset="0"/>
              </a:rPr>
              <a:t>khi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xảy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phím</a:t>
            </a:r>
            <a:r>
              <a:rPr lang="en-US" sz="2600" dirty="0">
                <a:latin typeface="Times New Roman" panose="02020603050405020304" pitchFamily="18" charset="0"/>
                <a:cs typeface="Times New Roman" panose="02020603050405020304" pitchFamily="18" charset="0"/>
              </a:rPr>
              <a:t>(key up/ key down)</a:t>
            </a:r>
          </a:p>
        </p:txBody>
      </p:sp>
      <p:sp>
        <p:nvSpPr>
          <p:cNvPr id="15" name="Title 9"/>
          <p:cNvSpPr txBox="1">
            <a:spLocks/>
          </p:cNvSpPr>
          <p:nvPr/>
        </p:nvSpPr>
        <p:spPr>
          <a:xfrm>
            <a:off x="230187" y="4953000"/>
            <a:ext cx="3313113" cy="1371600"/>
          </a:xfrm>
          <a:prstGeom prst="rect">
            <a:avLst/>
          </a:prstGeom>
        </p:spPr>
        <p:txBody>
          <a:bodyPr anchor="t"/>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600" b="0" kern="0" cap="none" dirty="0" err="1" smtClean="0">
                <a:solidFill>
                  <a:srgbClr val="000714"/>
                </a:solidFill>
                <a:latin typeface="Times New Roman" panose="02020603050405020304" pitchFamily="18" charset="0"/>
                <a:cs typeface="Times New Roman" panose="02020603050405020304" pitchFamily="18" charset="0"/>
              </a:rPr>
              <a:t>Sử</a:t>
            </a:r>
            <a:r>
              <a:rPr lang="en-US" sz="2600" b="0" kern="0" cap="none" dirty="0" smtClean="0">
                <a:solidFill>
                  <a:srgbClr val="000714"/>
                </a:solidFill>
                <a:latin typeface="Times New Roman" panose="02020603050405020304" pitchFamily="18" charset="0"/>
                <a:cs typeface="Times New Roman" panose="02020603050405020304" pitchFamily="18" charset="0"/>
              </a:rPr>
              <a:t> </a:t>
            </a:r>
            <a:r>
              <a:rPr lang="en-US" sz="2600" b="0" kern="0" cap="none" dirty="0" err="1" smtClean="0">
                <a:solidFill>
                  <a:srgbClr val="000714"/>
                </a:solidFill>
                <a:latin typeface="Times New Roman" panose="02020603050405020304" pitchFamily="18" charset="0"/>
                <a:cs typeface="Times New Roman" panose="02020603050405020304" pitchFamily="18" charset="0"/>
              </a:rPr>
              <a:t>dụng</a:t>
            </a:r>
            <a:r>
              <a:rPr lang="en-US" sz="2600" b="0" kern="0" cap="none" dirty="0" smtClean="0">
                <a:solidFill>
                  <a:srgbClr val="000714"/>
                </a:solidFill>
                <a:latin typeface="Times New Roman" panose="02020603050405020304" pitchFamily="18" charset="0"/>
                <a:cs typeface="Times New Roman" panose="02020603050405020304" pitchFamily="18" charset="0"/>
              </a:rPr>
              <a:t> </a:t>
            </a:r>
            <a:r>
              <a:rPr lang="en-US" sz="2600" b="0" kern="0" cap="none" dirty="0" err="1" smtClean="0">
                <a:solidFill>
                  <a:srgbClr val="000714"/>
                </a:solidFill>
                <a:latin typeface="Times New Roman" panose="02020603050405020304" pitchFamily="18" charset="0"/>
                <a:cs typeface="Times New Roman" panose="02020603050405020304" pitchFamily="18" charset="0"/>
              </a:rPr>
              <a:t>đối</a:t>
            </a:r>
            <a:r>
              <a:rPr lang="en-US" sz="2600" b="0" kern="0" cap="none" dirty="0" smtClean="0">
                <a:solidFill>
                  <a:srgbClr val="000714"/>
                </a:solidFill>
                <a:latin typeface="Times New Roman" panose="02020603050405020304" pitchFamily="18" charset="0"/>
                <a:cs typeface="Times New Roman" panose="02020603050405020304" pitchFamily="18" charset="0"/>
              </a:rPr>
              <a:t> </a:t>
            </a:r>
            <a:r>
              <a:rPr lang="en-US" sz="2600" b="0" kern="0" cap="none" dirty="0" err="1" smtClean="0">
                <a:solidFill>
                  <a:srgbClr val="000714"/>
                </a:solidFill>
                <a:latin typeface="Times New Roman" panose="02020603050405020304" pitchFamily="18" charset="0"/>
                <a:cs typeface="Times New Roman" panose="02020603050405020304" pitchFamily="18" charset="0"/>
              </a:rPr>
              <a:t>tượng</a:t>
            </a:r>
            <a:r>
              <a:rPr lang="en-US" sz="2600" b="0" kern="0" cap="none" dirty="0" smtClean="0">
                <a:solidFill>
                  <a:srgbClr val="000714"/>
                </a:solidFill>
                <a:latin typeface="Times New Roman" panose="02020603050405020304" pitchFamily="18" charset="0"/>
                <a:cs typeface="Times New Roman" panose="02020603050405020304" pitchFamily="18" charset="0"/>
              </a:rPr>
              <a:t> Bitmap </a:t>
            </a:r>
            <a:r>
              <a:rPr lang="en-US" sz="2600" b="0" kern="0" cap="none" dirty="0" err="1" smtClean="0">
                <a:solidFill>
                  <a:srgbClr val="000714"/>
                </a:solidFill>
                <a:latin typeface="Times New Roman" panose="02020603050405020304" pitchFamily="18" charset="0"/>
                <a:cs typeface="Times New Roman" panose="02020603050405020304" pitchFamily="18" charset="0"/>
              </a:rPr>
              <a:t>và</a:t>
            </a:r>
            <a:r>
              <a:rPr lang="en-US" sz="2600" b="0" kern="0" cap="none" dirty="0" smtClean="0">
                <a:solidFill>
                  <a:srgbClr val="000714"/>
                </a:solidFill>
                <a:latin typeface="Times New Roman" panose="02020603050405020304" pitchFamily="18" charset="0"/>
                <a:cs typeface="Times New Roman" panose="02020603050405020304" pitchFamily="18" charset="0"/>
              </a:rPr>
              <a:t> Graphic </a:t>
            </a:r>
            <a:r>
              <a:rPr lang="en-US" sz="2600" b="0" kern="0" cap="none" dirty="0" err="1" smtClean="0">
                <a:solidFill>
                  <a:srgbClr val="000714"/>
                </a:solidFill>
                <a:latin typeface="Times New Roman" panose="02020603050405020304" pitchFamily="18" charset="0"/>
                <a:cs typeface="Times New Roman" panose="02020603050405020304" pitchFamily="18" charset="0"/>
              </a:rPr>
              <a:t>để</a:t>
            </a:r>
            <a:r>
              <a:rPr lang="en-US" sz="2600" b="0" kern="0" cap="none" dirty="0" smtClean="0">
                <a:solidFill>
                  <a:srgbClr val="000714"/>
                </a:solidFill>
                <a:latin typeface="Times New Roman" panose="02020603050405020304" pitchFamily="18" charset="0"/>
                <a:cs typeface="Times New Roman" panose="02020603050405020304" pitchFamily="18" charset="0"/>
              </a:rPr>
              <a:t> </a:t>
            </a:r>
            <a:r>
              <a:rPr lang="en-US" sz="2600" b="0" kern="0" cap="none" dirty="0" err="1" smtClean="0">
                <a:solidFill>
                  <a:srgbClr val="000714"/>
                </a:solidFill>
                <a:latin typeface="Times New Roman" panose="02020603050405020304" pitchFamily="18" charset="0"/>
                <a:cs typeface="Times New Roman" panose="02020603050405020304" pitchFamily="18" charset="0"/>
              </a:rPr>
              <a:t>chụp</a:t>
            </a:r>
            <a:r>
              <a:rPr lang="en-US" sz="2600" b="0" kern="0" cap="none" dirty="0" smtClean="0">
                <a:solidFill>
                  <a:srgbClr val="000714"/>
                </a:solidFill>
                <a:latin typeface="Times New Roman" panose="02020603050405020304" pitchFamily="18" charset="0"/>
                <a:cs typeface="Times New Roman" panose="02020603050405020304" pitchFamily="18" charset="0"/>
              </a:rPr>
              <a:t> </a:t>
            </a:r>
            <a:r>
              <a:rPr lang="en-US" sz="2600" b="0" kern="0" cap="none" dirty="0" err="1" smtClean="0">
                <a:solidFill>
                  <a:srgbClr val="000714"/>
                </a:solidFill>
                <a:latin typeface="Times New Roman" panose="02020603050405020304" pitchFamily="18" charset="0"/>
                <a:cs typeface="Times New Roman" panose="02020603050405020304" pitchFamily="18" charset="0"/>
              </a:rPr>
              <a:t>ảnh</a:t>
            </a:r>
            <a:r>
              <a:rPr lang="en-US" sz="2600" b="0" kern="0" cap="none" dirty="0" smtClean="0">
                <a:solidFill>
                  <a:srgbClr val="000714"/>
                </a:solidFill>
                <a:latin typeface="Times New Roman" panose="02020603050405020304" pitchFamily="18" charset="0"/>
                <a:cs typeface="Times New Roman" panose="02020603050405020304" pitchFamily="18" charset="0"/>
              </a:rPr>
              <a:t> </a:t>
            </a:r>
            <a:r>
              <a:rPr lang="en-US" sz="2600" b="0" kern="0" cap="none" dirty="0" err="1" smtClean="0">
                <a:solidFill>
                  <a:srgbClr val="000714"/>
                </a:solidFill>
                <a:latin typeface="Times New Roman" panose="02020603050405020304" pitchFamily="18" charset="0"/>
                <a:cs typeface="Times New Roman" panose="02020603050405020304" pitchFamily="18" charset="0"/>
              </a:rPr>
              <a:t>màn</a:t>
            </a:r>
            <a:r>
              <a:rPr lang="en-US" sz="2600" b="0" kern="0" cap="none" dirty="0" smtClean="0">
                <a:solidFill>
                  <a:srgbClr val="000714"/>
                </a:solidFill>
                <a:latin typeface="Times New Roman" panose="02020603050405020304" pitchFamily="18" charset="0"/>
                <a:cs typeface="Times New Roman" panose="02020603050405020304" pitchFamily="18" charset="0"/>
              </a:rPr>
              <a:t> </a:t>
            </a:r>
            <a:r>
              <a:rPr lang="en-US" sz="2600" b="0" kern="0" cap="none" dirty="0" err="1" smtClean="0">
                <a:solidFill>
                  <a:srgbClr val="000714"/>
                </a:solidFill>
                <a:latin typeface="Times New Roman" panose="02020603050405020304" pitchFamily="18" charset="0"/>
                <a:cs typeface="Times New Roman" panose="02020603050405020304" pitchFamily="18" charset="0"/>
              </a:rPr>
              <a:t>hình</a:t>
            </a:r>
            <a:endParaRPr lang="en-US" sz="2600" b="0" kern="0" cap="none" dirty="0">
              <a:solidFill>
                <a:srgbClr val="000714"/>
              </a:solidFill>
              <a:latin typeface="Times New Roman" panose="02020603050405020304" pitchFamily="18" charset="0"/>
              <a:cs typeface="Times New Roman" panose="02020603050405020304" pitchFamily="18" charset="0"/>
            </a:endParaRPr>
          </a:p>
        </p:txBody>
      </p:sp>
      <p:sp>
        <p:nvSpPr>
          <p:cNvPr id="16" name="Title 9"/>
          <p:cNvSpPr txBox="1">
            <a:spLocks/>
          </p:cNvSpPr>
          <p:nvPr/>
        </p:nvSpPr>
        <p:spPr>
          <a:xfrm>
            <a:off x="5519160" y="4953000"/>
            <a:ext cx="3508953" cy="1371600"/>
          </a:xfrm>
          <a:prstGeom prst="rect">
            <a:avLst/>
          </a:prstGeom>
        </p:spPr>
        <p:txBody>
          <a:bodyPr anchor="t"/>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600" b="0" kern="0" cap="none" dirty="0" err="1" smtClean="0">
                <a:solidFill>
                  <a:srgbClr val="000714"/>
                </a:solidFill>
                <a:latin typeface="Times New Roman" panose="02020603050405020304" pitchFamily="18" charset="0"/>
                <a:cs typeface="Times New Roman" panose="02020603050405020304" pitchFamily="18" charset="0"/>
              </a:rPr>
              <a:t>Sử</a:t>
            </a:r>
            <a:r>
              <a:rPr lang="en-US" sz="2600" b="0" kern="0" cap="none" dirty="0" smtClean="0">
                <a:solidFill>
                  <a:srgbClr val="000714"/>
                </a:solidFill>
                <a:latin typeface="Times New Roman" panose="02020603050405020304" pitchFamily="18" charset="0"/>
                <a:cs typeface="Times New Roman" panose="02020603050405020304" pitchFamily="18" charset="0"/>
              </a:rPr>
              <a:t> </a:t>
            </a:r>
            <a:r>
              <a:rPr lang="en-US" sz="2600" b="0" kern="0" cap="none" dirty="0" err="1" smtClean="0">
                <a:solidFill>
                  <a:srgbClr val="000714"/>
                </a:solidFill>
                <a:latin typeface="Times New Roman" panose="02020603050405020304" pitchFamily="18" charset="0"/>
                <a:cs typeface="Times New Roman" panose="02020603050405020304" pitchFamily="18" charset="0"/>
              </a:rPr>
              <a:t>dụng</a:t>
            </a:r>
            <a:r>
              <a:rPr lang="en-US" sz="2600" b="0" kern="0" cap="none" dirty="0" smtClean="0">
                <a:solidFill>
                  <a:srgbClr val="000714"/>
                </a:solidFill>
                <a:latin typeface="Times New Roman" panose="02020603050405020304" pitchFamily="18" charset="0"/>
                <a:cs typeface="Times New Roman" panose="02020603050405020304" pitchFamily="18" charset="0"/>
              </a:rPr>
              <a:t> </a:t>
            </a:r>
            <a:r>
              <a:rPr lang="en-US" sz="2600" b="0" kern="0" cap="none" dirty="0" err="1" smtClean="0">
                <a:solidFill>
                  <a:srgbClr val="000714"/>
                </a:solidFill>
                <a:latin typeface="Times New Roman" panose="02020603050405020304" pitchFamily="18" charset="0"/>
                <a:cs typeface="Times New Roman" panose="02020603050405020304" pitchFamily="18" charset="0"/>
              </a:rPr>
              <a:t>thư</a:t>
            </a:r>
            <a:r>
              <a:rPr lang="en-US" sz="2600" b="0" kern="0" cap="none" dirty="0" smtClean="0">
                <a:solidFill>
                  <a:srgbClr val="000714"/>
                </a:solidFill>
                <a:latin typeface="Times New Roman" panose="02020603050405020304" pitchFamily="18" charset="0"/>
                <a:cs typeface="Times New Roman" panose="02020603050405020304" pitchFamily="18" charset="0"/>
              </a:rPr>
              <a:t> </a:t>
            </a:r>
            <a:r>
              <a:rPr lang="en-US" sz="2600" b="0" kern="0" cap="none" dirty="0" err="1" smtClean="0">
                <a:solidFill>
                  <a:srgbClr val="000714"/>
                </a:solidFill>
                <a:latin typeface="Times New Roman" panose="02020603050405020304" pitchFamily="18" charset="0"/>
                <a:cs typeface="Times New Roman" panose="02020603050405020304" pitchFamily="18" charset="0"/>
              </a:rPr>
              <a:t>viện</a:t>
            </a:r>
            <a:r>
              <a:rPr lang="en-US" sz="2600" b="0" kern="0" cap="none" dirty="0" smtClean="0">
                <a:solidFill>
                  <a:srgbClr val="000714"/>
                </a:solidFill>
                <a:latin typeface="Times New Roman" panose="02020603050405020304" pitchFamily="18" charset="0"/>
                <a:cs typeface="Times New Roman" panose="02020603050405020304" pitchFamily="18" charset="0"/>
              </a:rPr>
              <a:t> </a:t>
            </a:r>
            <a:r>
              <a:rPr lang="en-US" sz="2600" b="0" kern="0" cap="none" dirty="0" err="1" smtClean="0">
                <a:solidFill>
                  <a:srgbClr val="000714"/>
                </a:solidFill>
                <a:latin typeface="Times New Roman" panose="02020603050405020304" pitchFamily="18" charset="0"/>
                <a:cs typeface="Times New Roman" panose="02020603050405020304" pitchFamily="18" charset="0"/>
              </a:rPr>
              <a:t>Smtpclient</a:t>
            </a:r>
            <a:r>
              <a:rPr lang="en-US" sz="2600" b="0" kern="0" cap="none" dirty="0" smtClean="0">
                <a:solidFill>
                  <a:srgbClr val="000714"/>
                </a:solidFill>
                <a:latin typeface="Times New Roman" panose="02020603050405020304" pitchFamily="18" charset="0"/>
                <a:cs typeface="Times New Roman" panose="02020603050405020304" pitchFamily="18" charset="0"/>
              </a:rPr>
              <a:t> </a:t>
            </a:r>
            <a:r>
              <a:rPr lang="en-US" sz="2600" b="0" kern="0" cap="none" dirty="0" err="1" smtClean="0">
                <a:solidFill>
                  <a:srgbClr val="000714"/>
                </a:solidFill>
                <a:latin typeface="Times New Roman" panose="02020603050405020304" pitchFamily="18" charset="0"/>
                <a:cs typeface="Times New Roman" panose="02020603050405020304" pitchFamily="18" charset="0"/>
              </a:rPr>
              <a:t>để</a:t>
            </a:r>
            <a:r>
              <a:rPr lang="en-US" sz="2600" b="0" kern="0" cap="none" dirty="0" smtClean="0">
                <a:solidFill>
                  <a:srgbClr val="000714"/>
                </a:solidFill>
                <a:latin typeface="Times New Roman" panose="02020603050405020304" pitchFamily="18" charset="0"/>
                <a:cs typeface="Times New Roman" panose="02020603050405020304" pitchFamily="18" charset="0"/>
              </a:rPr>
              <a:t> </a:t>
            </a:r>
            <a:r>
              <a:rPr lang="en-US" sz="2600" b="0" kern="0" cap="none" dirty="0" err="1" smtClean="0">
                <a:solidFill>
                  <a:srgbClr val="000714"/>
                </a:solidFill>
                <a:latin typeface="Times New Roman" panose="02020603050405020304" pitchFamily="18" charset="0"/>
                <a:cs typeface="Times New Roman" panose="02020603050405020304" pitchFamily="18" charset="0"/>
              </a:rPr>
              <a:t>gởi</a:t>
            </a:r>
            <a:r>
              <a:rPr lang="en-US" sz="2600" b="0" kern="0" cap="none" dirty="0" smtClean="0">
                <a:solidFill>
                  <a:srgbClr val="000714"/>
                </a:solidFill>
                <a:latin typeface="Times New Roman" panose="02020603050405020304" pitchFamily="18" charset="0"/>
                <a:cs typeface="Times New Roman" panose="02020603050405020304" pitchFamily="18" charset="0"/>
              </a:rPr>
              <a:t> email</a:t>
            </a:r>
            <a:endParaRPr lang="en-US" sz="2600" b="0" kern="0" cap="none" dirty="0">
              <a:solidFill>
                <a:srgbClr val="000714"/>
              </a:solidFill>
              <a:latin typeface="Times New Roman" panose="02020603050405020304" pitchFamily="18" charset="0"/>
              <a:cs typeface="Times New Roman" panose="02020603050405020304" pitchFamily="18" charset="0"/>
            </a:endParaRPr>
          </a:p>
        </p:txBody>
      </p:sp>
      <p:pic>
        <p:nvPicPr>
          <p:cNvPr id="31" name="Picture 30"/>
          <p:cNvPicPr>
            <a:picLocks noChangeAspect="1"/>
          </p:cNvPicPr>
          <p:nvPr/>
        </p:nvPicPr>
        <p:blipFill>
          <a:blip r:embed="rId3"/>
          <a:stretch>
            <a:fillRect/>
          </a:stretch>
        </p:blipFill>
        <p:spPr>
          <a:xfrm>
            <a:off x="152400" y="6477000"/>
            <a:ext cx="3105150" cy="233362"/>
          </a:xfrm>
          <a:prstGeom prst="rect">
            <a:avLst/>
          </a:prstGeom>
        </p:spPr>
      </p:pic>
      <p:pic>
        <p:nvPicPr>
          <p:cNvPr id="32" name="Picture 31"/>
          <p:cNvPicPr>
            <a:picLocks noChangeAspect="1"/>
          </p:cNvPicPr>
          <p:nvPr/>
        </p:nvPicPr>
        <p:blipFill>
          <a:blip r:embed="rId3"/>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2466402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Xây</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dựng</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thuật</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toán</a:t>
            </a:r>
            <a:endParaRPr lang="en-US" sz="2800" cap="none" dirty="0">
              <a:solidFill>
                <a:srgbClr val="FF0000"/>
              </a:solidFill>
              <a:cs typeface="Times New Roman" pitchFamily="18" charset="0"/>
            </a:endParaRPr>
          </a:p>
        </p:txBody>
      </p:sp>
      <p:pic>
        <p:nvPicPr>
          <p:cNvPr id="2050" name="Ảnh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143000"/>
            <a:ext cx="5562600" cy="533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152400" y="6477000"/>
            <a:ext cx="3105150" cy="233362"/>
          </a:xfrm>
          <a:prstGeom prst="rect">
            <a:avLst/>
          </a:prstGeom>
        </p:spPr>
      </p:pic>
      <p:pic>
        <p:nvPicPr>
          <p:cNvPr id="6" name="Picture 5"/>
          <p:cNvPicPr>
            <a:picLocks noChangeAspect="1"/>
          </p:cNvPicPr>
          <p:nvPr/>
        </p:nvPicPr>
        <p:blipFill>
          <a:blip r:embed="rId3"/>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2466402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417972" y="6479700"/>
            <a:ext cx="1616075" cy="254953"/>
          </a:xfrm>
          <a:prstGeom prst="rect">
            <a:avLst/>
          </a:prstGeom>
        </p:spPr>
        <p:txBody>
          <a:bodyPr>
            <a:normAutofit fontScale="92500" lnSpcReduction="10000"/>
          </a:bodyPr>
          <a:lstStyle/>
          <a:p>
            <a:fld id="{469EF50A-1779-4EBB-9513-0FF53CEFFFCB}" type="slidenum">
              <a:rPr lang="en-US" smtClean="0"/>
              <a:pPr/>
              <a:t>12</a:t>
            </a:fld>
            <a:r>
              <a:rPr lang="en-US" dirty="0" smtClean="0"/>
              <a:t>/20</a:t>
            </a:r>
          </a:p>
          <a:p>
            <a:endParaRPr lang="en-US" dirty="0"/>
          </a:p>
        </p:txBody>
      </p:sp>
      <p:sp>
        <p:nvSpPr>
          <p:cNvPr id="11"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dirty="0" smtClean="0">
                <a:solidFill>
                  <a:srgbClr val="FF0000"/>
                </a:solidFill>
                <a:cs typeface="Times New Roman" pitchFamily="18" charset="0"/>
              </a:rPr>
              <a:t>NỘI DUNG</a:t>
            </a:r>
            <a:endParaRPr lang="en-US" sz="2800" dirty="0">
              <a:solidFill>
                <a:srgbClr val="FF0000"/>
              </a:solidFill>
              <a:cs typeface="Times New Roman" pitchFamily="18" charset="0"/>
            </a:endParaRPr>
          </a:p>
        </p:txBody>
      </p:sp>
      <p:sp>
        <p:nvSpPr>
          <p:cNvPr id="5" name="AutoShape 47"/>
          <p:cNvSpPr>
            <a:spLocks noChangeArrowheads="1"/>
          </p:cNvSpPr>
          <p:nvPr/>
        </p:nvSpPr>
        <p:spPr bwMode="gray">
          <a:xfrm>
            <a:off x="1463675" y="1981200"/>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eaLnBrk="0" hangingPunct="0"/>
            <a:r>
              <a:rPr lang="fr-FR" sz="2800" b="1" dirty="0">
                <a:solidFill>
                  <a:srgbClr val="006699"/>
                </a:solidFill>
                <a:latin typeface="Times New Roman" panose="02020603050405020304" pitchFamily="18" charset="0"/>
                <a:cs typeface="Times New Roman" panose="02020603050405020304" pitchFamily="18" charset="0"/>
              </a:rPr>
              <a:t>1. </a:t>
            </a:r>
            <a:r>
              <a:rPr lang="fr-FR" sz="2800" b="1" dirty="0" err="1" smtClean="0">
                <a:solidFill>
                  <a:srgbClr val="006699"/>
                </a:solidFill>
                <a:latin typeface="Times New Roman" panose="02020603050405020304" pitchFamily="18" charset="0"/>
                <a:cs typeface="Times New Roman" panose="02020603050405020304" pitchFamily="18" charset="0"/>
              </a:rPr>
              <a:t>Tổng</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quan</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về</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đề</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tài</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7" name="AutoShape 97"/>
          <p:cNvSpPr>
            <a:spLocks noChangeArrowheads="1"/>
          </p:cNvSpPr>
          <p:nvPr/>
        </p:nvSpPr>
        <p:spPr bwMode="gray">
          <a:xfrm>
            <a:off x="1463675" y="32750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800" b="1" dirty="0">
                <a:solidFill>
                  <a:srgbClr val="006699"/>
                </a:solidFill>
                <a:latin typeface="Times New Roman" panose="02020603050405020304" pitchFamily="18" charset="0"/>
                <a:cs typeface="Times New Roman" panose="02020603050405020304" pitchFamily="18" charset="0"/>
              </a:rPr>
              <a:t>3. </a:t>
            </a:r>
            <a:r>
              <a:rPr lang="fr-FR" sz="2800" b="1" dirty="0" err="1">
                <a:solidFill>
                  <a:srgbClr val="006699"/>
                </a:solidFill>
                <a:latin typeface="Times New Roman" panose="02020603050405020304" pitchFamily="18" charset="0"/>
                <a:cs typeface="Times New Roman" panose="02020603050405020304" pitchFamily="18" charset="0"/>
              </a:rPr>
              <a:t>Phân</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tích</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thiết</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kế</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hệ</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thống</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8" name="AutoShape 97"/>
          <p:cNvSpPr>
            <a:spLocks noChangeArrowheads="1"/>
          </p:cNvSpPr>
          <p:nvPr/>
        </p:nvSpPr>
        <p:spPr bwMode="gray">
          <a:xfrm>
            <a:off x="1463675" y="26273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800" b="1" dirty="0">
                <a:solidFill>
                  <a:srgbClr val="006699"/>
                </a:solidFill>
                <a:latin typeface="Times New Roman" panose="02020603050405020304" pitchFamily="18" charset="0"/>
                <a:cs typeface="Times New Roman" panose="02020603050405020304" pitchFamily="18" charset="0"/>
              </a:rPr>
              <a:t>2. </a:t>
            </a:r>
            <a:r>
              <a:rPr lang="fr-FR" sz="2800" b="1" dirty="0" err="1">
                <a:solidFill>
                  <a:srgbClr val="006699"/>
                </a:solidFill>
                <a:latin typeface="Times New Roman" panose="02020603050405020304" pitchFamily="18" charset="0"/>
                <a:cs typeface="Times New Roman" panose="02020603050405020304" pitchFamily="18" charset="0"/>
              </a:rPr>
              <a:t>Cơ</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sở</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lý</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thuyết</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10" name="AutoShape 97"/>
          <p:cNvSpPr>
            <a:spLocks noChangeArrowheads="1"/>
          </p:cNvSpPr>
          <p:nvPr/>
        </p:nvSpPr>
        <p:spPr bwMode="gray">
          <a:xfrm>
            <a:off x="1463675" y="3922712"/>
            <a:ext cx="6183313" cy="508000"/>
          </a:xfrm>
          <a:prstGeom prst="roundRect">
            <a:avLst>
              <a:gd name="adj" fmla="val 50000"/>
            </a:avLst>
          </a:prstGeom>
          <a:solidFill>
            <a:srgbClr val="00B0CC"/>
          </a:solidFill>
          <a:ln w="28575" algn="ctr">
            <a:solidFill>
              <a:schemeClr val="bg2"/>
            </a:solidFill>
            <a:round/>
            <a:headEnd/>
            <a:tailEnd/>
          </a:ln>
        </p:spPr>
        <p:txBody>
          <a:bodyPr wrap="none" anchor="ctr"/>
          <a:lstStyle/>
          <a:p>
            <a:pPr marL="342900" lvl="2" indent="-342900"/>
            <a:r>
              <a:rPr lang="fr-FR" sz="2800" b="1" dirty="0">
                <a:latin typeface="Times New Roman" panose="02020603050405020304" pitchFamily="18" charset="0"/>
                <a:cs typeface="Times New Roman" panose="02020603050405020304" pitchFamily="18" charset="0"/>
              </a:rPr>
              <a:t>4. </a:t>
            </a:r>
            <a:r>
              <a:rPr lang="fr-FR" sz="2800" b="1" dirty="0" err="1" smtClean="0">
                <a:latin typeface="Times New Roman" panose="02020603050405020304" pitchFamily="18" charset="0"/>
                <a:cs typeface="Times New Roman" panose="02020603050405020304" pitchFamily="18" charset="0"/>
              </a:rPr>
              <a:t>Kết</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quả</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thực</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nghiệm</a:t>
            </a:r>
            <a:endParaRPr lang="en-US" sz="28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52400" y="6477000"/>
            <a:ext cx="3105150" cy="233362"/>
          </a:xfrm>
          <a:prstGeom prst="rect">
            <a:avLst/>
          </a:prstGeom>
        </p:spPr>
      </p:pic>
      <p:pic>
        <p:nvPicPr>
          <p:cNvPr id="13" name="Picture 12"/>
          <p:cNvPicPr>
            <a:picLocks noChangeAspect="1"/>
          </p:cNvPicPr>
          <p:nvPr/>
        </p:nvPicPr>
        <p:blipFill>
          <a:blip r:embed="rId2"/>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936663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Kết</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quả</a:t>
            </a:r>
            <a:endParaRPr lang="en-US" sz="2800" cap="none" dirty="0">
              <a:solidFill>
                <a:srgbClr val="FF0000"/>
              </a:solidFill>
              <a:cs typeface="Times New Roman" pitchFamily="18" charset="0"/>
            </a:endParaRPr>
          </a:p>
        </p:txBody>
      </p:sp>
      <p:sp>
        <p:nvSpPr>
          <p:cNvPr id="3" name="TextBox 2"/>
          <p:cNvSpPr txBox="1"/>
          <p:nvPr/>
        </p:nvSpPr>
        <p:spPr>
          <a:xfrm>
            <a:off x="923255" y="5540718"/>
            <a:ext cx="2895600" cy="369332"/>
          </a:xfrm>
          <a:prstGeom prst="rect">
            <a:avLst/>
          </a:prstGeom>
          <a:noFill/>
        </p:spPr>
        <p:txBody>
          <a:bodyPr wrap="square" rtlCol="0">
            <a:spAutoFit/>
          </a:bodyPr>
          <a:lstStyle/>
          <a:p>
            <a:r>
              <a:rPr lang="en-US" i="1" dirty="0" err="1">
                <a:solidFill>
                  <a:schemeClr val="accent2">
                    <a:lumMod val="75000"/>
                  </a:schemeClr>
                </a:solidFill>
              </a:rPr>
              <a:t>Giao</a:t>
            </a:r>
            <a:r>
              <a:rPr lang="en-US" i="1" dirty="0">
                <a:solidFill>
                  <a:schemeClr val="accent2">
                    <a:lumMod val="75000"/>
                  </a:schemeClr>
                </a:solidFill>
              </a:rPr>
              <a:t> </a:t>
            </a:r>
            <a:r>
              <a:rPr lang="en-US" i="1" dirty="0" err="1">
                <a:solidFill>
                  <a:schemeClr val="accent2">
                    <a:lumMod val="75000"/>
                  </a:schemeClr>
                </a:solidFill>
              </a:rPr>
              <a:t>diện</a:t>
            </a:r>
            <a:r>
              <a:rPr lang="en-US" i="1" dirty="0">
                <a:solidFill>
                  <a:schemeClr val="accent2">
                    <a:lumMod val="75000"/>
                  </a:schemeClr>
                </a:solidFill>
              </a:rPr>
              <a:t> </a:t>
            </a:r>
            <a:r>
              <a:rPr lang="en-US" i="1" dirty="0" err="1">
                <a:solidFill>
                  <a:schemeClr val="accent2">
                    <a:lumMod val="75000"/>
                  </a:schemeClr>
                </a:solidFill>
              </a:rPr>
              <a:t>chương</a:t>
            </a:r>
            <a:r>
              <a:rPr lang="en-US" i="1" dirty="0">
                <a:solidFill>
                  <a:schemeClr val="accent2">
                    <a:lumMod val="75000"/>
                  </a:schemeClr>
                </a:solidFill>
              </a:rPr>
              <a:t> </a:t>
            </a:r>
            <a:r>
              <a:rPr lang="en-US" i="1" dirty="0" err="1">
                <a:solidFill>
                  <a:schemeClr val="accent2">
                    <a:lumMod val="75000"/>
                  </a:schemeClr>
                </a:solidFill>
              </a:rPr>
              <a:t>trình</a:t>
            </a:r>
            <a:endParaRPr lang="en-US" dirty="0">
              <a:solidFill>
                <a:schemeClr val="accent2">
                  <a:lumMod val="75000"/>
                </a:schemeClr>
              </a:solidFill>
            </a:endParaRPr>
          </a:p>
        </p:txBody>
      </p:sp>
      <p:sp>
        <p:nvSpPr>
          <p:cNvPr id="5" name="TextBox 4"/>
          <p:cNvSpPr txBox="1"/>
          <p:nvPr/>
        </p:nvSpPr>
        <p:spPr>
          <a:xfrm>
            <a:off x="4648200" y="5125219"/>
            <a:ext cx="3962400" cy="1200329"/>
          </a:xfrm>
          <a:prstGeom prst="rect">
            <a:avLst/>
          </a:prstGeom>
          <a:noFill/>
        </p:spPr>
        <p:txBody>
          <a:bodyPr wrap="square" rtlCol="0">
            <a:spAutoFit/>
          </a:bodyPr>
          <a:lstStyle/>
          <a:p>
            <a:r>
              <a:rPr lang="en-US" i="1" dirty="0" err="1" smtClean="0">
                <a:solidFill>
                  <a:schemeClr val="accent2">
                    <a:lumMod val="75000"/>
                  </a:schemeClr>
                </a:solidFill>
              </a:rPr>
              <a:t>Kết</a:t>
            </a:r>
            <a:r>
              <a:rPr lang="en-US" i="1" dirty="0" smtClean="0">
                <a:solidFill>
                  <a:schemeClr val="accent2">
                    <a:lumMod val="75000"/>
                  </a:schemeClr>
                </a:solidFill>
              </a:rPr>
              <a:t> </a:t>
            </a:r>
            <a:r>
              <a:rPr lang="en-US" i="1" dirty="0" err="1" smtClean="0">
                <a:solidFill>
                  <a:schemeClr val="accent2">
                    <a:lumMod val="75000"/>
                  </a:schemeClr>
                </a:solidFill>
              </a:rPr>
              <a:t>quả</a:t>
            </a:r>
            <a:r>
              <a:rPr lang="en-US" i="1" dirty="0" smtClean="0">
                <a:solidFill>
                  <a:schemeClr val="accent2">
                    <a:lumMod val="75000"/>
                  </a:schemeClr>
                </a:solidFill>
              </a:rPr>
              <a:t> </a:t>
            </a:r>
            <a:r>
              <a:rPr lang="en-US" i="1" dirty="0" err="1" smtClean="0">
                <a:solidFill>
                  <a:schemeClr val="accent2">
                    <a:lumMod val="75000"/>
                  </a:schemeClr>
                </a:solidFill>
              </a:rPr>
              <a:t>thu</a:t>
            </a:r>
            <a:r>
              <a:rPr lang="en-US" i="1" dirty="0" smtClean="0">
                <a:solidFill>
                  <a:schemeClr val="accent2">
                    <a:lumMod val="75000"/>
                  </a:schemeClr>
                </a:solidFill>
              </a:rPr>
              <a:t> </a:t>
            </a:r>
            <a:r>
              <a:rPr lang="en-US" i="1" dirty="0" err="1" smtClean="0">
                <a:solidFill>
                  <a:schemeClr val="accent2">
                    <a:lumMod val="75000"/>
                  </a:schemeClr>
                </a:solidFill>
              </a:rPr>
              <a:t>được</a:t>
            </a:r>
            <a:r>
              <a:rPr lang="en-US" i="1" dirty="0" smtClean="0">
                <a:solidFill>
                  <a:schemeClr val="accent2">
                    <a:lumMod val="75000"/>
                  </a:schemeClr>
                </a:solidFill>
              </a:rPr>
              <a:t> </a:t>
            </a:r>
            <a:r>
              <a:rPr lang="en-US" i="1" dirty="0" err="1" smtClean="0">
                <a:solidFill>
                  <a:schemeClr val="accent2">
                    <a:lumMod val="75000"/>
                  </a:schemeClr>
                </a:solidFill>
              </a:rPr>
              <a:t>của</a:t>
            </a:r>
            <a:r>
              <a:rPr lang="en-US" i="1" dirty="0" smtClean="0">
                <a:solidFill>
                  <a:schemeClr val="accent2">
                    <a:lumMod val="75000"/>
                  </a:schemeClr>
                </a:solidFill>
              </a:rPr>
              <a:t> </a:t>
            </a:r>
            <a:r>
              <a:rPr lang="en-US" i="1" dirty="0" err="1" smtClean="0">
                <a:solidFill>
                  <a:schemeClr val="accent2">
                    <a:lumMod val="75000"/>
                  </a:schemeClr>
                </a:solidFill>
              </a:rPr>
              <a:t>chương</a:t>
            </a:r>
            <a:r>
              <a:rPr lang="en-US" i="1" dirty="0" smtClean="0">
                <a:solidFill>
                  <a:schemeClr val="accent2">
                    <a:lumMod val="75000"/>
                  </a:schemeClr>
                </a:solidFill>
              </a:rPr>
              <a:t> </a:t>
            </a:r>
            <a:r>
              <a:rPr lang="en-US" i="1" dirty="0" err="1" smtClean="0">
                <a:solidFill>
                  <a:schemeClr val="accent2">
                    <a:lumMod val="75000"/>
                  </a:schemeClr>
                </a:solidFill>
              </a:rPr>
              <a:t>trình</a:t>
            </a:r>
            <a:r>
              <a:rPr lang="en-US" i="1" dirty="0" smtClean="0">
                <a:solidFill>
                  <a:schemeClr val="accent2">
                    <a:lumMod val="75000"/>
                  </a:schemeClr>
                </a:solidFill>
              </a:rPr>
              <a:t> </a:t>
            </a:r>
            <a:r>
              <a:rPr lang="en-US" i="1" dirty="0" err="1" smtClean="0">
                <a:solidFill>
                  <a:schemeClr val="accent2">
                    <a:lumMod val="75000"/>
                  </a:schemeClr>
                </a:solidFill>
              </a:rPr>
              <a:t>gồm</a:t>
            </a:r>
            <a:r>
              <a:rPr lang="en-US" i="1" dirty="0" smtClean="0">
                <a:solidFill>
                  <a:schemeClr val="accent2">
                    <a:lumMod val="75000"/>
                  </a:schemeClr>
                </a:solidFill>
              </a:rPr>
              <a:t> file log </a:t>
            </a:r>
            <a:r>
              <a:rPr lang="en-US" i="1" dirty="0" err="1" smtClean="0">
                <a:solidFill>
                  <a:schemeClr val="accent2">
                    <a:lumMod val="75000"/>
                  </a:schemeClr>
                </a:solidFill>
              </a:rPr>
              <a:t>chứa</a:t>
            </a:r>
            <a:r>
              <a:rPr lang="en-US" i="1" dirty="0" smtClean="0">
                <a:solidFill>
                  <a:schemeClr val="accent2">
                    <a:lumMod val="75000"/>
                  </a:schemeClr>
                </a:solidFill>
              </a:rPr>
              <a:t> </a:t>
            </a:r>
            <a:r>
              <a:rPr lang="en-US" i="1" dirty="0" err="1" smtClean="0">
                <a:solidFill>
                  <a:schemeClr val="accent2">
                    <a:lumMod val="75000"/>
                  </a:schemeClr>
                </a:solidFill>
              </a:rPr>
              <a:t>các</a:t>
            </a:r>
            <a:r>
              <a:rPr lang="en-US" i="1" dirty="0" smtClean="0">
                <a:solidFill>
                  <a:schemeClr val="accent2">
                    <a:lumMod val="75000"/>
                  </a:schemeClr>
                </a:solidFill>
              </a:rPr>
              <a:t> </a:t>
            </a:r>
            <a:r>
              <a:rPr lang="en-US" i="1" dirty="0" err="1" smtClean="0">
                <a:solidFill>
                  <a:schemeClr val="accent2">
                    <a:lumMod val="75000"/>
                  </a:schemeClr>
                </a:solidFill>
              </a:rPr>
              <a:t>ký</a:t>
            </a:r>
            <a:r>
              <a:rPr lang="en-US" i="1" dirty="0" smtClean="0">
                <a:solidFill>
                  <a:schemeClr val="accent2">
                    <a:lumMod val="75000"/>
                  </a:schemeClr>
                </a:solidFill>
              </a:rPr>
              <a:t> </a:t>
            </a:r>
            <a:r>
              <a:rPr lang="en-US" i="1" dirty="0" err="1" smtClean="0">
                <a:solidFill>
                  <a:schemeClr val="accent2">
                    <a:lumMod val="75000"/>
                  </a:schemeClr>
                </a:solidFill>
              </a:rPr>
              <a:t>tự</a:t>
            </a:r>
            <a:r>
              <a:rPr lang="en-US" i="1" dirty="0" smtClean="0">
                <a:solidFill>
                  <a:schemeClr val="accent2">
                    <a:lumMod val="75000"/>
                  </a:schemeClr>
                </a:solidFill>
              </a:rPr>
              <a:t> </a:t>
            </a:r>
            <a:r>
              <a:rPr lang="en-US" i="1" dirty="0" err="1" smtClean="0">
                <a:solidFill>
                  <a:schemeClr val="accent2">
                    <a:lumMod val="75000"/>
                  </a:schemeClr>
                </a:solidFill>
              </a:rPr>
              <a:t>được</a:t>
            </a:r>
            <a:r>
              <a:rPr lang="en-US" i="1" dirty="0" smtClean="0">
                <a:solidFill>
                  <a:schemeClr val="accent2">
                    <a:lumMod val="75000"/>
                  </a:schemeClr>
                </a:solidFill>
              </a:rPr>
              <a:t> </a:t>
            </a:r>
            <a:r>
              <a:rPr lang="en-US" i="1" dirty="0" err="1" smtClean="0">
                <a:solidFill>
                  <a:schemeClr val="accent2">
                    <a:lumMod val="75000"/>
                  </a:schemeClr>
                </a:solidFill>
              </a:rPr>
              <a:t>nhập</a:t>
            </a:r>
            <a:r>
              <a:rPr lang="en-US" i="1" dirty="0" smtClean="0">
                <a:solidFill>
                  <a:schemeClr val="accent2">
                    <a:lumMod val="75000"/>
                  </a:schemeClr>
                </a:solidFill>
              </a:rPr>
              <a:t> </a:t>
            </a:r>
            <a:r>
              <a:rPr lang="en-US" i="1" dirty="0" err="1" smtClean="0">
                <a:solidFill>
                  <a:schemeClr val="accent2">
                    <a:lumMod val="75000"/>
                  </a:schemeClr>
                </a:solidFill>
              </a:rPr>
              <a:t>từ</a:t>
            </a:r>
            <a:r>
              <a:rPr lang="en-US" i="1" dirty="0" smtClean="0">
                <a:solidFill>
                  <a:schemeClr val="accent2">
                    <a:lumMod val="75000"/>
                  </a:schemeClr>
                </a:solidFill>
              </a:rPr>
              <a:t> </a:t>
            </a:r>
            <a:r>
              <a:rPr lang="en-US" i="1" dirty="0" err="1" smtClean="0">
                <a:solidFill>
                  <a:schemeClr val="accent2">
                    <a:lumMod val="75000"/>
                  </a:schemeClr>
                </a:solidFill>
              </a:rPr>
              <a:t>bàn</a:t>
            </a:r>
            <a:r>
              <a:rPr lang="en-US" i="1" dirty="0" smtClean="0">
                <a:solidFill>
                  <a:schemeClr val="accent2">
                    <a:lumMod val="75000"/>
                  </a:schemeClr>
                </a:solidFill>
              </a:rPr>
              <a:t> </a:t>
            </a:r>
            <a:r>
              <a:rPr lang="en-US" i="1" dirty="0" err="1" smtClean="0">
                <a:solidFill>
                  <a:schemeClr val="accent2">
                    <a:lumMod val="75000"/>
                  </a:schemeClr>
                </a:solidFill>
              </a:rPr>
              <a:t>phím</a:t>
            </a:r>
            <a:r>
              <a:rPr lang="en-US" i="1" dirty="0" smtClean="0">
                <a:solidFill>
                  <a:schemeClr val="accent2">
                    <a:lumMod val="75000"/>
                  </a:schemeClr>
                </a:solidFill>
              </a:rPr>
              <a:t> + </a:t>
            </a:r>
            <a:r>
              <a:rPr lang="en-US" i="1" dirty="0" err="1" smtClean="0">
                <a:solidFill>
                  <a:schemeClr val="accent2">
                    <a:lumMod val="75000"/>
                  </a:schemeClr>
                </a:solidFill>
              </a:rPr>
              <a:t>hình</a:t>
            </a:r>
            <a:r>
              <a:rPr lang="en-US" i="1" dirty="0" smtClean="0">
                <a:solidFill>
                  <a:schemeClr val="accent2">
                    <a:lumMod val="75000"/>
                  </a:schemeClr>
                </a:solidFill>
              </a:rPr>
              <a:t> </a:t>
            </a:r>
            <a:r>
              <a:rPr lang="en-US" i="1" dirty="0" err="1" smtClean="0">
                <a:solidFill>
                  <a:schemeClr val="accent2">
                    <a:lumMod val="75000"/>
                  </a:schemeClr>
                </a:solidFill>
              </a:rPr>
              <a:t>ảnh</a:t>
            </a:r>
            <a:r>
              <a:rPr lang="en-US" i="1" dirty="0" smtClean="0">
                <a:solidFill>
                  <a:schemeClr val="accent2">
                    <a:lumMod val="75000"/>
                  </a:schemeClr>
                </a:solidFill>
              </a:rPr>
              <a:t> </a:t>
            </a:r>
            <a:r>
              <a:rPr lang="en-US" i="1" dirty="0" err="1" smtClean="0">
                <a:solidFill>
                  <a:schemeClr val="accent2">
                    <a:lumMod val="75000"/>
                  </a:schemeClr>
                </a:solidFill>
              </a:rPr>
              <a:t>chụp</a:t>
            </a:r>
            <a:r>
              <a:rPr lang="en-US" i="1" dirty="0" smtClean="0">
                <a:solidFill>
                  <a:schemeClr val="accent2">
                    <a:lumMod val="75000"/>
                  </a:schemeClr>
                </a:solidFill>
              </a:rPr>
              <a:t> </a:t>
            </a:r>
            <a:r>
              <a:rPr lang="en-US" i="1" dirty="0" err="1" smtClean="0">
                <a:solidFill>
                  <a:schemeClr val="accent2">
                    <a:lumMod val="75000"/>
                  </a:schemeClr>
                </a:solidFill>
              </a:rPr>
              <a:t>màn</a:t>
            </a:r>
            <a:r>
              <a:rPr lang="en-US" i="1" dirty="0" smtClean="0">
                <a:solidFill>
                  <a:schemeClr val="accent2">
                    <a:lumMod val="75000"/>
                  </a:schemeClr>
                </a:solidFill>
              </a:rPr>
              <a:t> </a:t>
            </a:r>
            <a:r>
              <a:rPr lang="en-US" i="1" dirty="0" err="1" smtClean="0">
                <a:solidFill>
                  <a:schemeClr val="accent2">
                    <a:lumMod val="75000"/>
                  </a:schemeClr>
                </a:solidFill>
              </a:rPr>
              <a:t>hình</a:t>
            </a:r>
            <a:endParaRPr lang="en-US" dirty="0">
              <a:solidFill>
                <a:schemeClr val="accent2">
                  <a:lumMod val="75000"/>
                </a:schemeClr>
              </a:solidFill>
            </a:endParaRPr>
          </a:p>
        </p:txBody>
      </p:sp>
      <p:pic>
        <p:nvPicPr>
          <p:cNvPr id="9" name="Picture 8"/>
          <p:cNvPicPr>
            <a:picLocks noChangeAspect="1"/>
          </p:cNvPicPr>
          <p:nvPr/>
        </p:nvPicPr>
        <p:blipFill>
          <a:blip r:embed="rId2"/>
          <a:stretch>
            <a:fillRect/>
          </a:stretch>
        </p:blipFill>
        <p:spPr>
          <a:xfrm>
            <a:off x="152400" y="6477000"/>
            <a:ext cx="3105150" cy="233362"/>
          </a:xfrm>
          <a:prstGeom prst="rect">
            <a:avLst/>
          </a:prstGeom>
        </p:spPr>
      </p:pic>
      <p:pic>
        <p:nvPicPr>
          <p:cNvPr id="10" name="Picture 9"/>
          <p:cNvPicPr>
            <a:picLocks noChangeAspect="1"/>
          </p:cNvPicPr>
          <p:nvPr/>
        </p:nvPicPr>
        <p:blipFill>
          <a:blip r:embed="rId2"/>
          <a:stretch>
            <a:fillRect/>
          </a:stretch>
        </p:blipFill>
        <p:spPr>
          <a:xfrm>
            <a:off x="5943600" y="6477000"/>
            <a:ext cx="3105150" cy="233362"/>
          </a:xfrm>
          <a:prstGeom prst="rect">
            <a:avLst/>
          </a:prstGeom>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618090"/>
            <a:ext cx="4098633" cy="3545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582" y="3048000"/>
            <a:ext cx="4715167" cy="1952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1578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52400" y="228600"/>
            <a:ext cx="4533899"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Kết</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quả</a:t>
            </a:r>
            <a:endParaRPr lang="en-US" sz="2800" cap="none" dirty="0">
              <a:solidFill>
                <a:srgbClr val="FF0000"/>
              </a:solidFill>
              <a:cs typeface="Times New Roman" pitchFamily="18" charset="0"/>
            </a:endParaRPr>
          </a:p>
        </p:txBody>
      </p:sp>
      <p:sp>
        <p:nvSpPr>
          <p:cNvPr id="3" name="TextBox 2"/>
          <p:cNvSpPr txBox="1"/>
          <p:nvPr/>
        </p:nvSpPr>
        <p:spPr>
          <a:xfrm>
            <a:off x="1524000" y="5380672"/>
            <a:ext cx="6324599" cy="923330"/>
          </a:xfrm>
          <a:prstGeom prst="rect">
            <a:avLst/>
          </a:prstGeom>
          <a:noFill/>
        </p:spPr>
        <p:txBody>
          <a:bodyPr wrap="square" rtlCol="0">
            <a:spAutoFit/>
          </a:bodyPr>
          <a:lstStyle/>
          <a:p>
            <a:pPr algn="ctr"/>
            <a:r>
              <a:rPr lang="en-US" i="1" dirty="0" err="1" smtClean="0">
                <a:solidFill>
                  <a:schemeClr val="accent2">
                    <a:lumMod val="75000"/>
                  </a:schemeClr>
                </a:solidFill>
              </a:rPr>
              <a:t>Nội</a:t>
            </a:r>
            <a:r>
              <a:rPr lang="en-US" i="1" dirty="0" smtClean="0">
                <a:solidFill>
                  <a:schemeClr val="accent2">
                    <a:lumMod val="75000"/>
                  </a:schemeClr>
                </a:solidFill>
              </a:rPr>
              <a:t> dung file log </a:t>
            </a:r>
            <a:r>
              <a:rPr lang="en-US" i="1" dirty="0" err="1" smtClean="0">
                <a:solidFill>
                  <a:schemeClr val="accent2">
                    <a:lumMod val="75000"/>
                  </a:schemeClr>
                </a:solidFill>
              </a:rPr>
              <a:t>gồm</a:t>
            </a:r>
            <a:r>
              <a:rPr lang="en-US" i="1" dirty="0" smtClean="0">
                <a:solidFill>
                  <a:schemeClr val="accent2">
                    <a:lumMod val="75000"/>
                  </a:schemeClr>
                </a:solidFill>
              </a:rPr>
              <a:t> </a:t>
            </a:r>
            <a:r>
              <a:rPr lang="en-US" i="1" dirty="0" err="1" smtClean="0">
                <a:solidFill>
                  <a:schemeClr val="accent2">
                    <a:lumMod val="75000"/>
                  </a:schemeClr>
                </a:solidFill>
              </a:rPr>
              <a:t>các</a:t>
            </a:r>
            <a:r>
              <a:rPr lang="en-US" i="1" dirty="0" smtClean="0">
                <a:solidFill>
                  <a:schemeClr val="accent2">
                    <a:lumMod val="75000"/>
                  </a:schemeClr>
                </a:solidFill>
              </a:rPr>
              <a:t> </a:t>
            </a:r>
            <a:r>
              <a:rPr lang="en-US" i="1" dirty="0" err="1" smtClean="0">
                <a:solidFill>
                  <a:schemeClr val="accent2">
                    <a:lumMod val="75000"/>
                  </a:schemeClr>
                </a:solidFill>
              </a:rPr>
              <a:t>ký</a:t>
            </a:r>
            <a:r>
              <a:rPr lang="en-US" i="1" dirty="0" smtClean="0">
                <a:solidFill>
                  <a:schemeClr val="accent2">
                    <a:lumMod val="75000"/>
                  </a:schemeClr>
                </a:solidFill>
              </a:rPr>
              <a:t> </a:t>
            </a:r>
            <a:r>
              <a:rPr lang="en-US" i="1" dirty="0" err="1" smtClean="0">
                <a:solidFill>
                  <a:schemeClr val="accent2">
                    <a:lumMod val="75000"/>
                  </a:schemeClr>
                </a:solidFill>
              </a:rPr>
              <a:t>tự</a:t>
            </a:r>
            <a:r>
              <a:rPr lang="en-US" i="1" dirty="0" smtClean="0">
                <a:solidFill>
                  <a:schemeClr val="accent2">
                    <a:lumMod val="75000"/>
                  </a:schemeClr>
                </a:solidFill>
              </a:rPr>
              <a:t> </a:t>
            </a:r>
            <a:r>
              <a:rPr lang="en-US" i="1" dirty="0" err="1" smtClean="0">
                <a:solidFill>
                  <a:schemeClr val="accent2">
                    <a:lumMod val="75000"/>
                  </a:schemeClr>
                </a:solidFill>
              </a:rPr>
              <a:t>được</a:t>
            </a:r>
            <a:r>
              <a:rPr lang="en-US" i="1" dirty="0" smtClean="0">
                <a:solidFill>
                  <a:schemeClr val="accent2">
                    <a:lumMod val="75000"/>
                  </a:schemeClr>
                </a:solidFill>
              </a:rPr>
              <a:t> </a:t>
            </a:r>
            <a:r>
              <a:rPr lang="en-US" i="1" dirty="0" err="1" smtClean="0">
                <a:solidFill>
                  <a:schemeClr val="accent2">
                    <a:lumMod val="75000"/>
                  </a:schemeClr>
                </a:solidFill>
              </a:rPr>
              <a:t>nhập</a:t>
            </a:r>
            <a:r>
              <a:rPr lang="en-US" i="1" dirty="0" smtClean="0">
                <a:solidFill>
                  <a:schemeClr val="accent2">
                    <a:lumMod val="75000"/>
                  </a:schemeClr>
                </a:solidFill>
              </a:rPr>
              <a:t> </a:t>
            </a:r>
            <a:r>
              <a:rPr lang="en-US" i="1" dirty="0" err="1" smtClean="0">
                <a:solidFill>
                  <a:schemeClr val="accent2">
                    <a:lumMod val="75000"/>
                  </a:schemeClr>
                </a:solidFill>
              </a:rPr>
              <a:t>từ</a:t>
            </a:r>
            <a:r>
              <a:rPr lang="en-US" i="1" dirty="0" smtClean="0">
                <a:solidFill>
                  <a:schemeClr val="accent2">
                    <a:lumMod val="75000"/>
                  </a:schemeClr>
                </a:solidFill>
              </a:rPr>
              <a:t> </a:t>
            </a:r>
            <a:r>
              <a:rPr lang="en-US" i="1" dirty="0" err="1" smtClean="0">
                <a:solidFill>
                  <a:schemeClr val="accent2">
                    <a:lumMod val="75000"/>
                  </a:schemeClr>
                </a:solidFill>
              </a:rPr>
              <a:t>bàn</a:t>
            </a:r>
            <a:r>
              <a:rPr lang="en-US" i="1" dirty="0" smtClean="0">
                <a:solidFill>
                  <a:schemeClr val="accent2">
                    <a:lumMod val="75000"/>
                  </a:schemeClr>
                </a:solidFill>
              </a:rPr>
              <a:t> </a:t>
            </a:r>
            <a:r>
              <a:rPr lang="en-US" i="1" dirty="0" err="1" smtClean="0">
                <a:solidFill>
                  <a:schemeClr val="accent2">
                    <a:lumMod val="75000"/>
                  </a:schemeClr>
                </a:solidFill>
              </a:rPr>
              <a:t>phím</a:t>
            </a:r>
            <a:r>
              <a:rPr lang="en-US" i="1" dirty="0" smtClean="0">
                <a:solidFill>
                  <a:schemeClr val="accent2">
                    <a:lumMod val="75000"/>
                  </a:schemeClr>
                </a:solidFill>
              </a:rPr>
              <a:t> </a:t>
            </a:r>
            <a:r>
              <a:rPr lang="en-US" i="1" dirty="0" err="1" smtClean="0">
                <a:solidFill>
                  <a:schemeClr val="accent2">
                    <a:lumMod val="75000"/>
                  </a:schemeClr>
                </a:solidFill>
              </a:rPr>
              <a:t>mà</a:t>
            </a:r>
            <a:r>
              <a:rPr lang="en-US" i="1" dirty="0" smtClean="0">
                <a:solidFill>
                  <a:schemeClr val="accent2">
                    <a:lumMod val="75000"/>
                  </a:schemeClr>
                </a:solidFill>
              </a:rPr>
              <a:t> </a:t>
            </a:r>
            <a:r>
              <a:rPr lang="en-US" i="1" dirty="0" err="1" smtClean="0">
                <a:solidFill>
                  <a:schemeClr val="accent2">
                    <a:lumMod val="75000"/>
                  </a:schemeClr>
                </a:solidFill>
              </a:rPr>
              <a:t>KeyLogger</a:t>
            </a:r>
            <a:r>
              <a:rPr lang="en-US" i="1" dirty="0" smtClean="0">
                <a:solidFill>
                  <a:schemeClr val="accent2">
                    <a:lumMod val="75000"/>
                  </a:schemeClr>
                </a:solidFill>
              </a:rPr>
              <a:t> </a:t>
            </a:r>
            <a:r>
              <a:rPr lang="en-US" i="1" dirty="0" err="1" smtClean="0">
                <a:solidFill>
                  <a:schemeClr val="accent2">
                    <a:lumMod val="75000"/>
                  </a:schemeClr>
                </a:solidFill>
              </a:rPr>
              <a:t>thu</a:t>
            </a:r>
            <a:r>
              <a:rPr lang="en-US" i="1" dirty="0" smtClean="0">
                <a:solidFill>
                  <a:schemeClr val="accent2">
                    <a:lumMod val="75000"/>
                  </a:schemeClr>
                </a:solidFill>
              </a:rPr>
              <a:t> </a:t>
            </a:r>
            <a:r>
              <a:rPr lang="en-US" i="1" dirty="0" err="1" smtClean="0">
                <a:solidFill>
                  <a:schemeClr val="accent2">
                    <a:lumMod val="75000"/>
                  </a:schemeClr>
                </a:solidFill>
              </a:rPr>
              <a:t>thập</a:t>
            </a:r>
            <a:r>
              <a:rPr lang="en-US" i="1" dirty="0" smtClean="0">
                <a:solidFill>
                  <a:schemeClr val="accent2">
                    <a:lumMod val="75000"/>
                  </a:schemeClr>
                </a:solidFill>
              </a:rPr>
              <a:t> </a:t>
            </a:r>
            <a:r>
              <a:rPr lang="en-US" i="1" dirty="0" err="1" smtClean="0">
                <a:solidFill>
                  <a:schemeClr val="accent2">
                    <a:lumMod val="75000"/>
                  </a:schemeClr>
                </a:solidFill>
              </a:rPr>
              <a:t>được</a:t>
            </a:r>
            <a:endParaRPr lang="en-US" dirty="0">
              <a:solidFill>
                <a:schemeClr val="accent2">
                  <a:lumMod val="75000"/>
                </a:schemeClr>
              </a:solidFill>
            </a:endParaRPr>
          </a:p>
          <a:p>
            <a:endParaRPr lang="en-US" dirty="0">
              <a:solidFill>
                <a:schemeClr val="accent2">
                  <a:lumMod val="75000"/>
                </a:schemeClr>
              </a:solidFill>
            </a:endParaRPr>
          </a:p>
        </p:txBody>
      </p:sp>
      <p:pic>
        <p:nvPicPr>
          <p:cNvPr id="9" name="Picture 8"/>
          <p:cNvPicPr>
            <a:picLocks noChangeAspect="1"/>
          </p:cNvPicPr>
          <p:nvPr/>
        </p:nvPicPr>
        <p:blipFill>
          <a:blip r:embed="rId2"/>
          <a:stretch>
            <a:fillRect/>
          </a:stretch>
        </p:blipFill>
        <p:spPr>
          <a:xfrm>
            <a:off x="152400" y="6477000"/>
            <a:ext cx="3105150" cy="233362"/>
          </a:xfrm>
          <a:prstGeom prst="rect">
            <a:avLst/>
          </a:prstGeom>
        </p:spPr>
      </p:pic>
      <p:pic>
        <p:nvPicPr>
          <p:cNvPr id="10" name="Picture 9"/>
          <p:cNvPicPr>
            <a:picLocks noChangeAspect="1"/>
          </p:cNvPicPr>
          <p:nvPr/>
        </p:nvPicPr>
        <p:blipFill>
          <a:blip r:embed="rId2"/>
          <a:stretch>
            <a:fillRect/>
          </a:stretch>
        </p:blipFill>
        <p:spPr>
          <a:xfrm>
            <a:off x="5943600" y="6477000"/>
            <a:ext cx="3105150" cy="233362"/>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699" y="1219200"/>
            <a:ext cx="7315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8627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Kết</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quả</a:t>
            </a:r>
            <a:endParaRPr lang="en-US" sz="2800" cap="none" dirty="0">
              <a:solidFill>
                <a:srgbClr val="FF0000"/>
              </a:solidFill>
              <a:cs typeface="Times New Roman" pitchFamily="18" charset="0"/>
            </a:endParaRPr>
          </a:p>
        </p:txBody>
      </p:sp>
      <p:sp>
        <p:nvSpPr>
          <p:cNvPr id="5" name="TextBox 4"/>
          <p:cNvSpPr txBox="1"/>
          <p:nvPr/>
        </p:nvSpPr>
        <p:spPr>
          <a:xfrm>
            <a:off x="2545588" y="5943600"/>
            <a:ext cx="4038600" cy="646331"/>
          </a:xfrm>
          <a:prstGeom prst="rect">
            <a:avLst/>
          </a:prstGeom>
          <a:noFill/>
        </p:spPr>
        <p:txBody>
          <a:bodyPr wrap="square" rtlCol="0">
            <a:spAutoFit/>
          </a:bodyPr>
          <a:lstStyle/>
          <a:p>
            <a:r>
              <a:rPr lang="en-US" i="1" dirty="0" err="1" smtClean="0">
                <a:solidFill>
                  <a:schemeClr val="accent2">
                    <a:lumMod val="75000"/>
                  </a:schemeClr>
                </a:solidFill>
              </a:rPr>
              <a:t>Kết</a:t>
            </a:r>
            <a:r>
              <a:rPr lang="en-US" i="1" dirty="0" smtClean="0">
                <a:solidFill>
                  <a:schemeClr val="accent2">
                    <a:lumMod val="75000"/>
                  </a:schemeClr>
                </a:solidFill>
              </a:rPr>
              <a:t> </a:t>
            </a:r>
            <a:r>
              <a:rPr lang="en-US" i="1" dirty="0" err="1" smtClean="0">
                <a:solidFill>
                  <a:schemeClr val="accent2">
                    <a:lumMod val="75000"/>
                  </a:schemeClr>
                </a:solidFill>
              </a:rPr>
              <a:t>quả</a:t>
            </a:r>
            <a:r>
              <a:rPr lang="en-US" i="1" dirty="0" smtClean="0">
                <a:solidFill>
                  <a:schemeClr val="accent2">
                    <a:lumMod val="75000"/>
                  </a:schemeClr>
                </a:solidFill>
              </a:rPr>
              <a:t> </a:t>
            </a:r>
            <a:r>
              <a:rPr lang="en-US" i="1" dirty="0" err="1" smtClean="0">
                <a:solidFill>
                  <a:schemeClr val="accent2">
                    <a:lumMod val="75000"/>
                  </a:schemeClr>
                </a:solidFill>
              </a:rPr>
              <a:t>thu</a:t>
            </a:r>
            <a:r>
              <a:rPr lang="en-US" i="1" dirty="0" smtClean="0">
                <a:solidFill>
                  <a:schemeClr val="accent2">
                    <a:lumMod val="75000"/>
                  </a:schemeClr>
                </a:solidFill>
              </a:rPr>
              <a:t> </a:t>
            </a:r>
            <a:r>
              <a:rPr lang="en-US" i="1" dirty="0" err="1" smtClean="0">
                <a:solidFill>
                  <a:schemeClr val="accent2">
                    <a:lumMod val="75000"/>
                  </a:schemeClr>
                </a:solidFill>
              </a:rPr>
              <a:t>thập</a:t>
            </a:r>
            <a:r>
              <a:rPr lang="en-US" i="1" dirty="0" smtClean="0">
                <a:solidFill>
                  <a:schemeClr val="accent2">
                    <a:lumMod val="75000"/>
                  </a:schemeClr>
                </a:solidFill>
              </a:rPr>
              <a:t> </a:t>
            </a:r>
            <a:r>
              <a:rPr lang="en-US" i="1" dirty="0" err="1" smtClean="0">
                <a:solidFill>
                  <a:schemeClr val="accent2">
                    <a:lumMod val="75000"/>
                  </a:schemeClr>
                </a:solidFill>
              </a:rPr>
              <a:t>được</a:t>
            </a:r>
            <a:r>
              <a:rPr lang="en-US" i="1" dirty="0" smtClean="0">
                <a:solidFill>
                  <a:schemeClr val="accent2">
                    <a:lumMod val="75000"/>
                  </a:schemeClr>
                </a:solidFill>
              </a:rPr>
              <a:t> </a:t>
            </a:r>
            <a:r>
              <a:rPr lang="en-US" i="1" dirty="0" err="1" smtClean="0">
                <a:solidFill>
                  <a:schemeClr val="accent2">
                    <a:lumMod val="75000"/>
                  </a:schemeClr>
                </a:solidFill>
              </a:rPr>
              <a:t>gửi</a:t>
            </a:r>
            <a:r>
              <a:rPr lang="en-US" i="1" dirty="0" smtClean="0">
                <a:solidFill>
                  <a:schemeClr val="accent2">
                    <a:lumMod val="75000"/>
                  </a:schemeClr>
                </a:solidFill>
              </a:rPr>
              <a:t> qua mail</a:t>
            </a:r>
            <a:endParaRPr lang="en-US" dirty="0">
              <a:solidFill>
                <a:schemeClr val="accent2">
                  <a:lumMod val="75000"/>
                </a:schemeClr>
              </a:solidFill>
            </a:endParaRPr>
          </a:p>
          <a:p>
            <a:endParaRPr lang="en-US" dirty="0">
              <a:solidFill>
                <a:schemeClr val="accent2">
                  <a:lumMod val="75000"/>
                </a:schemeClr>
              </a:solidFill>
            </a:endParaRPr>
          </a:p>
        </p:txBody>
      </p:sp>
      <p:pic>
        <p:nvPicPr>
          <p:cNvPr id="9" name="Picture 8"/>
          <p:cNvPicPr>
            <a:picLocks noChangeAspect="1"/>
          </p:cNvPicPr>
          <p:nvPr/>
        </p:nvPicPr>
        <p:blipFill>
          <a:blip r:embed="rId2"/>
          <a:stretch>
            <a:fillRect/>
          </a:stretch>
        </p:blipFill>
        <p:spPr>
          <a:xfrm>
            <a:off x="152400" y="6477000"/>
            <a:ext cx="3105150" cy="233362"/>
          </a:xfrm>
          <a:prstGeom prst="rect">
            <a:avLst/>
          </a:prstGeom>
        </p:spPr>
      </p:pic>
      <p:pic>
        <p:nvPicPr>
          <p:cNvPr id="10" name="Picture 9"/>
          <p:cNvPicPr>
            <a:picLocks noChangeAspect="1"/>
          </p:cNvPicPr>
          <p:nvPr/>
        </p:nvPicPr>
        <p:blipFill>
          <a:blip r:embed="rId2"/>
          <a:stretch>
            <a:fillRect/>
          </a:stretch>
        </p:blipFill>
        <p:spPr>
          <a:xfrm>
            <a:off x="5943600" y="6477000"/>
            <a:ext cx="3105150" cy="233362"/>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8610599"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04899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dirty="0" smtClean="0">
                <a:solidFill>
                  <a:srgbClr val="FF0000"/>
                </a:solidFill>
                <a:cs typeface="Times New Roman" pitchFamily="18" charset="0"/>
              </a:rPr>
              <a:t>NỘI DUNG</a:t>
            </a:r>
            <a:endParaRPr lang="en-US" sz="2800" dirty="0">
              <a:solidFill>
                <a:srgbClr val="FF0000"/>
              </a:solidFill>
              <a:cs typeface="Times New Roman" pitchFamily="18" charset="0"/>
            </a:endParaRPr>
          </a:p>
        </p:txBody>
      </p:sp>
      <p:sp>
        <p:nvSpPr>
          <p:cNvPr id="5" name="AutoShape 47"/>
          <p:cNvSpPr>
            <a:spLocks noChangeArrowheads="1"/>
          </p:cNvSpPr>
          <p:nvPr/>
        </p:nvSpPr>
        <p:spPr bwMode="gray">
          <a:xfrm>
            <a:off x="1447800" y="2688070"/>
            <a:ext cx="6183313" cy="508000"/>
          </a:xfrm>
          <a:prstGeom prst="roundRect">
            <a:avLst>
              <a:gd name="adj" fmla="val 50000"/>
            </a:avLst>
          </a:prstGeom>
          <a:solidFill>
            <a:srgbClr val="00B0CC"/>
          </a:solidFill>
          <a:ln w="28575" algn="ctr">
            <a:solidFill>
              <a:schemeClr val="bg2"/>
            </a:solidFill>
            <a:round/>
            <a:headEnd/>
            <a:tailEnd/>
          </a:ln>
        </p:spPr>
        <p:txBody>
          <a:bodyPr wrap="none" anchor="ctr"/>
          <a:lstStyle/>
          <a:p>
            <a:pPr marL="342900" lvl="2" indent="-342900"/>
            <a:r>
              <a:rPr lang="fr-FR" sz="2800" b="1" dirty="0">
                <a:latin typeface="Times New Roman" panose="02020603050405020304" pitchFamily="18" charset="0"/>
                <a:cs typeface="Times New Roman" panose="02020603050405020304" pitchFamily="18" charset="0"/>
              </a:rPr>
              <a:t>1. </a:t>
            </a:r>
            <a:r>
              <a:rPr lang="fr-FR" sz="2800" b="1" dirty="0" err="1" smtClean="0">
                <a:latin typeface="Times New Roman" panose="02020603050405020304" pitchFamily="18" charset="0"/>
                <a:cs typeface="Times New Roman" panose="02020603050405020304" pitchFamily="18" charset="0"/>
              </a:rPr>
              <a:t>Tổng</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quan</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về</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đề</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tài</a:t>
            </a:r>
            <a:endParaRPr lang="en-US" sz="2800" b="1" dirty="0">
              <a:latin typeface="Times New Roman" panose="02020603050405020304" pitchFamily="18" charset="0"/>
              <a:cs typeface="Times New Roman" panose="02020603050405020304" pitchFamily="18" charset="0"/>
            </a:endParaRPr>
          </a:p>
        </p:txBody>
      </p:sp>
      <p:sp>
        <p:nvSpPr>
          <p:cNvPr id="7" name="AutoShape 97"/>
          <p:cNvSpPr>
            <a:spLocks noChangeArrowheads="1"/>
          </p:cNvSpPr>
          <p:nvPr/>
        </p:nvSpPr>
        <p:spPr bwMode="gray">
          <a:xfrm>
            <a:off x="1447800" y="398188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800" b="1" dirty="0">
                <a:solidFill>
                  <a:srgbClr val="006699"/>
                </a:solidFill>
                <a:latin typeface="Times New Roman" panose="02020603050405020304" pitchFamily="18" charset="0"/>
                <a:cs typeface="Times New Roman" panose="02020603050405020304" pitchFamily="18" charset="0"/>
              </a:rPr>
              <a:t>3. </a:t>
            </a:r>
            <a:r>
              <a:rPr lang="fr-FR" sz="2800" b="1" dirty="0" err="1">
                <a:solidFill>
                  <a:srgbClr val="006699"/>
                </a:solidFill>
                <a:latin typeface="Times New Roman" panose="02020603050405020304" pitchFamily="18" charset="0"/>
                <a:cs typeface="Times New Roman" panose="02020603050405020304" pitchFamily="18" charset="0"/>
              </a:rPr>
              <a:t>Phân</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tích</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thiết</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kế</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hệ</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thống</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8" name="AutoShape 97"/>
          <p:cNvSpPr>
            <a:spLocks noChangeArrowheads="1"/>
          </p:cNvSpPr>
          <p:nvPr/>
        </p:nvSpPr>
        <p:spPr bwMode="gray">
          <a:xfrm>
            <a:off x="1447800" y="333418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800" b="1" dirty="0">
                <a:solidFill>
                  <a:srgbClr val="006699"/>
                </a:solidFill>
                <a:latin typeface="Times New Roman" panose="02020603050405020304" pitchFamily="18" charset="0"/>
                <a:cs typeface="Times New Roman" panose="02020603050405020304" pitchFamily="18" charset="0"/>
              </a:rPr>
              <a:t>2. </a:t>
            </a:r>
            <a:r>
              <a:rPr lang="fr-FR" sz="2800" b="1" dirty="0" err="1" smtClean="0">
                <a:solidFill>
                  <a:srgbClr val="006699"/>
                </a:solidFill>
                <a:latin typeface="Times New Roman" panose="02020603050405020304" pitchFamily="18" charset="0"/>
                <a:cs typeface="Times New Roman" panose="02020603050405020304" pitchFamily="18" charset="0"/>
              </a:rPr>
              <a:t>Cơ</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sở</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lý</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thuyết</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10" name="AutoShape 97"/>
          <p:cNvSpPr>
            <a:spLocks noChangeArrowheads="1"/>
          </p:cNvSpPr>
          <p:nvPr/>
        </p:nvSpPr>
        <p:spPr bwMode="gray">
          <a:xfrm>
            <a:off x="1447800" y="4629582"/>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eaLnBrk="0" hangingPunct="0"/>
            <a:r>
              <a:rPr lang="fr-FR" sz="2800" b="1" dirty="0">
                <a:solidFill>
                  <a:srgbClr val="006699"/>
                </a:solidFill>
                <a:latin typeface="Times New Roman" panose="02020603050405020304" pitchFamily="18" charset="0"/>
                <a:cs typeface="Times New Roman" panose="02020603050405020304" pitchFamily="18" charset="0"/>
              </a:rPr>
              <a:t>4. </a:t>
            </a:r>
            <a:r>
              <a:rPr lang="fr-FR" sz="2800" b="1" dirty="0" err="1">
                <a:solidFill>
                  <a:srgbClr val="006699"/>
                </a:solidFill>
                <a:latin typeface="Times New Roman" panose="02020603050405020304" pitchFamily="18" charset="0"/>
                <a:cs typeface="Times New Roman" panose="02020603050405020304" pitchFamily="18" charset="0"/>
              </a:rPr>
              <a:t>Kết</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quả</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thực</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nghiệm</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9" name="Rectangle 2"/>
          <p:cNvSpPr txBox="1">
            <a:spLocks noChangeArrowheads="1"/>
          </p:cNvSpPr>
          <p:nvPr/>
        </p:nvSpPr>
        <p:spPr bwMode="gray">
          <a:xfrm>
            <a:off x="0" y="1023505"/>
            <a:ext cx="8915400" cy="1381557"/>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lnSpc>
                <a:spcPct val="110000"/>
              </a:lnSpc>
            </a:pPr>
            <a:r>
              <a:rPr lang="en-US" sz="2800" dirty="0" err="1" smtClean="0">
                <a:solidFill>
                  <a:srgbClr val="CC3300"/>
                </a:solidFill>
                <a:latin typeface="Times New Roman" panose="02020603050405020304" pitchFamily="18" charset="0"/>
                <a:cs typeface="Times New Roman" panose="02020603050405020304" pitchFamily="18" charset="0"/>
              </a:rPr>
              <a:t>Đề</a:t>
            </a:r>
            <a:r>
              <a:rPr lang="en-US" sz="2800" dirty="0" smtClean="0">
                <a:solidFill>
                  <a:srgbClr val="CC3300"/>
                </a:solidFill>
                <a:latin typeface="Times New Roman" panose="02020603050405020304" pitchFamily="18" charset="0"/>
                <a:cs typeface="Times New Roman" panose="02020603050405020304" pitchFamily="18" charset="0"/>
              </a:rPr>
              <a:t> </a:t>
            </a:r>
            <a:r>
              <a:rPr lang="en-US" sz="2800" dirty="0" err="1" smtClean="0">
                <a:solidFill>
                  <a:srgbClr val="CC3300"/>
                </a:solidFill>
                <a:latin typeface="Times New Roman" panose="02020603050405020304" pitchFamily="18" charset="0"/>
                <a:cs typeface="Times New Roman" panose="02020603050405020304" pitchFamily="18" charset="0"/>
              </a:rPr>
              <a:t>tài</a:t>
            </a:r>
            <a:r>
              <a:rPr lang="en-US" sz="2800" dirty="0" smtClean="0">
                <a:solidFill>
                  <a:srgbClr val="CC3300"/>
                </a:solidFill>
                <a:latin typeface="Times New Roman" panose="02020603050405020304" pitchFamily="18" charset="0"/>
                <a:cs typeface="Times New Roman" panose="02020603050405020304" pitchFamily="18" charset="0"/>
              </a:rPr>
              <a:t> :</a:t>
            </a:r>
            <a:r>
              <a:rPr lang="en-US" sz="2800" dirty="0" err="1">
                <a:solidFill>
                  <a:srgbClr val="CC3300"/>
                </a:solidFill>
                <a:latin typeface="Times New Roman" panose="02020603050405020304" pitchFamily="18" charset="0"/>
                <a:cs typeface="Times New Roman" panose="02020603050405020304" pitchFamily="18" charset="0"/>
              </a:rPr>
              <a:t>Xây</a:t>
            </a:r>
            <a:r>
              <a:rPr lang="en-US" sz="2800" dirty="0">
                <a:solidFill>
                  <a:srgbClr val="CC3300"/>
                </a:solidFill>
                <a:latin typeface="Times New Roman" panose="02020603050405020304" pitchFamily="18" charset="0"/>
                <a:cs typeface="Times New Roman" panose="02020603050405020304" pitchFamily="18" charset="0"/>
              </a:rPr>
              <a:t> </a:t>
            </a:r>
            <a:r>
              <a:rPr lang="en-US" sz="2800" dirty="0" err="1">
                <a:solidFill>
                  <a:srgbClr val="CC3300"/>
                </a:solidFill>
                <a:latin typeface="Times New Roman" panose="02020603050405020304" pitchFamily="18" charset="0"/>
                <a:cs typeface="Times New Roman" panose="02020603050405020304" pitchFamily="18" charset="0"/>
              </a:rPr>
              <a:t>dựng</a:t>
            </a:r>
            <a:r>
              <a:rPr lang="en-US" sz="2800" dirty="0">
                <a:solidFill>
                  <a:srgbClr val="CC3300"/>
                </a:solidFill>
                <a:latin typeface="Times New Roman" panose="02020603050405020304" pitchFamily="18" charset="0"/>
                <a:cs typeface="Times New Roman" panose="02020603050405020304" pitchFamily="18" charset="0"/>
              </a:rPr>
              <a:t> </a:t>
            </a:r>
            <a:r>
              <a:rPr lang="en-US" sz="2800" dirty="0" err="1">
                <a:solidFill>
                  <a:srgbClr val="CC3300"/>
                </a:solidFill>
                <a:latin typeface="Times New Roman" panose="02020603050405020304" pitchFamily="18" charset="0"/>
                <a:cs typeface="Times New Roman" panose="02020603050405020304" pitchFamily="18" charset="0"/>
              </a:rPr>
              <a:t>chương</a:t>
            </a:r>
            <a:r>
              <a:rPr lang="en-US" sz="2800" dirty="0">
                <a:solidFill>
                  <a:srgbClr val="CC3300"/>
                </a:solidFill>
                <a:latin typeface="Times New Roman" panose="02020603050405020304" pitchFamily="18" charset="0"/>
                <a:cs typeface="Times New Roman" panose="02020603050405020304" pitchFamily="18" charset="0"/>
              </a:rPr>
              <a:t> </a:t>
            </a:r>
            <a:r>
              <a:rPr lang="en-US" sz="2800" dirty="0" err="1">
                <a:solidFill>
                  <a:srgbClr val="CC3300"/>
                </a:solidFill>
                <a:latin typeface="Times New Roman" panose="02020603050405020304" pitchFamily="18" charset="0"/>
                <a:cs typeface="Times New Roman" panose="02020603050405020304" pitchFamily="18" charset="0"/>
              </a:rPr>
              <a:t>trình</a:t>
            </a:r>
            <a:r>
              <a:rPr lang="en-US" sz="2800" dirty="0">
                <a:solidFill>
                  <a:srgbClr val="CC3300"/>
                </a:solidFill>
                <a:latin typeface="Times New Roman" panose="02020603050405020304" pitchFamily="18" charset="0"/>
                <a:cs typeface="Times New Roman" panose="02020603050405020304" pitchFamily="18" charset="0"/>
              </a:rPr>
              <a:t> </a:t>
            </a:r>
            <a:r>
              <a:rPr lang="en-US" sz="2800" dirty="0" err="1">
                <a:solidFill>
                  <a:srgbClr val="CC3300"/>
                </a:solidFill>
                <a:latin typeface="Times New Roman" panose="02020603050405020304" pitchFamily="18" charset="0"/>
                <a:cs typeface="Times New Roman" panose="02020603050405020304" pitchFamily="18" charset="0"/>
              </a:rPr>
              <a:t>hỗ</a:t>
            </a:r>
            <a:r>
              <a:rPr lang="en-US" sz="2800" dirty="0">
                <a:solidFill>
                  <a:srgbClr val="CC3300"/>
                </a:solidFill>
                <a:latin typeface="Times New Roman" panose="02020603050405020304" pitchFamily="18" charset="0"/>
                <a:cs typeface="Times New Roman" panose="02020603050405020304" pitchFamily="18" charset="0"/>
              </a:rPr>
              <a:t> </a:t>
            </a:r>
            <a:r>
              <a:rPr lang="en-US" sz="2800" dirty="0" err="1">
                <a:solidFill>
                  <a:srgbClr val="CC3300"/>
                </a:solidFill>
                <a:latin typeface="Times New Roman" panose="02020603050405020304" pitchFamily="18" charset="0"/>
                <a:cs typeface="Times New Roman" panose="02020603050405020304" pitchFamily="18" charset="0"/>
              </a:rPr>
              <a:t>trợ</a:t>
            </a:r>
            <a:r>
              <a:rPr lang="en-US" sz="2800" dirty="0">
                <a:solidFill>
                  <a:srgbClr val="CC3300"/>
                </a:solidFill>
                <a:latin typeface="Times New Roman" panose="02020603050405020304" pitchFamily="18" charset="0"/>
                <a:cs typeface="Times New Roman" panose="02020603050405020304" pitchFamily="18" charset="0"/>
              </a:rPr>
              <a:t> </a:t>
            </a:r>
            <a:r>
              <a:rPr lang="en-US" sz="2800" dirty="0" err="1">
                <a:solidFill>
                  <a:srgbClr val="CC3300"/>
                </a:solidFill>
                <a:latin typeface="Times New Roman" panose="02020603050405020304" pitchFamily="18" charset="0"/>
                <a:cs typeface="Times New Roman" panose="02020603050405020304" pitchFamily="18" charset="0"/>
              </a:rPr>
              <a:t>quản</a:t>
            </a:r>
            <a:r>
              <a:rPr lang="en-US" sz="2800" dirty="0">
                <a:solidFill>
                  <a:srgbClr val="CC3300"/>
                </a:solidFill>
                <a:latin typeface="Times New Roman" panose="02020603050405020304" pitchFamily="18" charset="0"/>
                <a:cs typeface="Times New Roman" panose="02020603050405020304" pitchFamily="18" charset="0"/>
              </a:rPr>
              <a:t> </a:t>
            </a:r>
            <a:r>
              <a:rPr lang="en-US" sz="2800" dirty="0" err="1">
                <a:solidFill>
                  <a:srgbClr val="CC3300"/>
                </a:solidFill>
                <a:latin typeface="Times New Roman" panose="02020603050405020304" pitchFamily="18" charset="0"/>
                <a:cs typeface="Times New Roman" panose="02020603050405020304" pitchFamily="18" charset="0"/>
              </a:rPr>
              <a:t>lý</a:t>
            </a:r>
            <a:r>
              <a:rPr lang="en-US" sz="2800" dirty="0">
                <a:solidFill>
                  <a:srgbClr val="CC3300"/>
                </a:solidFill>
                <a:latin typeface="Times New Roman" panose="02020603050405020304" pitchFamily="18" charset="0"/>
                <a:cs typeface="Times New Roman" panose="02020603050405020304" pitchFamily="18" charset="0"/>
              </a:rPr>
              <a:t> </a:t>
            </a:r>
            <a:r>
              <a:rPr lang="en-US" sz="2800" dirty="0" err="1">
                <a:solidFill>
                  <a:srgbClr val="CC3300"/>
                </a:solidFill>
                <a:latin typeface="Times New Roman" panose="02020603050405020304" pitchFamily="18" charset="0"/>
                <a:cs typeface="Times New Roman" panose="02020603050405020304" pitchFamily="18" charset="0"/>
              </a:rPr>
              <a:t>công</a:t>
            </a:r>
            <a:r>
              <a:rPr lang="en-US" sz="2800" dirty="0">
                <a:solidFill>
                  <a:srgbClr val="CC3300"/>
                </a:solidFill>
                <a:latin typeface="Times New Roman" panose="02020603050405020304" pitchFamily="18" charset="0"/>
                <a:cs typeface="Times New Roman" panose="02020603050405020304" pitchFamily="18" charset="0"/>
              </a:rPr>
              <a:t> </a:t>
            </a:r>
            <a:r>
              <a:rPr lang="en-US" sz="2800" dirty="0" err="1">
                <a:solidFill>
                  <a:srgbClr val="CC3300"/>
                </a:solidFill>
                <a:latin typeface="Times New Roman" panose="02020603050405020304" pitchFamily="18" charset="0"/>
                <a:cs typeface="Times New Roman" panose="02020603050405020304" pitchFamily="18" charset="0"/>
              </a:rPr>
              <a:t>việc</a:t>
            </a:r>
            <a:r>
              <a:rPr lang="en-US" sz="2800" dirty="0">
                <a:solidFill>
                  <a:srgbClr val="CC3300"/>
                </a:solidFill>
                <a:latin typeface="Times New Roman" panose="02020603050405020304" pitchFamily="18" charset="0"/>
                <a:cs typeface="Times New Roman" panose="02020603050405020304" pitchFamily="18" charset="0"/>
              </a:rPr>
              <a:t> </a:t>
            </a:r>
            <a:r>
              <a:rPr lang="en-US" sz="2800" dirty="0" err="1">
                <a:solidFill>
                  <a:srgbClr val="CC3300"/>
                </a:solidFill>
                <a:latin typeface="Times New Roman" panose="02020603050405020304" pitchFamily="18" charset="0"/>
                <a:cs typeface="Times New Roman" panose="02020603050405020304" pitchFamily="18" charset="0"/>
              </a:rPr>
              <a:t>theo</a:t>
            </a:r>
            <a:r>
              <a:rPr lang="en-US" sz="2800" dirty="0">
                <a:solidFill>
                  <a:srgbClr val="CC3300"/>
                </a:solidFill>
                <a:latin typeface="Times New Roman" panose="02020603050405020304" pitchFamily="18" charset="0"/>
                <a:cs typeface="Times New Roman" panose="02020603050405020304" pitchFamily="18" charset="0"/>
              </a:rPr>
              <a:t> </a:t>
            </a:r>
            <a:r>
              <a:rPr lang="en-US" sz="2800" dirty="0" err="1">
                <a:solidFill>
                  <a:srgbClr val="CC3300"/>
                </a:solidFill>
                <a:latin typeface="Times New Roman" panose="02020603050405020304" pitchFamily="18" charset="0"/>
                <a:cs typeface="Times New Roman" panose="02020603050405020304" pitchFamily="18" charset="0"/>
              </a:rPr>
              <a:t>lịch</a:t>
            </a:r>
            <a:r>
              <a:rPr lang="en-US" sz="2800" dirty="0">
                <a:solidFill>
                  <a:srgbClr val="CC3300"/>
                </a:solidFill>
                <a:latin typeface="Times New Roman" panose="02020603050405020304" pitchFamily="18" charset="0"/>
                <a:cs typeface="Times New Roman" panose="02020603050405020304" pitchFamily="18" charset="0"/>
              </a:rPr>
              <a:t> </a:t>
            </a:r>
            <a:r>
              <a:rPr lang="en-US" sz="2800" dirty="0" err="1">
                <a:solidFill>
                  <a:srgbClr val="CC3300"/>
                </a:solidFill>
                <a:latin typeface="Times New Roman" panose="02020603050405020304" pitchFamily="18" charset="0"/>
                <a:cs typeface="Times New Roman" panose="02020603050405020304" pitchFamily="18" charset="0"/>
              </a:rPr>
              <a:t>cho</a:t>
            </a:r>
            <a:r>
              <a:rPr lang="en-US" sz="2800" dirty="0">
                <a:solidFill>
                  <a:srgbClr val="CC3300"/>
                </a:solidFill>
                <a:latin typeface="Times New Roman" panose="02020603050405020304" pitchFamily="18" charset="0"/>
                <a:cs typeface="Times New Roman" panose="02020603050405020304" pitchFamily="18" charset="0"/>
              </a:rPr>
              <a:t> </a:t>
            </a:r>
            <a:r>
              <a:rPr lang="en-US" sz="2800" dirty="0" err="1">
                <a:solidFill>
                  <a:srgbClr val="CC3300"/>
                </a:solidFill>
                <a:latin typeface="Times New Roman" panose="02020603050405020304" pitchFamily="18" charset="0"/>
                <a:cs typeface="Times New Roman" panose="02020603050405020304" pitchFamily="18" charset="0"/>
              </a:rPr>
              <a:t>công</a:t>
            </a:r>
            <a:r>
              <a:rPr lang="en-US" sz="2800" dirty="0">
                <a:solidFill>
                  <a:srgbClr val="CC3300"/>
                </a:solidFill>
                <a:latin typeface="Times New Roman" panose="02020603050405020304" pitchFamily="18" charset="0"/>
                <a:cs typeface="Times New Roman" panose="02020603050405020304" pitchFamily="18" charset="0"/>
              </a:rPr>
              <a:t> ty</a:t>
            </a:r>
          </a:p>
        </p:txBody>
      </p:sp>
      <p:pic>
        <p:nvPicPr>
          <p:cNvPr id="13" name="Picture 12"/>
          <p:cNvPicPr>
            <a:picLocks noChangeAspect="1"/>
          </p:cNvPicPr>
          <p:nvPr/>
        </p:nvPicPr>
        <p:blipFill>
          <a:blip r:embed="rId2"/>
          <a:stretch>
            <a:fillRect/>
          </a:stretch>
        </p:blipFill>
        <p:spPr>
          <a:xfrm>
            <a:off x="152400" y="6477000"/>
            <a:ext cx="3105150" cy="233362"/>
          </a:xfrm>
          <a:prstGeom prst="rect">
            <a:avLst/>
          </a:prstGeom>
        </p:spPr>
      </p:pic>
      <p:pic>
        <p:nvPicPr>
          <p:cNvPr id="14" name="Picture 13"/>
          <p:cNvPicPr>
            <a:picLocks noChangeAspect="1"/>
          </p:cNvPicPr>
          <p:nvPr/>
        </p:nvPicPr>
        <p:blipFill>
          <a:blip r:embed="rId2"/>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1586628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381000" y="1219200"/>
            <a:ext cx="8458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0" indent="0" algn="just">
              <a:buNone/>
            </a:pP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mạng</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dịch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đòi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hỏi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tưởng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hỗ</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theo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lịch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ty,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Client-Server </a:t>
            </a:r>
            <a:r>
              <a:rPr lang="en-US" sz="2800" dirty="0" err="1">
                <a:latin typeface="Times New Roman" panose="02020603050405020304" pitchFamily="18" charset="0"/>
                <a:cs typeface="Times New Roman" panose="02020603050405020304" pitchFamily="18" charset="0"/>
              </a:rPr>
              <a:t>hỗ</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tương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tác</a:t>
            </a:r>
            <a:r>
              <a:rPr lang="en-US" sz="2800" dirty="0" smtClean="0">
                <a:latin typeface="Times New Roman" panose="02020603050405020304" pitchFamily="18" charset="0"/>
                <a:cs typeface="Times New Roman" panose="02020603050405020304" pitchFamily="18" charset="0"/>
              </a:rPr>
              <a:t>.</a:t>
            </a:r>
          </a:p>
          <a:p>
            <a:pPr marL="0" indent="0" algn="just">
              <a:buNone/>
            </a:pPr>
            <a:endParaRPr lang="en-US" sz="2800" dirty="0" smtClean="0">
              <a:latin typeface="Times New Roman" panose="02020603050405020304" pitchFamily="18" charset="0"/>
              <a:cs typeface="Times New Roman" panose="02020603050405020304" pitchFamily="18" charset="0"/>
            </a:endParaRPr>
          </a:p>
          <a:p>
            <a:pPr marL="55562" lvl="1" indent="0" algn="just">
              <a:lnSpc>
                <a:spcPct val="130000"/>
              </a:lnSpc>
              <a:spcBef>
                <a:spcPts val="0"/>
              </a:spcBef>
              <a:spcAft>
                <a:spcPts val="600"/>
              </a:spcAft>
              <a:buClr>
                <a:schemeClr val="accent6"/>
              </a:buClr>
              <a:buNone/>
              <a:defRPr/>
            </a:pPr>
            <a:r>
              <a:rPr lang="vi-VN" dirty="0">
                <a:solidFill>
                  <a:srgbClr val="000714"/>
                </a:solidFill>
                <a:latin typeface="Times New Roman" panose="02020603050405020304" pitchFamily="18" charset="0"/>
                <a:cs typeface="Times New Roman" panose="02020603050405020304" pitchFamily="18" charset="0"/>
              </a:rPr>
              <a:t>Xuất phát từ </a:t>
            </a:r>
            <a:r>
              <a:rPr lang="vi-VN" dirty="0" smtClean="0">
                <a:solidFill>
                  <a:srgbClr val="000714"/>
                </a:solidFill>
                <a:latin typeface="Times New Roman" panose="02020603050405020304" pitchFamily="18" charset="0"/>
                <a:cs typeface="Times New Roman" panose="02020603050405020304" pitchFamily="18" charset="0"/>
              </a:rPr>
              <a:t>thực tiễn</a:t>
            </a:r>
            <a:r>
              <a:rPr lang="en-US" dirty="0" smtClean="0">
                <a:solidFill>
                  <a:srgbClr val="000714"/>
                </a:solidFill>
                <a:latin typeface="Times New Roman" panose="02020603050405020304" pitchFamily="18" charset="0"/>
                <a:cs typeface="Times New Roman" panose="02020603050405020304" pitchFamily="18" charset="0"/>
              </a:rPr>
              <a:t> </a:t>
            </a:r>
            <a:r>
              <a:rPr lang="en-US" dirty="0" err="1" smtClean="0">
                <a:solidFill>
                  <a:srgbClr val="000714"/>
                </a:solidFill>
                <a:latin typeface="Times New Roman" panose="02020603050405020304" pitchFamily="18" charset="0"/>
                <a:cs typeface="Times New Roman" panose="02020603050405020304" pitchFamily="18" charset="0"/>
              </a:rPr>
              <a:t>trên</a:t>
            </a:r>
            <a:r>
              <a:rPr lang="vi-VN" dirty="0" smtClean="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em</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thực</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hiện</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đề</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tài</a:t>
            </a:r>
            <a:r>
              <a:rPr lang="en-US" dirty="0">
                <a:solidFill>
                  <a:srgbClr val="000714"/>
                </a:solidFill>
                <a:latin typeface="Times New Roman" panose="02020603050405020304" pitchFamily="18" charset="0"/>
                <a:cs typeface="Times New Roman" panose="02020603050405020304" pitchFamily="18" charset="0"/>
              </a:rPr>
              <a:t>:</a:t>
            </a:r>
          </a:p>
          <a:p>
            <a:pPr marL="55562" lvl="1" indent="0" algn="ctr">
              <a:lnSpc>
                <a:spcPct val="130000"/>
              </a:lnSpc>
              <a:spcBef>
                <a:spcPts val="0"/>
              </a:spcBef>
              <a:spcAft>
                <a:spcPts val="600"/>
              </a:spcAft>
              <a:buClr>
                <a:schemeClr val="accent6"/>
              </a:buClr>
              <a:buNone/>
              <a:defRPr/>
            </a:pPr>
            <a:r>
              <a:rPr lang="en-US" dirty="0" smtClean="0">
                <a:latin typeface="Times New Roman" pitchFamily="18" charset="0"/>
                <a:cs typeface="Times New Roman" pitchFamily="18" charset="0"/>
              </a:rPr>
              <a:t>“</a:t>
            </a:r>
            <a:r>
              <a:rPr lang="en-US" dirty="0" err="1" smtClean="0">
                <a:solidFill>
                  <a:srgbClr val="CC3300"/>
                </a:solidFill>
                <a:latin typeface="Times New Roman" panose="02020603050405020304" pitchFamily="18" charset="0"/>
                <a:cs typeface="Times New Roman" panose="02020603050405020304" pitchFamily="18" charset="0"/>
              </a:rPr>
              <a:t>Xây</a:t>
            </a:r>
            <a:r>
              <a:rPr lang="en-US" dirty="0" smtClean="0">
                <a:solidFill>
                  <a:srgbClr val="CC3300"/>
                </a:solidFill>
                <a:latin typeface="Times New Roman" panose="02020603050405020304" pitchFamily="18" charset="0"/>
                <a:cs typeface="Times New Roman" panose="02020603050405020304" pitchFamily="18" charset="0"/>
              </a:rPr>
              <a:t> </a:t>
            </a:r>
            <a:r>
              <a:rPr lang="en-US" dirty="0" err="1">
                <a:solidFill>
                  <a:srgbClr val="CC3300"/>
                </a:solidFill>
                <a:latin typeface="Times New Roman" panose="02020603050405020304" pitchFamily="18" charset="0"/>
                <a:cs typeface="Times New Roman" panose="02020603050405020304" pitchFamily="18" charset="0"/>
              </a:rPr>
              <a:t>dựng</a:t>
            </a:r>
            <a:r>
              <a:rPr lang="en-US" dirty="0">
                <a:solidFill>
                  <a:srgbClr val="CC3300"/>
                </a:solidFill>
                <a:latin typeface="Times New Roman" panose="02020603050405020304" pitchFamily="18" charset="0"/>
                <a:cs typeface="Times New Roman" panose="02020603050405020304" pitchFamily="18" charset="0"/>
              </a:rPr>
              <a:t> </a:t>
            </a:r>
            <a:r>
              <a:rPr lang="en-US" dirty="0" err="1" smtClean="0">
                <a:solidFill>
                  <a:srgbClr val="CC3300"/>
                </a:solidFill>
                <a:latin typeface="Times New Roman" panose="02020603050405020304" pitchFamily="18" charset="0"/>
                <a:cs typeface="Times New Roman" panose="02020603050405020304" pitchFamily="18" charset="0"/>
              </a:rPr>
              <a:t>ứng</a:t>
            </a:r>
            <a:r>
              <a:rPr lang="en-US" dirty="0" smtClean="0">
                <a:solidFill>
                  <a:srgbClr val="CC3300"/>
                </a:solidFill>
                <a:latin typeface="Times New Roman" panose="02020603050405020304" pitchFamily="18" charset="0"/>
                <a:cs typeface="Times New Roman" panose="02020603050405020304" pitchFamily="18" charset="0"/>
              </a:rPr>
              <a:t> </a:t>
            </a:r>
            <a:r>
              <a:rPr lang="en-US" dirty="0" err="1" smtClean="0">
                <a:solidFill>
                  <a:srgbClr val="CC3300"/>
                </a:solidFill>
                <a:latin typeface="Times New Roman" panose="02020603050405020304" pitchFamily="18" charset="0"/>
                <a:cs typeface="Times New Roman" panose="02020603050405020304" pitchFamily="18" charset="0"/>
              </a:rPr>
              <a:t>dụng</a:t>
            </a:r>
            <a:r>
              <a:rPr lang="en-US" dirty="0" smtClean="0">
                <a:solidFill>
                  <a:srgbClr val="CC3300"/>
                </a:solidFill>
                <a:latin typeface="Times New Roman" panose="02020603050405020304" pitchFamily="18" charset="0"/>
                <a:cs typeface="Times New Roman" panose="02020603050405020304" pitchFamily="18" charset="0"/>
              </a:rPr>
              <a:t> </a:t>
            </a:r>
            <a:r>
              <a:rPr lang="en-US" dirty="0" err="1" smtClean="0">
                <a:solidFill>
                  <a:srgbClr val="CC3300"/>
                </a:solidFill>
                <a:latin typeface="Times New Roman" panose="02020603050405020304" pitchFamily="18" charset="0"/>
                <a:cs typeface="Times New Roman" panose="02020603050405020304" pitchFamily="18" charset="0"/>
              </a:rPr>
              <a:t>quản</a:t>
            </a:r>
            <a:r>
              <a:rPr lang="en-US" dirty="0" smtClean="0">
                <a:solidFill>
                  <a:srgbClr val="CC3300"/>
                </a:solidFill>
                <a:latin typeface="Times New Roman" panose="02020603050405020304" pitchFamily="18" charset="0"/>
                <a:cs typeface="Times New Roman" panose="02020603050405020304" pitchFamily="18" charset="0"/>
              </a:rPr>
              <a:t> </a:t>
            </a:r>
            <a:r>
              <a:rPr lang="en-US" dirty="0" err="1" smtClean="0">
                <a:solidFill>
                  <a:srgbClr val="CC3300"/>
                </a:solidFill>
                <a:latin typeface="Times New Roman" panose="02020603050405020304" pitchFamily="18" charset="0"/>
                <a:cs typeface="Times New Roman" panose="02020603050405020304" pitchFamily="18" charset="0"/>
              </a:rPr>
              <a:t>lý</a:t>
            </a:r>
            <a:r>
              <a:rPr lang="en-US" dirty="0" smtClean="0">
                <a:solidFill>
                  <a:srgbClr val="CC3300"/>
                </a:solidFill>
                <a:latin typeface="Times New Roman" panose="02020603050405020304" pitchFamily="18" charset="0"/>
                <a:cs typeface="Times New Roman" panose="02020603050405020304" pitchFamily="18" charset="0"/>
              </a:rPr>
              <a:t> </a:t>
            </a:r>
            <a:r>
              <a:rPr lang="en-US" dirty="0" err="1" smtClean="0">
                <a:solidFill>
                  <a:srgbClr val="CC3300"/>
                </a:solidFill>
                <a:latin typeface="Times New Roman" panose="02020603050405020304" pitchFamily="18" charset="0"/>
                <a:cs typeface="Times New Roman" panose="02020603050405020304" pitchFamily="18" charset="0"/>
              </a:rPr>
              <a:t>công</a:t>
            </a:r>
            <a:r>
              <a:rPr lang="en-US" dirty="0" smtClean="0">
                <a:solidFill>
                  <a:srgbClr val="CC3300"/>
                </a:solidFill>
                <a:latin typeface="Times New Roman" panose="02020603050405020304" pitchFamily="18" charset="0"/>
                <a:cs typeface="Times New Roman" panose="02020603050405020304" pitchFamily="18" charset="0"/>
              </a:rPr>
              <a:t> </a:t>
            </a:r>
            <a:r>
              <a:rPr lang="en-US" dirty="0" err="1" smtClean="0">
                <a:solidFill>
                  <a:srgbClr val="CC3300"/>
                </a:solidFill>
                <a:latin typeface="Times New Roman" panose="02020603050405020304" pitchFamily="18" charset="0"/>
                <a:cs typeface="Times New Roman" panose="02020603050405020304" pitchFamily="18" charset="0"/>
              </a:rPr>
              <a:t>việc</a:t>
            </a:r>
            <a:r>
              <a:rPr lang="en-US" dirty="0" smtClean="0">
                <a:solidFill>
                  <a:srgbClr val="CC3300"/>
                </a:solidFill>
                <a:latin typeface="Times New Roman" panose="02020603050405020304" pitchFamily="18" charset="0"/>
                <a:cs typeface="Times New Roman" panose="02020603050405020304" pitchFamily="18" charset="0"/>
              </a:rPr>
              <a:t> </a:t>
            </a:r>
            <a:r>
              <a:rPr lang="en-US" dirty="0" err="1" smtClean="0">
                <a:solidFill>
                  <a:srgbClr val="CC3300"/>
                </a:solidFill>
                <a:latin typeface="Times New Roman" panose="02020603050405020304" pitchFamily="18" charset="0"/>
                <a:cs typeface="Times New Roman" panose="02020603050405020304" pitchFamily="18" charset="0"/>
              </a:rPr>
              <a:t>theo</a:t>
            </a:r>
            <a:r>
              <a:rPr lang="en-US" dirty="0" smtClean="0">
                <a:solidFill>
                  <a:srgbClr val="CC3300"/>
                </a:solidFill>
                <a:latin typeface="Times New Roman" panose="02020603050405020304" pitchFamily="18" charset="0"/>
                <a:cs typeface="Times New Roman" panose="02020603050405020304" pitchFamily="18" charset="0"/>
              </a:rPr>
              <a:t> </a:t>
            </a:r>
            <a:r>
              <a:rPr lang="en-US" dirty="0" err="1" smtClean="0">
                <a:solidFill>
                  <a:srgbClr val="CC3300"/>
                </a:solidFill>
                <a:latin typeface="Times New Roman" panose="02020603050405020304" pitchFamily="18" charset="0"/>
                <a:cs typeface="Times New Roman" panose="02020603050405020304" pitchFamily="18" charset="0"/>
              </a:rPr>
              <a:t>lịch</a:t>
            </a:r>
            <a:r>
              <a:rPr lang="en-US" dirty="0" smtClean="0">
                <a:solidFill>
                  <a:srgbClr val="CC3300"/>
                </a:solidFill>
                <a:latin typeface="Times New Roman" panose="02020603050405020304" pitchFamily="18" charset="0"/>
                <a:cs typeface="Times New Roman" panose="02020603050405020304" pitchFamily="18" charset="0"/>
              </a:rPr>
              <a:t> </a:t>
            </a:r>
            <a:r>
              <a:rPr lang="en-US" dirty="0" err="1" smtClean="0">
                <a:solidFill>
                  <a:srgbClr val="CC3300"/>
                </a:solidFill>
                <a:latin typeface="Times New Roman" panose="02020603050405020304" pitchFamily="18" charset="0"/>
                <a:cs typeface="Times New Roman" panose="02020603050405020304" pitchFamily="18" charset="0"/>
              </a:rPr>
              <a:t>cho</a:t>
            </a:r>
            <a:r>
              <a:rPr lang="en-US" dirty="0" smtClean="0">
                <a:solidFill>
                  <a:srgbClr val="CC3300"/>
                </a:solidFill>
                <a:latin typeface="Times New Roman" panose="02020603050405020304" pitchFamily="18" charset="0"/>
                <a:cs typeface="Times New Roman" panose="02020603050405020304" pitchFamily="18" charset="0"/>
              </a:rPr>
              <a:t> </a:t>
            </a:r>
            <a:r>
              <a:rPr lang="en-US" dirty="0" err="1" smtClean="0">
                <a:solidFill>
                  <a:srgbClr val="CC3300"/>
                </a:solidFill>
                <a:latin typeface="Times New Roman" panose="02020603050405020304" pitchFamily="18" charset="0"/>
                <a:cs typeface="Times New Roman" panose="02020603050405020304" pitchFamily="18" charset="0"/>
              </a:rPr>
              <a:t>công</a:t>
            </a:r>
            <a:r>
              <a:rPr lang="en-US" dirty="0" smtClean="0">
                <a:solidFill>
                  <a:srgbClr val="CC3300"/>
                </a:solidFill>
                <a:latin typeface="Times New Roman" panose="02020603050405020304" pitchFamily="18" charset="0"/>
                <a:cs typeface="Times New Roman" panose="02020603050405020304" pitchFamily="18" charset="0"/>
              </a:rPr>
              <a:t> ty</a:t>
            </a:r>
            <a:r>
              <a:rPr lang="en-US" dirty="0" smtClean="0">
                <a:latin typeface="Times New Roman" pitchFamily="18" charset="0"/>
                <a:cs typeface="Times New Roman" pitchFamily="18" charset="0"/>
              </a:rPr>
              <a:t>”</a:t>
            </a:r>
            <a:endParaRPr lang="vi-VN" dirty="0">
              <a:solidFill>
                <a:srgbClr val="000714"/>
              </a:solidFill>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Tổng</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quan</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đề</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tài</a:t>
            </a:r>
            <a:endParaRPr lang="en-US" sz="2800" cap="none" dirty="0">
              <a:solidFill>
                <a:srgbClr val="FF0000"/>
              </a:solidFill>
              <a:cs typeface="Times New Roman" pitchFamily="18" charset="0"/>
            </a:endParaRPr>
          </a:p>
        </p:txBody>
      </p:sp>
      <p:pic>
        <p:nvPicPr>
          <p:cNvPr id="4" name="Picture 3"/>
          <p:cNvPicPr>
            <a:picLocks noChangeAspect="1"/>
          </p:cNvPicPr>
          <p:nvPr/>
        </p:nvPicPr>
        <p:blipFill>
          <a:blip r:embed="rId2"/>
          <a:stretch>
            <a:fillRect/>
          </a:stretch>
        </p:blipFill>
        <p:spPr>
          <a:xfrm>
            <a:off x="152400" y="6477000"/>
            <a:ext cx="3105150" cy="233362"/>
          </a:xfrm>
          <a:prstGeom prst="rect">
            <a:avLst/>
          </a:prstGeom>
        </p:spPr>
      </p:pic>
      <p:pic>
        <p:nvPicPr>
          <p:cNvPr id="5" name="Picture 4"/>
          <p:cNvPicPr>
            <a:picLocks noChangeAspect="1"/>
          </p:cNvPicPr>
          <p:nvPr/>
        </p:nvPicPr>
        <p:blipFill>
          <a:blip r:embed="rId2"/>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1302781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52400" y="990600"/>
            <a:ext cx="8686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400050" lvl="1" indent="-400050" algn="just">
              <a:lnSpc>
                <a:spcPct val="130000"/>
              </a:lnSpc>
              <a:spcBef>
                <a:spcPts val="0"/>
              </a:spcBef>
              <a:spcAft>
                <a:spcPts val="600"/>
              </a:spcAft>
              <a:buClr>
                <a:srgbClr val="0033CC"/>
              </a:buClr>
              <a:buNone/>
              <a:defRPr/>
            </a:pPr>
            <a:r>
              <a:rPr lang="vi-VN" b="1" dirty="0">
                <a:solidFill>
                  <a:srgbClr val="000714"/>
                </a:solidFill>
                <a:latin typeface="Times New Roman" panose="02020603050405020304" pitchFamily="18" charset="0"/>
                <a:cs typeface="Times New Roman" panose="02020603050405020304" pitchFamily="18" charset="0"/>
              </a:rPr>
              <a:t>Mục tiêu</a:t>
            </a:r>
            <a:r>
              <a:rPr lang="en-US" b="1" dirty="0">
                <a:solidFill>
                  <a:srgbClr val="000714"/>
                </a:solidFill>
                <a:latin typeface="Times New Roman" panose="02020603050405020304" pitchFamily="18" charset="0"/>
                <a:cs typeface="Times New Roman" panose="02020603050405020304" pitchFamily="18" charset="0"/>
              </a:rPr>
              <a:t> : </a:t>
            </a:r>
            <a:r>
              <a:rPr lang="en-US" dirty="0" err="1">
                <a:solidFill>
                  <a:srgbClr val="000714"/>
                </a:solidFill>
                <a:latin typeface="Times New Roman" panose="02020603050405020304" pitchFamily="18" charset="0"/>
                <a:cs typeface="Times New Roman" panose="02020603050405020304" pitchFamily="18" charset="0"/>
              </a:rPr>
              <a:t>Ứng</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dụng</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kiến</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thức</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về</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mô</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hình</a:t>
            </a:r>
            <a:r>
              <a:rPr lang="en-US" dirty="0">
                <a:solidFill>
                  <a:srgbClr val="000714"/>
                </a:solidFill>
                <a:latin typeface="Times New Roman" panose="02020603050405020304" pitchFamily="18" charset="0"/>
                <a:cs typeface="Times New Roman" panose="02020603050405020304" pitchFamily="18" charset="0"/>
              </a:rPr>
              <a:t> client-server </a:t>
            </a:r>
            <a:r>
              <a:rPr lang="en-US" dirty="0" err="1">
                <a:solidFill>
                  <a:srgbClr val="000714"/>
                </a:solidFill>
                <a:latin typeface="Times New Roman" panose="02020603050405020304" pitchFamily="18" charset="0"/>
                <a:cs typeface="Times New Roman" panose="02020603050405020304" pitchFamily="18" charset="0"/>
              </a:rPr>
              <a:t>để</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xây</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dựng</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ứng</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dụng</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quản</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lý</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công</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việc</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theo</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lịch</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cho</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công</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ty</a:t>
            </a:r>
            <a:r>
              <a:rPr lang="en-US" dirty="0">
                <a:solidFill>
                  <a:srgbClr val="000714"/>
                </a:solidFill>
                <a:latin typeface="Times New Roman" panose="02020603050405020304" pitchFamily="18" charset="0"/>
                <a:cs typeface="Times New Roman" panose="02020603050405020304" pitchFamily="18" charset="0"/>
              </a:rPr>
              <a:t>.</a:t>
            </a:r>
            <a:endParaRPr lang="vi-VN" dirty="0">
              <a:solidFill>
                <a:srgbClr val="000714"/>
              </a:solidFill>
              <a:latin typeface="Times New Roman" panose="02020603050405020304" pitchFamily="18" charset="0"/>
              <a:cs typeface="Times New Roman" panose="02020603050405020304" pitchFamily="18" charset="0"/>
            </a:endParaRPr>
          </a:p>
          <a:p>
            <a:pPr marL="400050" lvl="1" indent="-400050" algn="just">
              <a:lnSpc>
                <a:spcPct val="130000"/>
              </a:lnSpc>
              <a:spcBef>
                <a:spcPts val="0"/>
              </a:spcBef>
              <a:spcAft>
                <a:spcPts val="600"/>
              </a:spcAft>
              <a:buClr>
                <a:srgbClr val="0033CC"/>
              </a:buClr>
              <a:buNone/>
              <a:defRPr/>
            </a:pPr>
            <a:r>
              <a:rPr lang="vi-VN" b="1" dirty="0">
                <a:solidFill>
                  <a:srgbClr val="000714"/>
                </a:solidFill>
                <a:latin typeface="Times New Roman" panose="02020603050405020304" pitchFamily="18" charset="0"/>
                <a:cs typeface="Times New Roman" panose="02020603050405020304" pitchFamily="18" charset="0"/>
              </a:rPr>
              <a:t>Nhiệm vụ chính của đề tài</a:t>
            </a:r>
            <a:r>
              <a:rPr lang="en-US" b="1" dirty="0">
                <a:solidFill>
                  <a:srgbClr val="000714"/>
                </a:solidFill>
                <a:latin typeface="Times New Roman" panose="02020603050405020304" pitchFamily="18" charset="0"/>
                <a:cs typeface="Times New Roman" panose="02020603050405020304" pitchFamily="18" charset="0"/>
              </a:rPr>
              <a:t> :</a:t>
            </a:r>
            <a:endParaRPr lang="vi-VN" b="1" dirty="0">
              <a:solidFill>
                <a:srgbClr val="000714"/>
              </a:solidFill>
              <a:latin typeface="Times New Roman" panose="02020603050405020304" pitchFamily="18" charset="0"/>
              <a:cs typeface="Times New Roman" panose="02020603050405020304" pitchFamily="18" charset="0"/>
            </a:endParaRPr>
          </a:p>
          <a:p>
            <a:pPr lvl="1" algn="just">
              <a:lnSpc>
                <a:spcPct val="130000"/>
              </a:lnSpc>
              <a:spcBef>
                <a:spcPts val="0"/>
              </a:spcBef>
              <a:spcAft>
                <a:spcPts val="600"/>
              </a:spcAft>
              <a:buFont typeface="Wingdings" panose="05000000000000000000" pitchFamily="2" charset="2"/>
              <a:buChar char="Ø"/>
              <a:defRPr/>
            </a:pPr>
            <a:r>
              <a:rPr lang="vi-VN" dirty="0">
                <a:solidFill>
                  <a:srgbClr val="000714"/>
                </a:solidFill>
                <a:latin typeface="Times New Roman" panose="02020603050405020304" pitchFamily="18" charset="0"/>
                <a:cs typeface="Times New Roman" panose="02020603050405020304" pitchFamily="18" charset="0"/>
              </a:rPr>
              <a:t>Tìm hiểu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TCP/IP</a:t>
            </a:r>
            <a:r>
              <a:rPr lang="en-US" dirty="0">
                <a:solidFill>
                  <a:srgbClr val="000714"/>
                </a:solidFill>
                <a:latin typeface="Times New Roman" panose="02020603050405020304" pitchFamily="18" charset="0"/>
                <a:cs typeface="Times New Roman" panose="02020603050405020304" pitchFamily="18" charset="0"/>
              </a:rPr>
              <a:t>.</a:t>
            </a:r>
          </a:p>
          <a:p>
            <a:pPr lvl="1" algn="just">
              <a:lnSpc>
                <a:spcPct val="130000"/>
              </a:lnSpc>
              <a:spcBef>
                <a:spcPts val="0"/>
              </a:spcBef>
              <a:spcAft>
                <a:spcPts val="600"/>
              </a:spcAft>
              <a:buFont typeface="Wingdings" panose="05000000000000000000" pitchFamily="2" charset="2"/>
              <a:buChar char="Ø"/>
              <a:defRPr/>
            </a:pPr>
            <a:r>
              <a:rPr lang="vi-VN" dirty="0">
                <a:solidFill>
                  <a:srgbClr val="000714"/>
                </a:solidFill>
                <a:latin typeface="Times New Roman" panose="02020603050405020304" pitchFamily="18" charset="0"/>
                <a:cs typeface="Times New Roman" panose="02020603050405020304" pitchFamily="18" charset="0"/>
              </a:rPr>
              <a:t>Tìm hiểu </a:t>
            </a:r>
            <a:r>
              <a:rPr lang="en-US" dirty="0" err="1">
                <a:solidFill>
                  <a:srgbClr val="000714"/>
                </a:solidFill>
                <a:latin typeface="Times New Roman" panose="02020603050405020304" pitchFamily="18" charset="0"/>
                <a:cs typeface="Times New Roman" panose="02020603050405020304" pitchFamily="18" charset="0"/>
              </a:rPr>
              <a:t>về</a:t>
            </a:r>
            <a:r>
              <a:rPr lang="en-US" dirty="0">
                <a:solidFill>
                  <a:srgbClr val="000714"/>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Socket</a:t>
            </a:r>
            <a:r>
              <a:rPr lang="en-US" dirty="0">
                <a:solidFill>
                  <a:srgbClr val="000714"/>
                </a:solidFill>
                <a:latin typeface="Times New Roman" panose="02020603050405020304" pitchFamily="18" charset="0"/>
                <a:cs typeface="Times New Roman" panose="02020603050405020304" pitchFamily="18" charset="0"/>
              </a:rPr>
              <a:t>.</a:t>
            </a:r>
          </a:p>
          <a:p>
            <a:pPr lvl="1" algn="just">
              <a:lnSpc>
                <a:spcPct val="130000"/>
              </a:lnSpc>
              <a:spcBef>
                <a:spcPts val="0"/>
              </a:spcBef>
              <a:spcAft>
                <a:spcPts val="600"/>
              </a:spcAft>
              <a:buFont typeface="Wingdings" panose="05000000000000000000" pitchFamily="2" charset="2"/>
              <a:buChar char="Ø"/>
              <a:defRPr/>
            </a:pP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Client/Server</a:t>
            </a:r>
            <a:r>
              <a:rPr lang="en-US" dirty="0">
                <a:solidFill>
                  <a:srgbClr val="000714"/>
                </a:solidFill>
                <a:latin typeface="Times New Roman" panose="02020603050405020304" pitchFamily="18" charset="0"/>
                <a:cs typeface="Times New Roman" panose="02020603050405020304" pitchFamily="18" charset="0"/>
              </a:rPr>
              <a:t>.</a:t>
            </a:r>
          </a:p>
          <a:p>
            <a:pPr lvl="1" algn="just">
              <a:lnSpc>
                <a:spcPct val="130000"/>
              </a:lnSpc>
              <a:spcBef>
                <a:spcPts val="0"/>
              </a:spcBef>
              <a:spcAft>
                <a:spcPts val="600"/>
              </a:spcAft>
              <a:buFont typeface="Wingdings" panose="05000000000000000000" pitchFamily="2" charset="2"/>
              <a:buChar char="Ø"/>
              <a:defRPr/>
            </a:pPr>
            <a:r>
              <a:rPr lang="en-US" dirty="0" err="1">
                <a:solidFill>
                  <a:srgbClr val="000714"/>
                </a:solidFill>
                <a:latin typeface="Times New Roman" panose="02020603050405020304" pitchFamily="18" charset="0"/>
                <a:cs typeface="Times New Roman" panose="02020603050405020304" pitchFamily="18" charset="0"/>
              </a:rPr>
              <a:t>Xây</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dựng</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chương</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trình</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điều</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khiển</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máy</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tính</a:t>
            </a:r>
            <a:r>
              <a:rPr lang="en-US" dirty="0">
                <a:solidFill>
                  <a:srgbClr val="000714"/>
                </a:solidFill>
                <a:latin typeface="Times New Roman" panose="02020603050405020304" pitchFamily="18" charset="0"/>
                <a:cs typeface="Times New Roman" panose="02020603050405020304" pitchFamily="18" charset="0"/>
              </a:rPr>
              <a:t> qua </a:t>
            </a:r>
            <a:r>
              <a:rPr lang="en-US" dirty="0" err="1">
                <a:solidFill>
                  <a:srgbClr val="000714"/>
                </a:solidFill>
                <a:latin typeface="Times New Roman" panose="02020603050405020304" pitchFamily="18" charset="0"/>
                <a:cs typeface="Times New Roman" panose="02020603050405020304" pitchFamily="18" charset="0"/>
              </a:rPr>
              <a:t>mạng</a:t>
            </a:r>
            <a:r>
              <a:rPr lang="en-US" dirty="0">
                <a:solidFill>
                  <a:srgbClr val="000714"/>
                </a:solidFill>
                <a:latin typeface="Times New Roman" panose="02020603050405020304" pitchFamily="18" charset="0"/>
                <a:cs typeface="Times New Roman" panose="02020603050405020304" pitchFamily="18" charset="0"/>
              </a:rPr>
              <a:t> LAN </a:t>
            </a:r>
            <a:r>
              <a:rPr lang="en-US" dirty="0" err="1">
                <a:solidFill>
                  <a:srgbClr val="000714"/>
                </a:solidFill>
                <a:latin typeface="Times New Roman" panose="02020603050405020304" pitchFamily="18" charset="0"/>
                <a:cs typeface="Times New Roman" panose="02020603050405020304" pitchFamily="18" charset="0"/>
              </a:rPr>
              <a:t>dựa</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vào</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mô</a:t>
            </a:r>
            <a:r>
              <a:rPr lang="en-US" dirty="0">
                <a:solidFill>
                  <a:srgbClr val="000714"/>
                </a:solidFill>
                <a:latin typeface="Times New Roman" panose="02020603050405020304" pitchFamily="18" charset="0"/>
                <a:cs typeface="Times New Roman" panose="02020603050405020304" pitchFamily="18" charset="0"/>
              </a:rPr>
              <a:t> </a:t>
            </a:r>
            <a:r>
              <a:rPr lang="en-US" dirty="0" err="1">
                <a:solidFill>
                  <a:srgbClr val="000714"/>
                </a:solidFill>
                <a:latin typeface="Times New Roman" panose="02020603050405020304" pitchFamily="18" charset="0"/>
                <a:cs typeface="Times New Roman" panose="02020603050405020304" pitchFamily="18" charset="0"/>
              </a:rPr>
              <a:t>hình</a:t>
            </a:r>
            <a:r>
              <a:rPr lang="en-US" dirty="0">
                <a:solidFill>
                  <a:srgbClr val="000714"/>
                </a:solidFill>
                <a:latin typeface="Times New Roman" panose="02020603050405020304" pitchFamily="18" charset="0"/>
                <a:cs typeface="Times New Roman" panose="02020603050405020304" pitchFamily="18" charset="0"/>
              </a:rPr>
              <a:t> Client – Server.</a:t>
            </a:r>
            <a:endParaRPr lang="vi-VN" dirty="0">
              <a:solidFill>
                <a:srgbClr val="000714"/>
              </a:solidFill>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Tổng</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quan</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đề</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tài</a:t>
            </a:r>
            <a:endParaRPr lang="en-US" sz="2800" cap="none" dirty="0">
              <a:solidFill>
                <a:srgbClr val="FF0000"/>
              </a:solidFill>
              <a:cs typeface="Times New Roman" pitchFamily="18" charset="0"/>
            </a:endParaRPr>
          </a:p>
        </p:txBody>
      </p:sp>
      <p:pic>
        <p:nvPicPr>
          <p:cNvPr id="4" name="Picture 3"/>
          <p:cNvPicPr>
            <a:picLocks noChangeAspect="1"/>
          </p:cNvPicPr>
          <p:nvPr/>
        </p:nvPicPr>
        <p:blipFill>
          <a:blip r:embed="rId2"/>
          <a:stretch>
            <a:fillRect/>
          </a:stretch>
        </p:blipFill>
        <p:spPr>
          <a:xfrm>
            <a:off x="152400" y="6477000"/>
            <a:ext cx="3105150" cy="233362"/>
          </a:xfrm>
          <a:prstGeom prst="rect">
            <a:avLst/>
          </a:prstGeom>
        </p:spPr>
      </p:pic>
      <p:pic>
        <p:nvPicPr>
          <p:cNvPr id="5" name="Picture 4"/>
          <p:cNvPicPr>
            <a:picLocks noChangeAspect="1"/>
          </p:cNvPicPr>
          <p:nvPr/>
        </p:nvPicPr>
        <p:blipFill>
          <a:blip r:embed="rId2"/>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3192863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dirty="0" smtClean="0">
                <a:solidFill>
                  <a:srgbClr val="FF0000"/>
                </a:solidFill>
                <a:cs typeface="Times New Roman" pitchFamily="18" charset="0"/>
              </a:rPr>
              <a:t>NỘI DUNG</a:t>
            </a:r>
            <a:endParaRPr lang="en-US" sz="2800" dirty="0">
              <a:solidFill>
                <a:srgbClr val="FF0000"/>
              </a:solidFill>
              <a:cs typeface="Times New Roman" pitchFamily="18" charset="0"/>
            </a:endParaRPr>
          </a:p>
        </p:txBody>
      </p:sp>
      <p:sp>
        <p:nvSpPr>
          <p:cNvPr id="5" name="AutoShape 47"/>
          <p:cNvSpPr>
            <a:spLocks noChangeArrowheads="1"/>
          </p:cNvSpPr>
          <p:nvPr/>
        </p:nvSpPr>
        <p:spPr bwMode="gray">
          <a:xfrm>
            <a:off x="1463675" y="1981200"/>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eaLnBrk="0" hangingPunct="0"/>
            <a:r>
              <a:rPr lang="fr-FR" sz="2800" b="1" dirty="0">
                <a:solidFill>
                  <a:srgbClr val="006699"/>
                </a:solidFill>
                <a:latin typeface="Times New Roman" panose="02020603050405020304" pitchFamily="18" charset="0"/>
                <a:cs typeface="Times New Roman" panose="02020603050405020304" pitchFamily="18" charset="0"/>
              </a:rPr>
              <a:t>1. </a:t>
            </a:r>
            <a:r>
              <a:rPr lang="fr-FR" sz="2800" b="1" dirty="0" err="1" smtClean="0">
                <a:solidFill>
                  <a:srgbClr val="006699"/>
                </a:solidFill>
                <a:latin typeface="Times New Roman" panose="02020603050405020304" pitchFamily="18" charset="0"/>
                <a:cs typeface="Times New Roman" panose="02020603050405020304" pitchFamily="18" charset="0"/>
              </a:rPr>
              <a:t>Tổng</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quan</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về</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đề</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tài</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7" name="AutoShape 97"/>
          <p:cNvSpPr>
            <a:spLocks noChangeArrowheads="1"/>
          </p:cNvSpPr>
          <p:nvPr/>
        </p:nvSpPr>
        <p:spPr bwMode="gray">
          <a:xfrm>
            <a:off x="1463675" y="32750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800" b="1" dirty="0">
                <a:solidFill>
                  <a:srgbClr val="006699"/>
                </a:solidFill>
                <a:latin typeface="Times New Roman" panose="02020603050405020304" pitchFamily="18" charset="0"/>
                <a:cs typeface="Times New Roman" panose="02020603050405020304" pitchFamily="18" charset="0"/>
              </a:rPr>
              <a:t>3. </a:t>
            </a:r>
            <a:r>
              <a:rPr lang="fr-FR" sz="2800" b="1" dirty="0" err="1">
                <a:solidFill>
                  <a:srgbClr val="006699"/>
                </a:solidFill>
                <a:latin typeface="Times New Roman" panose="02020603050405020304" pitchFamily="18" charset="0"/>
                <a:cs typeface="Times New Roman" panose="02020603050405020304" pitchFamily="18" charset="0"/>
              </a:rPr>
              <a:t>Phân</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tích</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thiết</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kế</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hệ</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thống</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8" name="AutoShape 97"/>
          <p:cNvSpPr>
            <a:spLocks noChangeArrowheads="1"/>
          </p:cNvSpPr>
          <p:nvPr/>
        </p:nvSpPr>
        <p:spPr bwMode="gray">
          <a:xfrm>
            <a:off x="1463675" y="2627312"/>
            <a:ext cx="6183313" cy="508000"/>
          </a:xfrm>
          <a:prstGeom prst="roundRect">
            <a:avLst>
              <a:gd name="adj" fmla="val 50000"/>
            </a:avLst>
          </a:prstGeom>
          <a:solidFill>
            <a:srgbClr val="00B0CC"/>
          </a:solidFill>
          <a:ln w="28575" algn="ctr">
            <a:solidFill>
              <a:schemeClr val="bg2"/>
            </a:solidFill>
            <a:round/>
            <a:headEnd/>
            <a:tailEnd/>
          </a:ln>
        </p:spPr>
        <p:txBody>
          <a:bodyPr wrap="none" anchor="ctr"/>
          <a:lstStyle/>
          <a:p>
            <a:pPr marL="342900" lvl="2" indent="-342900"/>
            <a:r>
              <a:rPr lang="fr-FR" sz="2800" b="1" dirty="0">
                <a:latin typeface="Times New Roman" panose="02020603050405020304" pitchFamily="18" charset="0"/>
                <a:cs typeface="Times New Roman" panose="02020603050405020304" pitchFamily="18" charset="0"/>
              </a:rPr>
              <a:t>2. </a:t>
            </a:r>
            <a:r>
              <a:rPr lang="fr-FR" sz="2800" b="1" dirty="0" err="1" smtClean="0">
                <a:latin typeface="Times New Roman" panose="02020603050405020304" pitchFamily="18" charset="0"/>
                <a:cs typeface="Times New Roman" panose="02020603050405020304" pitchFamily="18" charset="0"/>
              </a:rPr>
              <a:t>Cơ</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sở</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lý</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thuyết</a:t>
            </a:r>
            <a:endParaRPr lang="en-US" sz="2800" b="1" dirty="0">
              <a:latin typeface="Times New Roman" panose="02020603050405020304" pitchFamily="18" charset="0"/>
              <a:cs typeface="Times New Roman" panose="02020603050405020304" pitchFamily="18" charset="0"/>
            </a:endParaRPr>
          </a:p>
        </p:txBody>
      </p:sp>
      <p:sp>
        <p:nvSpPr>
          <p:cNvPr id="10" name="AutoShape 97"/>
          <p:cNvSpPr>
            <a:spLocks noChangeArrowheads="1"/>
          </p:cNvSpPr>
          <p:nvPr/>
        </p:nvSpPr>
        <p:spPr bwMode="gray">
          <a:xfrm>
            <a:off x="1463675" y="39227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800" b="1" dirty="0">
                <a:solidFill>
                  <a:srgbClr val="006699"/>
                </a:solidFill>
                <a:latin typeface="Times New Roman" panose="02020603050405020304" pitchFamily="18" charset="0"/>
                <a:cs typeface="Times New Roman" panose="02020603050405020304" pitchFamily="18" charset="0"/>
              </a:rPr>
              <a:t>4. </a:t>
            </a:r>
            <a:r>
              <a:rPr lang="fr-FR" sz="2800" b="1" dirty="0" err="1">
                <a:solidFill>
                  <a:srgbClr val="006699"/>
                </a:solidFill>
                <a:latin typeface="Times New Roman" panose="02020603050405020304" pitchFamily="18" charset="0"/>
                <a:cs typeface="Times New Roman" panose="02020603050405020304" pitchFamily="18" charset="0"/>
              </a:rPr>
              <a:t>Kết</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quả</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thực</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nghiệm</a:t>
            </a:r>
            <a:endParaRPr lang="en-US" sz="2800" b="1" dirty="0">
              <a:solidFill>
                <a:srgbClr val="006699"/>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1146014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dirty="0" smtClean="0">
                <a:solidFill>
                  <a:srgbClr val="FF0000"/>
                </a:solidFill>
                <a:cs typeface="Times New Roman" pitchFamily="18" charset="0"/>
              </a:rPr>
              <a:t>NỘI DUNG</a:t>
            </a:r>
            <a:endParaRPr lang="en-US" sz="2800" dirty="0">
              <a:solidFill>
                <a:srgbClr val="FF0000"/>
              </a:solidFill>
              <a:cs typeface="Times New Roman" pitchFamily="18" charset="0"/>
            </a:endParaRPr>
          </a:p>
        </p:txBody>
      </p:sp>
      <p:sp>
        <p:nvSpPr>
          <p:cNvPr id="5" name="AutoShape 47"/>
          <p:cNvSpPr>
            <a:spLocks noChangeArrowheads="1"/>
          </p:cNvSpPr>
          <p:nvPr/>
        </p:nvSpPr>
        <p:spPr bwMode="gray">
          <a:xfrm>
            <a:off x="1447800" y="2688070"/>
            <a:ext cx="6183313" cy="508000"/>
          </a:xfrm>
          <a:prstGeom prst="roundRect">
            <a:avLst>
              <a:gd name="adj" fmla="val 50000"/>
            </a:avLst>
          </a:prstGeom>
          <a:solidFill>
            <a:srgbClr val="00B0CC"/>
          </a:solidFill>
          <a:ln w="28575" algn="ctr">
            <a:solidFill>
              <a:schemeClr val="bg2"/>
            </a:solidFill>
            <a:round/>
            <a:headEnd/>
            <a:tailEnd/>
          </a:ln>
        </p:spPr>
        <p:txBody>
          <a:bodyPr wrap="none" anchor="ctr"/>
          <a:lstStyle/>
          <a:p>
            <a:pPr marL="342900" lvl="2" indent="-342900"/>
            <a:r>
              <a:rPr lang="fr-FR" sz="2800" b="1" dirty="0">
                <a:latin typeface="Times New Roman" panose="02020603050405020304" pitchFamily="18" charset="0"/>
                <a:cs typeface="Times New Roman" panose="02020603050405020304" pitchFamily="18" charset="0"/>
              </a:rPr>
              <a:t>1. </a:t>
            </a:r>
            <a:r>
              <a:rPr lang="fr-FR" sz="2800" b="1" dirty="0" err="1" smtClean="0">
                <a:latin typeface="Times New Roman" panose="02020603050405020304" pitchFamily="18" charset="0"/>
                <a:cs typeface="Times New Roman" panose="02020603050405020304" pitchFamily="18" charset="0"/>
              </a:rPr>
              <a:t>Tổng</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quan</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về</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đề</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tài</a:t>
            </a:r>
            <a:endParaRPr lang="en-US" sz="2800" b="1" dirty="0">
              <a:latin typeface="Times New Roman" panose="02020603050405020304" pitchFamily="18" charset="0"/>
              <a:cs typeface="Times New Roman" panose="02020603050405020304" pitchFamily="18" charset="0"/>
            </a:endParaRPr>
          </a:p>
        </p:txBody>
      </p:sp>
      <p:sp>
        <p:nvSpPr>
          <p:cNvPr id="7" name="AutoShape 97"/>
          <p:cNvSpPr>
            <a:spLocks noChangeArrowheads="1"/>
          </p:cNvSpPr>
          <p:nvPr/>
        </p:nvSpPr>
        <p:spPr bwMode="gray">
          <a:xfrm>
            <a:off x="1447800" y="398188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800" b="1" dirty="0">
                <a:solidFill>
                  <a:srgbClr val="006699"/>
                </a:solidFill>
                <a:latin typeface="Times New Roman" panose="02020603050405020304" pitchFamily="18" charset="0"/>
                <a:cs typeface="Times New Roman" panose="02020603050405020304" pitchFamily="18" charset="0"/>
              </a:rPr>
              <a:t>3. </a:t>
            </a:r>
            <a:r>
              <a:rPr lang="fr-FR" sz="2800" b="1" dirty="0" err="1" smtClean="0">
                <a:solidFill>
                  <a:srgbClr val="006699"/>
                </a:solidFill>
                <a:latin typeface="Times New Roman" panose="02020603050405020304" pitchFamily="18" charset="0"/>
                <a:cs typeface="Times New Roman" panose="02020603050405020304" pitchFamily="18" charset="0"/>
              </a:rPr>
              <a:t>Phân</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tích</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thiết</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kế</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hệ</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thống</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8" name="AutoShape 97"/>
          <p:cNvSpPr>
            <a:spLocks noChangeArrowheads="1"/>
          </p:cNvSpPr>
          <p:nvPr/>
        </p:nvSpPr>
        <p:spPr bwMode="gray">
          <a:xfrm>
            <a:off x="1447800" y="333418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800" b="1" dirty="0">
                <a:solidFill>
                  <a:srgbClr val="006699"/>
                </a:solidFill>
                <a:latin typeface="Times New Roman" panose="02020603050405020304" pitchFamily="18" charset="0"/>
                <a:cs typeface="Times New Roman" panose="02020603050405020304" pitchFamily="18" charset="0"/>
              </a:rPr>
              <a:t>2. </a:t>
            </a:r>
            <a:r>
              <a:rPr lang="fr-FR" sz="2800" b="1" dirty="0" err="1" smtClean="0">
                <a:solidFill>
                  <a:srgbClr val="006699"/>
                </a:solidFill>
                <a:latin typeface="Times New Roman" panose="02020603050405020304" pitchFamily="18" charset="0"/>
                <a:cs typeface="Times New Roman" panose="02020603050405020304" pitchFamily="18" charset="0"/>
              </a:rPr>
              <a:t>Cơ</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sở</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lý</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thuyết</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10" name="AutoShape 97"/>
          <p:cNvSpPr>
            <a:spLocks noChangeArrowheads="1"/>
          </p:cNvSpPr>
          <p:nvPr/>
        </p:nvSpPr>
        <p:spPr bwMode="gray">
          <a:xfrm>
            <a:off x="1447800" y="4629582"/>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eaLnBrk="0" hangingPunct="0"/>
            <a:r>
              <a:rPr lang="fr-FR" sz="2800" b="1" dirty="0">
                <a:solidFill>
                  <a:srgbClr val="006699"/>
                </a:solidFill>
                <a:latin typeface="Times New Roman" panose="02020603050405020304" pitchFamily="18" charset="0"/>
                <a:cs typeface="Times New Roman" panose="02020603050405020304" pitchFamily="18" charset="0"/>
              </a:rPr>
              <a:t>4. </a:t>
            </a:r>
            <a:r>
              <a:rPr lang="fr-FR" sz="2800" b="1" dirty="0" err="1" smtClean="0">
                <a:solidFill>
                  <a:srgbClr val="006699"/>
                </a:solidFill>
                <a:latin typeface="Times New Roman" panose="02020603050405020304" pitchFamily="18" charset="0"/>
                <a:cs typeface="Times New Roman" panose="02020603050405020304" pitchFamily="18" charset="0"/>
              </a:rPr>
              <a:t>Kết</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quả</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thực</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nghiệm</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9" name="Rectangle 2"/>
          <p:cNvSpPr txBox="1">
            <a:spLocks noChangeArrowheads="1"/>
          </p:cNvSpPr>
          <p:nvPr/>
        </p:nvSpPr>
        <p:spPr bwMode="gray">
          <a:xfrm>
            <a:off x="152400" y="1052512"/>
            <a:ext cx="8915400" cy="1804554"/>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lnSpc>
                <a:spcPct val="110000"/>
              </a:lnSpc>
            </a:pPr>
            <a:r>
              <a:rPr lang="en-US" sz="2800" dirty="0" err="1" smtClean="0">
                <a:solidFill>
                  <a:srgbClr val="C00000"/>
                </a:solidFill>
                <a:cs typeface="Times New Roman" pitchFamily="18" charset="0"/>
              </a:rPr>
              <a:t>Đề</a:t>
            </a:r>
            <a:r>
              <a:rPr lang="en-US" sz="2800" dirty="0" smtClean="0">
                <a:solidFill>
                  <a:srgbClr val="C00000"/>
                </a:solidFill>
                <a:cs typeface="Times New Roman" pitchFamily="18" charset="0"/>
              </a:rPr>
              <a:t> </a:t>
            </a:r>
            <a:r>
              <a:rPr lang="en-US" sz="2800" dirty="0" err="1" smtClean="0">
                <a:solidFill>
                  <a:srgbClr val="C00000"/>
                </a:solidFill>
                <a:cs typeface="Times New Roman" pitchFamily="18" charset="0"/>
              </a:rPr>
              <a:t>tài</a:t>
            </a:r>
            <a:r>
              <a:rPr lang="en-US" sz="2800" dirty="0" smtClean="0">
                <a:solidFill>
                  <a:srgbClr val="C00000"/>
                </a:solidFill>
                <a:cs typeface="Times New Roman" pitchFamily="18" charset="0"/>
              </a:rPr>
              <a:t> :</a:t>
            </a:r>
            <a:r>
              <a:rPr lang="en-US" sz="2800" dirty="0" err="1" smtClean="0">
                <a:solidFill>
                  <a:srgbClr val="C00000"/>
                </a:solidFill>
                <a:cs typeface="Times New Roman" pitchFamily="18" charset="0"/>
              </a:rPr>
              <a:t>Tìm</a:t>
            </a:r>
            <a:r>
              <a:rPr lang="en-US" sz="2800" dirty="0" smtClean="0">
                <a:solidFill>
                  <a:srgbClr val="C00000"/>
                </a:solidFill>
                <a:cs typeface="Times New Roman" pitchFamily="18" charset="0"/>
              </a:rPr>
              <a:t> </a:t>
            </a:r>
            <a:r>
              <a:rPr lang="en-US" sz="2800" dirty="0" err="1" smtClean="0">
                <a:solidFill>
                  <a:srgbClr val="C00000"/>
                </a:solidFill>
                <a:cs typeface="Times New Roman" pitchFamily="18" charset="0"/>
              </a:rPr>
              <a:t>hiểu</a:t>
            </a:r>
            <a:r>
              <a:rPr lang="en-US" sz="2800" dirty="0" smtClean="0">
                <a:solidFill>
                  <a:srgbClr val="C00000"/>
                </a:solidFill>
                <a:cs typeface="Times New Roman" pitchFamily="18" charset="0"/>
              </a:rPr>
              <a:t> </a:t>
            </a:r>
            <a:r>
              <a:rPr lang="en-US" sz="2800" dirty="0" err="1" smtClean="0">
                <a:solidFill>
                  <a:srgbClr val="C00000"/>
                </a:solidFill>
                <a:cs typeface="Times New Roman" pitchFamily="18" charset="0"/>
              </a:rPr>
              <a:t>kỹ</a:t>
            </a:r>
            <a:r>
              <a:rPr lang="en-US" sz="2800" dirty="0" smtClean="0">
                <a:solidFill>
                  <a:srgbClr val="C00000"/>
                </a:solidFill>
                <a:cs typeface="Times New Roman" pitchFamily="18" charset="0"/>
              </a:rPr>
              <a:t> </a:t>
            </a:r>
            <a:r>
              <a:rPr lang="en-US" sz="2800" dirty="0" err="1" smtClean="0">
                <a:solidFill>
                  <a:srgbClr val="C00000"/>
                </a:solidFill>
                <a:cs typeface="Times New Roman" pitchFamily="18" charset="0"/>
              </a:rPr>
              <a:t>thuật</a:t>
            </a:r>
            <a:r>
              <a:rPr lang="en-US" sz="2800" dirty="0" smtClean="0">
                <a:solidFill>
                  <a:srgbClr val="C00000"/>
                </a:solidFill>
                <a:cs typeface="Times New Roman" pitchFamily="18" charset="0"/>
              </a:rPr>
              <a:t> </a:t>
            </a:r>
            <a:r>
              <a:rPr lang="en-US" sz="2800" dirty="0" err="1" smtClean="0">
                <a:solidFill>
                  <a:srgbClr val="C00000"/>
                </a:solidFill>
                <a:cs typeface="Times New Roman" pitchFamily="18" charset="0"/>
              </a:rPr>
              <a:t>lập</a:t>
            </a:r>
            <a:r>
              <a:rPr lang="en-US" sz="2800" dirty="0" smtClean="0">
                <a:solidFill>
                  <a:srgbClr val="C00000"/>
                </a:solidFill>
                <a:cs typeface="Times New Roman" pitchFamily="18" charset="0"/>
              </a:rPr>
              <a:t> </a:t>
            </a:r>
            <a:r>
              <a:rPr lang="en-US" sz="2800" dirty="0" err="1" smtClean="0">
                <a:solidFill>
                  <a:srgbClr val="C00000"/>
                </a:solidFill>
                <a:cs typeface="Times New Roman" pitchFamily="18" charset="0"/>
              </a:rPr>
              <a:t>trình</a:t>
            </a:r>
            <a:r>
              <a:rPr lang="en-US" sz="2800" dirty="0" smtClean="0">
                <a:solidFill>
                  <a:srgbClr val="C00000"/>
                </a:solidFill>
                <a:cs typeface="Times New Roman" pitchFamily="18" charset="0"/>
              </a:rPr>
              <a:t> Hook, </a:t>
            </a:r>
            <a:r>
              <a:rPr lang="en-US" sz="2800" dirty="0" err="1" smtClean="0">
                <a:solidFill>
                  <a:srgbClr val="C00000"/>
                </a:solidFill>
                <a:cs typeface="Times New Roman" pitchFamily="18" charset="0"/>
              </a:rPr>
              <a:t>xây</a:t>
            </a:r>
            <a:r>
              <a:rPr lang="en-US" sz="2800" dirty="0" smtClean="0">
                <a:solidFill>
                  <a:srgbClr val="C00000"/>
                </a:solidFill>
                <a:cs typeface="Times New Roman" pitchFamily="18" charset="0"/>
              </a:rPr>
              <a:t> </a:t>
            </a:r>
            <a:r>
              <a:rPr lang="en-US" sz="2800" dirty="0" err="1" smtClean="0">
                <a:solidFill>
                  <a:srgbClr val="C00000"/>
                </a:solidFill>
                <a:cs typeface="Times New Roman" pitchFamily="18" charset="0"/>
              </a:rPr>
              <a:t>dựng</a:t>
            </a:r>
            <a:r>
              <a:rPr lang="en-US" sz="2800" dirty="0" smtClean="0">
                <a:solidFill>
                  <a:srgbClr val="C00000"/>
                </a:solidFill>
                <a:cs typeface="Times New Roman" pitchFamily="18" charset="0"/>
              </a:rPr>
              <a:t> </a:t>
            </a:r>
            <a:r>
              <a:rPr lang="en-US" sz="2800" dirty="0" err="1" smtClean="0">
                <a:solidFill>
                  <a:srgbClr val="C00000"/>
                </a:solidFill>
                <a:cs typeface="Times New Roman" pitchFamily="18" charset="0"/>
              </a:rPr>
              <a:t>ứng</a:t>
            </a:r>
            <a:r>
              <a:rPr lang="en-US" sz="2800" dirty="0" smtClean="0">
                <a:solidFill>
                  <a:srgbClr val="C00000"/>
                </a:solidFill>
                <a:cs typeface="Times New Roman" pitchFamily="18" charset="0"/>
              </a:rPr>
              <a:t> </a:t>
            </a:r>
            <a:r>
              <a:rPr lang="en-US" sz="2800" dirty="0" err="1" smtClean="0">
                <a:solidFill>
                  <a:srgbClr val="C00000"/>
                </a:solidFill>
                <a:cs typeface="Times New Roman" pitchFamily="18" charset="0"/>
              </a:rPr>
              <a:t>dụng</a:t>
            </a:r>
            <a:r>
              <a:rPr lang="en-US" sz="2800" dirty="0" smtClean="0">
                <a:solidFill>
                  <a:srgbClr val="C00000"/>
                </a:solidFill>
                <a:cs typeface="Times New Roman" pitchFamily="18" charset="0"/>
              </a:rPr>
              <a:t> </a:t>
            </a:r>
            <a:r>
              <a:rPr lang="en-US" sz="2800" dirty="0" err="1" smtClean="0">
                <a:solidFill>
                  <a:srgbClr val="C00000"/>
                </a:solidFill>
                <a:cs typeface="Times New Roman" pitchFamily="18" charset="0"/>
              </a:rPr>
              <a:t>bắt</a:t>
            </a:r>
            <a:r>
              <a:rPr lang="en-US" sz="2800" dirty="0" smtClean="0">
                <a:solidFill>
                  <a:srgbClr val="C00000"/>
                </a:solidFill>
                <a:cs typeface="Times New Roman" pitchFamily="18" charset="0"/>
              </a:rPr>
              <a:t> </a:t>
            </a:r>
            <a:r>
              <a:rPr lang="en-US" sz="2800" dirty="0" err="1" smtClean="0">
                <a:solidFill>
                  <a:srgbClr val="C00000"/>
                </a:solidFill>
                <a:cs typeface="Times New Roman" pitchFamily="18" charset="0"/>
              </a:rPr>
              <a:t>phím</a:t>
            </a:r>
            <a:r>
              <a:rPr lang="en-US" sz="2800" dirty="0" smtClean="0">
                <a:solidFill>
                  <a:srgbClr val="C00000"/>
                </a:solidFill>
                <a:cs typeface="Times New Roman" pitchFamily="18" charset="0"/>
              </a:rPr>
              <a:t> </a:t>
            </a:r>
            <a:r>
              <a:rPr lang="en-US" sz="2800" dirty="0" err="1" smtClean="0">
                <a:solidFill>
                  <a:srgbClr val="C00000"/>
                </a:solidFill>
                <a:cs typeface="Times New Roman" pitchFamily="18" charset="0"/>
              </a:rPr>
              <a:t>KeyLogger</a:t>
            </a:r>
            <a:endParaRPr lang="en-US" sz="2800" dirty="0" smtClean="0">
              <a:solidFill>
                <a:srgbClr val="C00000"/>
              </a:solidFill>
              <a:cs typeface="Times New Roman" pitchFamily="18" charset="0"/>
            </a:endParaRPr>
          </a:p>
        </p:txBody>
      </p:sp>
      <p:pic>
        <p:nvPicPr>
          <p:cNvPr id="13" name="Picture 12"/>
          <p:cNvPicPr>
            <a:picLocks noChangeAspect="1"/>
          </p:cNvPicPr>
          <p:nvPr/>
        </p:nvPicPr>
        <p:blipFill>
          <a:blip r:embed="rId2"/>
          <a:stretch>
            <a:fillRect/>
          </a:stretch>
        </p:blipFill>
        <p:spPr>
          <a:xfrm>
            <a:off x="152400" y="6477000"/>
            <a:ext cx="3105150" cy="233362"/>
          </a:xfrm>
          <a:prstGeom prst="rect">
            <a:avLst/>
          </a:prstGeom>
        </p:spPr>
      </p:pic>
      <p:pic>
        <p:nvPicPr>
          <p:cNvPr id="14" name="Picture 13"/>
          <p:cNvPicPr>
            <a:picLocks noChangeAspect="1"/>
          </p:cNvPicPr>
          <p:nvPr/>
        </p:nvPicPr>
        <p:blipFill>
          <a:blip r:embed="rId2"/>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936663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457200" y="914400"/>
            <a:ext cx="8686800" cy="533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0" lvl="1" indent="0">
              <a:buNone/>
            </a:pPr>
            <a:r>
              <a:rPr lang="en-US" b="1" dirty="0" err="1" smtClean="0">
                <a:solidFill>
                  <a:srgbClr val="0070C0"/>
                </a:solidFill>
                <a:latin typeface="Times New Roman" panose="02020603050405020304" pitchFamily="18" charset="0"/>
                <a:cs typeface="Times New Roman" panose="02020603050405020304" pitchFamily="18" charset="0"/>
              </a:rPr>
              <a:t>Giao</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thức</a:t>
            </a:r>
            <a:r>
              <a:rPr lang="en-US" b="1" dirty="0">
                <a:solidFill>
                  <a:srgbClr val="0070C0"/>
                </a:solidFill>
                <a:latin typeface="Times New Roman" panose="02020603050405020304" pitchFamily="18" charset="0"/>
                <a:cs typeface="Times New Roman" panose="02020603050405020304" pitchFamily="18" charset="0"/>
              </a:rPr>
              <a:t> TCP/IP </a:t>
            </a:r>
            <a:endParaRPr lang="en-US" b="1" dirty="0" smtClean="0">
              <a:solidFill>
                <a:srgbClr val="0070C0"/>
              </a:solidFill>
              <a:latin typeface="Times New Roman" panose="02020603050405020304" pitchFamily="18" charset="0"/>
              <a:cs typeface="Times New Roman" panose="02020603050405020304" pitchFamily="18" charset="0"/>
            </a:endParaRPr>
          </a:p>
          <a:p>
            <a:pPr marL="0" lvl="1" indent="0">
              <a:buNone/>
            </a:pPr>
            <a:r>
              <a:rPr lang="en-US" sz="2600" dirty="0">
                <a:latin typeface="Times New Roman" panose="02020603050405020304" pitchFamily="18" charset="0"/>
                <a:cs typeface="Times New Roman" panose="02020603050405020304" pitchFamily="18" charset="0"/>
              </a:rPr>
              <a:t>TCP/IP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phép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đồng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nhau</a:t>
            </a:r>
            <a:r>
              <a:rPr lang="en-US" sz="2600" dirty="0" smtClean="0">
                <a:latin typeface="Times New Roman" panose="02020603050405020304" pitchFamily="18" charset="0"/>
                <a:cs typeface="Times New Roman" panose="02020603050405020304" pitchFamily="18" charset="0"/>
              </a:rPr>
              <a:t>.</a:t>
            </a:r>
            <a:endParaRPr lang="en-US" sz="2600" b="1"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err="1" smtClean="0">
                <a:latin typeface="Times New Roman" panose="02020603050405020304" pitchFamily="18" charset="0"/>
                <a:cs typeface="Times New Roman" panose="02020603050405020304" pitchFamily="18" charset="0"/>
              </a:rPr>
              <a:t>Phương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thức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hoạt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động</a:t>
            </a:r>
            <a:endParaRPr lang="en-US" sz="2600" dirty="0">
              <a:latin typeface="Times New Roman" panose="02020603050405020304" pitchFamily="18" charset="0"/>
              <a:cs typeface="Times New Roman" panose="02020603050405020304" pitchFamily="18" charset="0"/>
            </a:endParaRPr>
          </a:p>
          <a:p>
            <a:pPr marL="115887" lvl="1" indent="0" algn="just">
              <a:lnSpc>
                <a:spcPct val="130000"/>
              </a:lnSpc>
              <a:spcBef>
                <a:spcPts val="0"/>
              </a:spcBef>
              <a:spcAft>
                <a:spcPts val="600"/>
              </a:spcAft>
              <a:buClr>
                <a:schemeClr val="accent6"/>
              </a:buClr>
              <a:buNone/>
              <a:defRPr/>
            </a:pPr>
            <a:endParaRPr lang="en-US" sz="2400" dirty="0"/>
          </a:p>
          <a:p>
            <a:pPr marL="463550" lvl="1" indent="-347663" algn="just">
              <a:lnSpc>
                <a:spcPct val="130000"/>
              </a:lnSpc>
              <a:spcBef>
                <a:spcPts val="0"/>
              </a:spcBef>
              <a:spcAft>
                <a:spcPts val="600"/>
              </a:spcAft>
              <a:buClr>
                <a:schemeClr val="accent6"/>
              </a:buClr>
              <a:buNone/>
              <a:defRPr/>
            </a:pPr>
            <a:endParaRPr lang="en-US" sz="2400" dirty="0" smtClean="0">
              <a:cs typeface="Times New Roman" pitchFamily="18" charset="0"/>
            </a:endParaRPr>
          </a:p>
          <a:p>
            <a:pPr marL="457200" lvl="1" indent="0" algn="just">
              <a:lnSpc>
                <a:spcPct val="130000"/>
              </a:lnSpc>
              <a:spcBef>
                <a:spcPts val="0"/>
              </a:spcBef>
              <a:spcAft>
                <a:spcPts val="600"/>
              </a:spcAft>
              <a:buClr>
                <a:schemeClr val="accent6"/>
              </a:buClr>
              <a:buNone/>
              <a:defRPr/>
            </a:pPr>
            <a:r>
              <a:rPr lang="en-US" sz="2400" dirty="0" smtClean="0">
                <a:cs typeface="Times New Roman" pitchFamily="18" charset="0"/>
              </a:rPr>
              <a:t> </a:t>
            </a:r>
          </a:p>
          <a:p>
            <a:pPr marL="457200" lvl="1" indent="0" algn="just">
              <a:lnSpc>
                <a:spcPct val="130000"/>
              </a:lnSpc>
              <a:spcBef>
                <a:spcPts val="0"/>
              </a:spcBef>
              <a:spcAft>
                <a:spcPts val="600"/>
              </a:spcAft>
              <a:buClr>
                <a:schemeClr val="accent6"/>
              </a:buClr>
              <a:buNone/>
              <a:defRPr/>
            </a:pPr>
            <a:endParaRPr lang="en-US" sz="2400" dirty="0" smtClean="0">
              <a:cs typeface="Times New Roman" pitchFamily="18" charset="0"/>
            </a:endParaRPr>
          </a:p>
          <a:p>
            <a:pPr lvl="1" algn="just">
              <a:lnSpc>
                <a:spcPct val="130000"/>
              </a:lnSpc>
              <a:defRPr/>
            </a:pPr>
            <a:endParaRPr lang="en-US" sz="2400" dirty="0" smtClean="0">
              <a:cs typeface="Times New Roman" pitchFamily="18" charset="0"/>
            </a:endParaRPr>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Cơ</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sở</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lý</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thuyết</a:t>
            </a:r>
            <a:endParaRPr lang="en-US" sz="2800" cap="none" dirty="0">
              <a:solidFill>
                <a:srgbClr val="FF0000"/>
              </a:solidFill>
              <a:cs typeface="Times New Roman" pitchFamily="18" charset="0"/>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3200"/>
            <a:ext cx="8534400" cy="3733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5943600" y="6477000"/>
            <a:ext cx="3105150" cy="233362"/>
          </a:xfrm>
          <a:prstGeom prst="rect">
            <a:avLst/>
          </a:prstGeom>
        </p:spPr>
      </p:pic>
      <p:pic>
        <p:nvPicPr>
          <p:cNvPr id="8" name="Picture 7"/>
          <p:cNvPicPr>
            <a:picLocks noChangeAspect="1"/>
          </p:cNvPicPr>
          <p:nvPr/>
        </p:nvPicPr>
        <p:blipFill>
          <a:blip r:embed="rId3"/>
          <a:stretch>
            <a:fillRect/>
          </a:stretch>
        </p:blipFill>
        <p:spPr>
          <a:xfrm>
            <a:off x="152400" y="6477000"/>
            <a:ext cx="3105150" cy="233362"/>
          </a:xfrm>
          <a:prstGeom prst="rect">
            <a:avLst/>
          </a:prstGeom>
        </p:spPr>
      </p:pic>
    </p:spTree>
    <p:extLst>
      <p:ext uri="{BB962C8B-B14F-4D97-AF65-F5344CB8AC3E}">
        <p14:creationId xmlns:p14="http://schemas.microsoft.com/office/powerpoint/2010/main" val="1375993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52400" y="1066799"/>
            <a:ext cx="8686800" cy="5410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115887" lvl="1" indent="0" algn="just">
              <a:lnSpc>
                <a:spcPct val="130000"/>
              </a:lnSpc>
              <a:spcBef>
                <a:spcPts val="0"/>
              </a:spcBef>
              <a:spcAft>
                <a:spcPts val="600"/>
              </a:spcAft>
              <a:buClr>
                <a:schemeClr val="accent6"/>
              </a:buClr>
              <a:buNone/>
              <a:defRPr/>
            </a:pPr>
            <a:r>
              <a:rPr lang="en-US" b="1" dirty="0" err="1">
                <a:solidFill>
                  <a:srgbClr val="0070C0"/>
                </a:solidFill>
                <a:latin typeface="Times New Roman" panose="02020603050405020304" pitchFamily="18" charset="0"/>
                <a:cs typeface="Times New Roman" panose="02020603050405020304" pitchFamily="18" charset="0"/>
              </a:rPr>
              <a:t>Lập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trình</a:t>
            </a:r>
            <a:r>
              <a:rPr lang="en-US" b="1" dirty="0">
                <a:solidFill>
                  <a:srgbClr val="0070C0"/>
                </a:solidFill>
                <a:latin typeface="Times New Roman" panose="02020603050405020304" pitchFamily="18" charset="0"/>
                <a:cs typeface="Times New Roman" panose="02020603050405020304" pitchFamily="18" charset="0"/>
              </a:rPr>
              <a:t> </a:t>
            </a:r>
            <a:r>
              <a:rPr lang="en-US" b="1" dirty="0" smtClean="0">
                <a:solidFill>
                  <a:srgbClr val="0070C0"/>
                </a:solidFill>
                <a:latin typeface="Times New Roman" panose="02020603050405020304" pitchFamily="18" charset="0"/>
                <a:cs typeface="Times New Roman" panose="02020603050405020304" pitchFamily="18" charset="0"/>
              </a:rPr>
              <a:t>Socket</a:t>
            </a:r>
          </a:p>
          <a:p>
            <a:r>
              <a:rPr lang="vi-VN" sz="2800" dirty="0">
                <a:latin typeface="Times New Roman" panose="02020603050405020304" pitchFamily="18" charset="0"/>
                <a:cs typeface="Times New Roman" panose="02020603050405020304" pitchFamily="18" charset="0"/>
              </a:rPr>
              <a:t>Lập trình socket là cách lập trình cho phép chúng ta kết nối các máy tính truyền tải và nhận dữ liệu từ máy tính thông qua mạng</a:t>
            </a:r>
            <a:r>
              <a:rPr lang="vi-VN"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Có 2 loại socket gồm : TCP/UDP</a:t>
            </a:r>
          </a:p>
          <a:p>
            <a:pPr lvl="2">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TCP: có hướng kết nối</a:t>
            </a:r>
          </a:p>
          <a:p>
            <a:pPr lvl="2">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UDP:không có hướng kết </a:t>
            </a:r>
            <a:r>
              <a:rPr lang="vi-VN" sz="2800" dirty="0" smtClean="0">
                <a:latin typeface="Times New Roman" panose="02020603050405020304" pitchFamily="18" charset="0"/>
                <a:cs typeface="Times New Roman" panose="02020603050405020304" pitchFamily="18" charset="0"/>
              </a:rPr>
              <a:t>nối</a:t>
            </a:r>
            <a:endParaRPr lang="en-US" sz="2800" dirty="0" smtClean="0">
              <a:latin typeface="Times New Roman" panose="02020603050405020304" pitchFamily="18" charset="0"/>
              <a:cs typeface="Times New Roman" panose="02020603050405020304" pitchFamily="18" charset="0"/>
            </a:endParaRPr>
          </a:p>
          <a:p>
            <a:pPr marL="5715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tiếp</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2 </a:t>
            </a:r>
            <a:r>
              <a:rPr lang="en-US" sz="2800" dirty="0" err="1">
                <a:latin typeface="Times New Roman" panose="02020603050405020304" pitchFamily="18" charset="0"/>
                <a:cs typeface="Times New Roman" panose="02020603050405020304" pitchFamily="18" charset="0"/>
              </a:rPr>
              <a:t>quá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socket </a:t>
            </a:r>
            <a:r>
              <a:rPr lang="en-US" sz="2800" dirty="0" err="1">
                <a:latin typeface="Times New Roman" panose="02020603050405020304" pitchFamily="18" charset="0"/>
                <a:cs typeface="Times New Roman" panose="02020603050405020304" pitchFamily="18" charset="0"/>
              </a:rPr>
              <a:t>mà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đang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endParaRPr lang="vi-VN" sz="2800" dirty="0">
              <a:latin typeface="Times New Roman" panose="02020603050405020304" pitchFamily="18" charset="0"/>
              <a:cs typeface="Times New Roman" panose="02020603050405020304" pitchFamily="18" charset="0"/>
            </a:endParaRPr>
          </a:p>
          <a:p>
            <a:pPr marL="115887" lvl="1" indent="0" algn="just">
              <a:lnSpc>
                <a:spcPct val="130000"/>
              </a:lnSpc>
              <a:spcBef>
                <a:spcPts val="0"/>
              </a:spcBef>
              <a:spcAft>
                <a:spcPts val="600"/>
              </a:spcAft>
              <a:buClr>
                <a:schemeClr val="accent6"/>
              </a:buClr>
              <a:buNone/>
              <a:defRPr/>
            </a:pP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Cơ</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sở</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lý</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thuyết</a:t>
            </a:r>
            <a:endParaRPr lang="en-US" sz="2800" cap="none" dirty="0">
              <a:solidFill>
                <a:srgbClr val="FF0000"/>
              </a:solidFill>
              <a:cs typeface="Times New Roman" pitchFamily="18" charset="0"/>
            </a:endParaRPr>
          </a:p>
        </p:txBody>
      </p:sp>
      <p:pic>
        <p:nvPicPr>
          <p:cNvPr id="4" name="Picture 3"/>
          <p:cNvPicPr>
            <a:picLocks noChangeAspect="1"/>
          </p:cNvPicPr>
          <p:nvPr/>
        </p:nvPicPr>
        <p:blipFill>
          <a:blip r:embed="rId2"/>
          <a:stretch>
            <a:fillRect/>
          </a:stretch>
        </p:blipFill>
        <p:spPr>
          <a:xfrm>
            <a:off x="152400" y="6477000"/>
            <a:ext cx="3105150" cy="233362"/>
          </a:xfrm>
          <a:prstGeom prst="rect">
            <a:avLst/>
          </a:prstGeom>
        </p:spPr>
      </p:pic>
      <p:pic>
        <p:nvPicPr>
          <p:cNvPr id="5" name="Picture 4"/>
          <p:cNvPicPr>
            <a:picLocks noChangeAspect="1"/>
          </p:cNvPicPr>
          <p:nvPr/>
        </p:nvPicPr>
        <p:blipFill>
          <a:blip r:embed="rId2"/>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239836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52400" y="1143000"/>
            <a:ext cx="8686800" cy="518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115887" lvl="1" indent="0" algn="just">
              <a:lnSpc>
                <a:spcPct val="130000"/>
              </a:lnSpc>
              <a:spcBef>
                <a:spcPts val="0"/>
              </a:spcBef>
              <a:spcAft>
                <a:spcPts val="600"/>
              </a:spcAft>
              <a:buClr>
                <a:schemeClr val="accent6"/>
              </a:buClr>
              <a:buNone/>
              <a:defRPr/>
            </a:pPr>
            <a:r>
              <a:rPr lang="en-US" b="1" dirty="0" err="1">
                <a:solidFill>
                  <a:srgbClr val="0070C0"/>
                </a:solidFill>
                <a:latin typeface="Times New Roman" panose="02020603050405020304" pitchFamily="18" charset="0"/>
                <a:cs typeface="Times New Roman" panose="02020603050405020304" pitchFamily="18" charset="0"/>
              </a:rPr>
              <a:t>Mô</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hình</a:t>
            </a:r>
            <a:r>
              <a:rPr lang="en-US" b="1" dirty="0">
                <a:solidFill>
                  <a:srgbClr val="0070C0"/>
                </a:solidFill>
                <a:latin typeface="Times New Roman" panose="02020603050405020304" pitchFamily="18" charset="0"/>
                <a:cs typeface="Times New Roman" panose="02020603050405020304" pitchFamily="18" charset="0"/>
              </a:rPr>
              <a:t> Client/Server</a:t>
            </a:r>
          </a:p>
          <a:p>
            <a:endParaRPr lang="en-US" sz="2400" dirty="0"/>
          </a:p>
          <a:p>
            <a:pPr marL="115887" lvl="1" indent="0" algn="just">
              <a:lnSpc>
                <a:spcPct val="130000"/>
              </a:lnSpc>
              <a:spcBef>
                <a:spcPts val="0"/>
              </a:spcBef>
              <a:spcAft>
                <a:spcPts val="600"/>
              </a:spcAft>
              <a:buClr>
                <a:schemeClr val="accent6"/>
              </a:buClr>
              <a:buNone/>
              <a:defRPr/>
            </a:pPr>
            <a:endParaRPr lang="en-US" sz="2400" dirty="0"/>
          </a:p>
          <a:p>
            <a:pPr marL="463550" lvl="1" indent="-347663" algn="just">
              <a:lnSpc>
                <a:spcPct val="130000"/>
              </a:lnSpc>
              <a:spcBef>
                <a:spcPts val="0"/>
              </a:spcBef>
              <a:spcAft>
                <a:spcPts val="600"/>
              </a:spcAft>
              <a:buClr>
                <a:schemeClr val="accent6"/>
              </a:buClr>
              <a:buNone/>
              <a:defRPr/>
            </a:pPr>
            <a:endParaRPr lang="en-US" sz="2400" dirty="0" smtClean="0">
              <a:cs typeface="Times New Roman" pitchFamily="18" charset="0"/>
            </a:endParaRPr>
          </a:p>
          <a:p>
            <a:pPr marL="457200" lvl="1" indent="0" algn="just">
              <a:lnSpc>
                <a:spcPct val="130000"/>
              </a:lnSpc>
              <a:spcBef>
                <a:spcPts val="0"/>
              </a:spcBef>
              <a:spcAft>
                <a:spcPts val="600"/>
              </a:spcAft>
              <a:buClr>
                <a:schemeClr val="accent6"/>
              </a:buClr>
              <a:buNone/>
              <a:defRPr/>
            </a:pPr>
            <a:r>
              <a:rPr lang="en-US" sz="2400" dirty="0" smtClean="0">
                <a:cs typeface="Times New Roman" pitchFamily="18" charset="0"/>
              </a:rPr>
              <a:t> </a:t>
            </a:r>
          </a:p>
          <a:p>
            <a:pPr marL="457200" lvl="1" indent="0" algn="just">
              <a:lnSpc>
                <a:spcPct val="130000"/>
              </a:lnSpc>
              <a:spcBef>
                <a:spcPts val="0"/>
              </a:spcBef>
              <a:spcAft>
                <a:spcPts val="600"/>
              </a:spcAft>
              <a:buClr>
                <a:schemeClr val="accent6"/>
              </a:buClr>
              <a:buNone/>
              <a:defRPr/>
            </a:pPr>
            <a:endParaRPr lang="en-US" sz="2400" dirty="0" smtClean="0">
              <a:cs typeface="Times New Roman" pitchFamily="18" charset="0"/>
            </a:endParaRPr>
          </a:p>
          <a:p>
            <a:pPr lvl="1" algn="just">
              <a:lnSpc>
                <a:spcPct val="130000"/>
              </a:lnSpc>
              <a:defRPr/>
            </a:pPr>
            <a:endParaRPr lang="en-US" sz="2400" dirty="0" smtClean="0">
              <a:cs typeface="Times New Roman" pitchFamily="18" charset="0"/>
            </a:endParaRPr>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Cơ</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sở</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lý</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thuyết</a:t>
            </a:r>
            <a:endParaRPr lang="en-US" sz="2800" cap="none" dirty="0">
              <a:solidFill>
                <a:srgbClr val="FF0000"/>
              </a:solidFill>
              <a:cs typeface="Times New Roman" pitchFamily="18" charset="0"/>
            </a:endParaRPr>
          </a:p>
        </p:txBody>
      </p:sp>
      <p:pic>
        <p:nvPicPr>
          <p:cNvPr id="29698" name="Picture 2" descr="t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4267200" cy="457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806002" y="1880949"/>
            <a:ext cx="4033198" cy="4370427"/>
          </a:xfrm>
          <a:prstGeom prst="rect">
            <a:avLst/>
          </a:prstGeom>
          <a:noFill/>
        </p:spPr>
        <p:txBody>
          <a:bodyPr wrap="square" rtlCol="0">
            <a:spAutoFit/>
          </a:bodyPr>
          <a:lstStyle/>
          <a:p>
            <a:pPr algn="just"/>
            <a:r>
              <a:rPr lang="en-US" sz="2600" b="1" dirty="0" err="1">
                <a:solidFill>
                  <a:srgbClr val="000714"/>
                </a:solidFill>
                <a:latin typeface="Times New Roman" panose="02020603050405020304" pitchFamily="18" charset="0"/>
                <a:cs typeface="Times New Roman" panose="02020603050405020304" pitchFamily="18" charset="0"/>
              </a:rPr>
              <a:t>Giai</a:t>
            </a:r>
            <a:r>
              <a:rPr lang="en-US" sz="2600" b="1" dirty="0">
                <a:solidFill>
                  <a:srgbClr val="000714"/>
                </a:solidFill>
                <a:latin typeface="Times New Roman" panose="02020603050405020304" pitchFamily="18" charset="0"/>
                <a:cs typeface="Times New Roman" panose="02020603050405020304" pitchFamily="18" charset="0"/>
              </a:rPr>
              <a:t> </a:t>
            </a:r>
            <a:r>
              <a:rPr lang="en-US" sz="2600" b="1" dirty="0" err="1">
                <a:solidFill>
                  <a:srgbClr val="000714"/>
                </a:solidFill>
                <a:latin typeface="Times New Roman" panose="02020603050405020304" pitchFamily="18" charset="0"/>
                <a:cs typeface="Times New Roman" panose="02020603050405020304" pitchFamily="18" charset="0"/>
              </a:rPr>
              <a:t>đoạn</a:t>
            </a:r>
            <a:r>
              <a:rPr lang="en-US" sz="2600" b="1" dirty="0">
                <a:solidFill>
                  <a:srgbClr val="000714"/>
                </a:solidFill>
                <a:latin typeface="Times New Roman" panose="02020603050405020304" pitchFamily="18" charset="0"/>
                <a:cs typeface="Times New Roman" panose="02020603050405020304" pitchFamily="18" charset="0"/>
              </a:rPr>
              <a:t> 1</a:t>
            </a:r>
            <a:r>
              <a:rPr lang="en-US" sz="2600" dirty="0">
                <a:solidFill>
                  <a:srgbClr val="000714"/>
                </a:solidFill>
                <a:latin typeface="Times New Roman" panose="02020603050405020304" pitchFamily="18" charset="0"/>
                <a:cs typeface="Times New Roman" panose="02020603050405020304" pitchFamily="18" charset="0"/>
              </a:rPr>
              <a:t>: Server </a:t>
            </a:r>
            <a:r>
              <a:rPr lang="en-US" sz="2600" dirty="0" err="1">
                <a:solidFill>
                  <a:srgbClr val="000714"/>
                </a:solidFill>
                <a:latin typeface="Times New Roman" panose="02020603050405020304" pitchFamily="18" charset="0"/>
                <a:cs typeface="Times New Roman" panose="02020603050405020304" pitchFamily="18" charset="0"/>
              </a:rPr>
              <a:t>tạo</a:t>
            </a:r>
            <a:r>
              <a:rPr lang="en-US" sz="2600" dirty="0">
                <a:solidFill>
                  <a:srgbClr val="000714"/>
                </a:solidFill>
                <a:latin typeface="Times New Roman" panose="02020603050405020304" pitchFamily="18" charset="0"/>
                <a:cs typeface="Times New Roman" panose="02020603050405020304" pitchFamily="18" charset="0"/>
              </a:rPr>
              <a:t> socket, </a:t>
            </a:r>
            <a:r>
              <a:rPr lang="en-US" sz="2600" dirty="0" err="1">
                <a:solidFill>
                  <a:srgbClr val="000714"/>
                </a:solidFill>
                <a:latin typeface="Times New Roman" panose="02020603050405020304" pitchFamily="18" charset="0"/>
                <a:cs typeface="Times New Roman" panose="02020603050405020304" pitchFamily="18" charset="0"/>
              </a:rPr>
              <a:t>gán</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số</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hiệu</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cổng</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và</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lắng</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nghe</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yêu</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cầu</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kết</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smtClean="0">
                <a:solidFill>
                  <a:srgbClr val="000714"/>
                </a:solidFill>
                <a:latin typeface="Times New Roman" panose="02020603050405020304" pitchFamily="18" charset="0"/>
                <a:cs typeface="Times New Roman" panose="02020603050405020304" pitchFamily="18" charset="0"/>
              </a:rPr>
              <a:t>nối</a:t>
            </a:r>
            <a:endParaRPr lang="en-US" sz="2600" dirty="0" smtClean="0">
              <a:solidFill>
                <a:srgbClr val="000714"/>
              </a:solidFill>
              <a:latin typeface="Times New Roman" panose="02020603050405020304" pitchFamily="18" charset="0"/>
              <a:cs typeface="Times New Roman" panose="02020603050405020304" pitchFamily="18" charset="0"/>
            </a:endParaRPr>
          </a:p>
          <a:p>
            <a:pPr algn="just"/>
            <a:r>
              <a:rPr lang="en-US" sz="2600" b="1" dirty="0" err="1">
                <a:solidFill>
                  <a:srgbClr val="000714"/>
                </a:solidFill>
                <a:latin typeface="Times New Roman" panose="02020603050405020304" pitchFamily="18" charset="0"/>
                <a:cs typeface="Times New Roman" panose="02020603050405020304" pitchFamily="18" charset="0"/>
              </a:rPr>
              <a:t>Giai</a:t>
            </a:r>
            <a:r>
              <a:rPr lang="en-US" sz="2600" b="1" dirty="0">
                <a:solidFill>
                  <a:srgbClr val="000714"/>
                </a:solidFill>
                <a:latin typeface="Times New Roman" panose="02020603050405020304" pitchFamily="18" charset="0"/>
                <a:cs typeface="Times New Roman" panose="02020603050405020304" pitchFamily="18" charset="0"/>
              </a:rPr>
              <a:t> </a:t>
            </a:r>
            <a:r>
              <a:rPr lang="en-US" sz="2600" b="1" dirty="0" err="1">
                <a:solidFill>
                  <a:srgbClr val="000714"/>
                </a:solidFill>
                <a:latin typeface="Times New Roman" panose="02020603050405020304" pitchFamily="18" charset="0"/>
                <a:cs typeface="Times New Roman" panose="02020603050405020304" pitchFamily="18" charset="0"/>
              </a:rPr>
              <a:t>đoạn</a:t>
            </a:r>
            <a:r>
              <a:rPr lang="en-US" sz="2600" b="1" dirty="0">
                <a:solidFill>
                  <a:srgbClr val="000714"/>
                </a:solidFill>
                <a:latin typeface="Times New Roman" panose="02020603050405020304" pitchFamily="18" charset="0"/>
                <a:cs typeface="Times New Roman" panose="02020603050405020304" pitchFamily="18" charset="0"/>
              </a:rPr>
              <a:t> 2</a:t>
            </a:r>
            <a:r>
              <a:rPr lang="en-US" sz="2600" dirty="0">
                <a:solidFill>
                  <a:srgbClr val="000714"/>
                </a:solidFill>
                <a:latin typeface="Times New Roman" panose="02020603050405020304" pitchFamily="18" charset="0"/>
                <a:cs typeface="Times New Roman" panose="02020603050405020304" pitchFamily="18" charset="0"/>
              </a:rPr>
              <a:t>: Client </a:t>
            </a:r>
            <a:r>
              <a:rPr lang="en-US" sz="2600" dirty="0" err="1">
                <a:solidFill>
                  <a:srgbClr val="000714"/>
                </a:solidFill>
                <a:latin typeface="Times New Roman" panose="02020603050405020304" pitchFamily="18" charset="0"/>
                <a:cs typeface="Times New Roman" panose="02020603050405020304" pitchFamily="18" charset="0"/>
              </a:rPr>
              <a:t>tạo</a:t>
            </a:r>
            <a:r>
              <a:rPr lang="en-US" sz="2600" dirty="0">
                <a:solidFill>
                  <a:srgbClr val="000714"/>
                </a:solidFill>
                <a:latin typeface="Times New Roman" panose="02020603050405020304" pitchFamily="18" charset="0"/>
                <a:cs typeface="Times New Roman" panose="02020603050405020304" pitchFamily="18" charset="0"/>
              </a:rPr>
              <a:t> Socket, </a:t>
            </a:r>
            <a:r>
              <a:rPr lang="en-US" sz="2600" dirty="0" err="1">
                <a:solidFill>
                  <a:srgbClr val="000714"/>
                </a:solidFill>
                <a:latin typeface="Times New Roman" panose="02020603050405020304" pitchFamily="18" charset="0"/>
                <a:cs typeface="Times New Roman" panose="02020603050405020304" pitchFamily="18" charset="0"/>
              </a:rPr>
              <a:t>yêu</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cầu</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thiết</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lập</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một</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nối</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kết</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với</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smtClean="0">
                <a:solidFill>
                  <a:srgbClr val="000714"/>
                </a:solidFill>
                <a:latin typeface="Times New Roman" panose="02020603050405020304" pitchFamily="18" charset="0"/>
                <a:cs typeface="Times New Roman" panose="02020603050405020304" pitchFamily="18" charset="0"/>
              </a:rPr>
              <a:t>Server</a:t>
            </a:r>
          </a:p>
          <a:p>
            <a:pPr algn="just"/>
            <a:r>
              <a:rPr lang="en-US" sz="2600" b="1" dirty="0" err="1">
                <a:solidFill>
                  <a:srgbClr val="000714"/>
                </a:solidFill>
                <a:latin typeface="Times New Roman" panose="02020603050405020304" pitchFamily="18" charset="0"/>
                <a:cs typeface="Times New Roman" panose="02020603050405020304" pitchFamily="18" charset="0"/>
              </a:rPr>
              <a:t>Giai</a:t>
            </a:r>
            <a:r>
              <a:rPr lang="en-US" sz="2600" b="1" dirty="0">
                <a:solidFill>
                  <a:srgbClr val="000714"/>
                </a:solidFill>
                <a:latin typeface="Times New Roman" panose="02020603050405020304" pitchFamily="18" charset="0"/>
                <a:cs typeface="Times New Roman" panose="02020603050405020304" pitchFamily="18" charset="0"/>
              </a:rPr>
              <a:t> </a:t>
            </a:r>
            <a:r>
              <a:rPr lang="en-US" sz="2600" b="1" dirty="0" err="1">
                <a:solidFill>
                  <a:srgbClr val="000714"/>
                </a:solidFill>
                <a:latin typeface="Times New Roman" panose="02020603050405020304" pitchFamily="18" charset="0"/>
                <a:cs typeface="Times New Roman" panose="02020603050405020304" pitchFamily="18" charset="0"/>
              </a:rPr>
              <a:t>đoạn</a:t>
            </a:r>
            <a:r>
              <a:rPr lang="en-US" sz="2600" b="1" dirty="0">
                <a:solidFill>
                  <a:srgbClr val="000714"/>
                </a:solidFill>
                <a:latin typeface="Times New Roman" panose="02020603050405020304" pitchFamily="18" charset="0"/>
                <a:cs typeface="Times New Roman" panose="02020603050405020304" pitchFamily="18" charset="0"/>
              </a:rPr>
              <a:t> 3</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Trao</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đổi</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thông</a:t>
            </a:r>
            <a:r>
              <a:rPr lang="en-US" sz="2600" dirty="0">
                <a:solidFill>
                  <a:srgbClr val="000714"/>
                </a:solidFill>
                <a:latin typeface="Times New Roman" panose="02020603050405020304" pitchFamily="18" charset="0"/>
                <a:cs typeface="Times New Roman" panose="02020603050405020304" pitchFamily="18" charset="0"/>
              </a:rPr>
              <a:t> tin </a:t>
            </a:r>
            <a:r>
              <a:rPr lang="en-US" sz="2600" dirty="0" err="1">
                <a:solidFill>
                  <a:srgbClr val="000714"/>
                </a:solidFill>
                <a:latin typeface="Times New Roman" panose="02020603050405020304" pitchFamily="18" charset="0"/>
                <a:cs typeface="Times New Roman" panose="02020603050405020304" pitchFamily="18" charset="0"/>
              </a:rPr>
              <a:t>giữa</a:t>
            </a:r>
            <a:r>
              <a:rPr lang="en-US" sz="2600" dirty="0">
                <a:solidFill>
                  <a:srgbClr val="000714"/>
                </a:solidFill>
                <a:latin typeface="Times New Roman" panose="02020603050405020304" pitchFamily="18" charset="0"/>
                <a:cs typeface="Times New Roman" panose="02020603050405020304" pitchFamily="18" charset="0"/>
              </a:rPr>
              <a:t> Client </a:t>
            </a:r>
            <a:r>
              <a:rPr lang="en-US" sz="2600" dirty="0" err="1">
                <a:solidFill>
                  <a:srgbClr val="000714"/>
                </a:solidFill>
                <a:latin typeface="Times New Roman" panose="02020603050405020304" pitchFamily="18" charset="0"/>
                <a:cs typeface="Times New Roman" panose="02020603050405020304" pitchFamily="18" charset="0"/>
              </a:rPr>
              <a:t>và</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smtClean="0">
                <a:solidFill>
                  <a:srgbClr val="000714"/>
                </a:solidFill>
                <a:latin typeface="Times New Roman" panose="02020603050405020304" pitchFamily="18" charset="0"/>
                <a:cs typeface="Times New Roman" panose="02020603050405020304" pitchFamily="18" charset="0"/>
              </a:rPr>
              <a:t>Server</a:t>
            </a:r>
          </a:p>
          <a:p>
            <a:pPr algn="just"/>
            <a:r>
              <a:rPr lang="en-US" sz="2600" b="1" dirty="0" err="1">
                <a:solidFill>
                  <a:srgbClr val="000714"/>
                </a:solidFill>
                <a:latin typeface="Times New Roman" panose="02020603050405020304" pitchFamily="18" charset="0"/>
                <a:cs typeface="Times New Roman" panose="02020603050405020304" pitchFamily="18" charset="0"/>
              </a:rPr>
              <a:t>Giai</a:t>
            </a:r>
            <a:r>
              <a:rPr lang="en-US" sz="2600" b="1" dirty="0">
                <a:solidFill>
                  <a:srgbClr val="000714"/>
                </a:solidFill>
                <a:latin typeface="Times New Roman" panose="02020603050405020304" pitchFamily="18" charset="0"/>
                <a:cs typeface="Times New Roman" panose="02020603050405020304" pitchFamily="18" charset="0"/>
              </a:rPr>
              <a:t> </a:t>
            </a:r>
            <a:r>
              <a:rPr lang="en-US" sz="2600" b="1" dirty="0" err="1">
                <a:solidFill>
                  <a:srgbClr val="000714"/>
                </a:solidFill>
                <a:latin typeface="Times New Roman" panose="02020603050405020304" pitchFamily="18" charset="0"/>
                <a:cs typeface="Times New Roman" panose="02020603050405020304" pitchFamily="18" charset="0"/>
              </a:rPr>
              <a:t>đoạn</a:t>
            </a:r>
            <a:r>
              <a:rPr lang="en-US" sz="2600" b="1" dirty="0">
                <a:solidFill>
                  <a:srgbClr val="000714"/>
                </a:solidFill>
                <a:latin typeface="Times New Roman" panose="02020603050405020304" pitchFamily="18" charset="0"/>
                <a:cs typeface="Times New Roman" panose="02020603050405020304" pitchFamily="18" charset="0"/>
              </a:rPr>
              <a:t> 4</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Kết</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thúc</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phiên</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làm</a:t>
            </a:r>
            <a:r>
              <a:rPr lang="en-US" sz="2600" dirty="0">
                <a:solidFill>
                  <a:srgbClr val="000714"/>
                </a:solidFill>
                <a:latin typeface="Times New Roman" panose="02020603050405020304" pitchFamily="18" charset="0"/>
                <a:cs typeface="Times New Roman" panose="02020603050405020304" pitchFamily="18" charset="0"/>
              </a:rPr>
              <a:t> </a:t>
            </a:r>
            <a:r>
              <a:rPr lang="en-US" sz="2600" dirty="0" err="1">
                <a:solidFill>
                  <a:srgbClr val="000714"/>
                </a:solidFill>
                <a:latin typeface="Times New Roman" panose="02020603050405020304" pitchFamily="18" charset="0"/>
                <a:cs typeface="Times New Roman" panose="02020603050405020304" pitchFamily="18" charset="0"/>
              </a:rPr>
              <a:t>việc</a:t>
            </a:r>
            <a:r>
              <a:rPr lang="en-US" sz="2600" dirty="0">
                <a:solidFill>
                  <a:srgbClr val="000714"/>
                </a:solidFill>
                <a:latin typeface="Times New Roman" panose="02020603050405020304" pitchFamily="18" charset="0"/>
                <a:cs typeface="Times New Roman" panose="02020603050405020304" pitchFamily="18" charset="0"/>
              </a:rPr>
              <a:t>.</a:t>
            </a:r>
          </a:p>
          <a:p>
            <a:endParaRPr lang="en-US" dirty="0"/>
          </a:p>
        </p:txBody>
      </p:sp>
      <p:pic>
        <p:nvPicPr>
          <p:cNvPr id="8" name="Picture 7"/>
          <p:cNvPicPr>
            <a:picLocks noChangeAspect="1"/>
          </p:cNvPicPr>
          <p:nvPr/>
        </p:nvPicPr>
        <p:blipFill>
          <a:blip r:embed="rId3"/>
          <a:stretch>
            <a:fillRect/>
          </a:stretch>
        </p:blipFill>
        <p:spPr>
          <a:xfrm>
            <a:off x="152400" y="6477000"/>
            <a:ext cx="3105150" cy="233362"/>
          </a:xfrm>
          <a:prstGeom prst="rect">
            <a:avLst/>
          </a:prstGeom>
        </p:spPr>
      </p:pic>
      <p:pic>
        <p:nvPicPr>
          <p:cNvPr id="9" name="Picture 8"/>
          <p:cNvPicPr>
            <a:picLocks noChangeAspect="1"/>
          </p:cNvPicPr>
          <p:nvPr/>
        </p:nvPicPr>
        <p:blipFill>
          <a:blip r:embed="rId3"/>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1409626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dirty="0" smtClean="0">
                <a:solidFill>
                  <a:srgbClr val="FF0000"/>
                </a:solidFill>
                <a:cs typeface="Times New Roman" pitchFamily="18" charset="0"/>
              </a:rPr>
              <a:t>NỘI DUNG</a:t>
            </a:r>
            <a:endParaRPr lang="en-US" sz="2800" dirty="0">
              <a:solidFill>
                <a:srgbClr val="FF0000"/>
              </a:solidFill>
              <a:cs typeface="Times New Roman" pitchFamily="18" charset="0"/>
            </a:endParaRPr>
          </a:p>
        </p:txBody>
      </p:sp>
      <p:sp>
        <p:nvSpPr>
          <p:cNvPr id="5" name="AutoShape 47"/>
          <p:cNvSpPr>
            <a:spLocks noChangeArrowheads="1"/>
          </p:cNvSpPr>
          <p:nvPr/>
        </p:nvSpPr>
        <p:spPr bwMode="gray">
          <a:xfrm>
            <a:off x="1463675" y="1981200"/>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eaLnBrk="0" hangingPunct="0"/>
            <a:r>
              <a:rPr lang="fr-FR" sz="2800" b="1" dirty="0">
                <a:solidFill>
                  <a:srgbClr val="006699"/>
                </a:solidFill>
                <a:latin typeface="Times New Roman" panose="02020603050405020304" pitchFamily="18" charset="0"/>
                <a:cs typeface="Times New Roman" panose="02020603050405020304" pitchFamily="18" charset="0"/>
              </a:rPr>
              <a:t>1. </a:t>
            </a:r>
            <a:r>
              <a:rPr lang="fr-FR" sz="2800" b="1" dirty="0" err="1" smtClean="0">
                <a:solidFill>
                  <a:srgbClr val="006699"/>
                </a:solidFill>
                <a:latin typeface="Times New Roman" panose="02020603050405020304" pitchFamily="18" charset="0"/>
                <a:cs typeface="Times New Roman" panose="02020603050405020304" pitchFamily="18" charset="0"/>
              </a:rPr>
              <a:t>Tổng</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quan</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về</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đề</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tài</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7" name="AutoShape 97"/>
          <p:cNvSpPr>
            <a:spLocks noChangeArrowheads="1"/>
          </p:cNvSpPr>
          <p:nvPr/>
        </p:nvSpPr>
        <p:spPr bwMode="gray">
          <a:xfrm>
            <a:off x="1463675" y="3275012"/>
            <a:ext cx="6183313" cy="508000"/>
          </a:xfrm>
          <a:prstGeom prst="roundRect">
            <a:avLst>
              <a:gd name="adj" fmla="val 50000"/>
            </a:avLst>
          </a:prstGeom>
          <a:solidFill>
            <a:schemeClr val="accent2">
              <a:lumMod val="60000"/>
              <a:lumOff val="40000"/>
            </a:schemeClr>
          </a:solidFill>
          <a:ln w="28575" algn="ctr">
            <a:solidFill>
              <a:schemeClr val="bg2"/>
            </a:solidFill>
            <a:round/>
            <a:headEnd/>
            <a:tailEnd/>
          </a:ln>
        </p:spPr>
        <p:txBody>
          <a:bodyPr wrap="none" anchor="ctr"/>
          <a:lstStyle/>
          <a:p>
            <a:pPr marL="342900" indent="-342900" eaLnBrk="0" hangingPunct="0"/>
            <a:r>
              <a:rPr lang="fr-FR" sz="2800" b="1" dirty="0">
                <a:solidFill>
                  <a:srgbClr val="FFFF99"/>
                </a:solidFill>
                <a:latin typeface="Times New Roman" panose="02020603050405020304" pitchFamily="18" charset="0"/>
                <a:cs typeface="Times New Roman" panose="02020603050405020304" pitchFamily="18" charset="0"/>
              </a:rPr>
              <a:t>3. </a:t>
            </a:r>
            <a:r>
              <a:rPr lang="fr-FR" sz="2800" b="1" dirty="0" err="1">
                <a:solidFill>
                  <a:srgbClr val="FFFF99"/>
                </a:solidFill>
                <a:latin typeface="Times New Roman" panose="02020603050405020304" pitchFamily="18" charset="0"/>
                <a:cs typeface="Times New Roman" panose="02020603050405020304" pitchFamily="18" charset="0"/>
              </a:rPr>
              <a:t>Phân</a:t>
            </a:r>
            <a:r>
              <a:rPr lang="fr-FR" sz="2800" b="1" dirty="0">
                <a:solidFill>
                  <a:srgbClr val="FFFF99"/>
                </a:solidFill>
                <a:latin typeface="Times New Roman" panose="02020603050405020304" pitchFamily="18" charset="0"/>
                <a:cs typeface="Times New Roman" panose="02020603050405020304" pitchFamily="18" charset="0"/>
              </a:rPr>
              <a:t> </a:t>
            </a:r>
            <a:r>
              <a:rPr lang="fr-FR" sz="2800" b="1" dirty="0" err="1">
                <a:solidFill>
                  <a:srgbClr val="FFFF99"/>
                </a:solidFill>
                <a:latin typeface="Times New Roman" panose="02020603050405020304" pitchFamily="18" charset="0"/>
                <a:cs typeface="Times New Roman" panose="02020603050405020304" pitchFamily="18" charset="0"/>
              </a:rPr>
              <a:t>tích</a:t>
            </a:r>
            <a:r>
              <a:rPr lang="fr-FR" sz="2800" b="1" dirty="0">
                <a:solidFill>
                  <a:srgbClr val="FFFF99"/>
                </a:solidFill>
                <a:latin typeface="Times New Roman" panose="02020603050405020304" pitchFamily="18" charset="0"/>
                <a:cs typeface="Times New Roman" panose="02020603050405020304" pitchFamily="18" charset="0"/>
              </a:rPr>
              <a:t> </a:t>
            </a:r>
            <a:r>
              <a:rPr lang="fr-FR" sz="2800" b="1" dirty="0" err="1">
                <a:solidFill>
                  <a:srgbClr val="FFFF99"/>
                </a:solidFill>
                <a:latin typeface="Times New Roman" panose="02020603050405020304" pitchFamily="18" charset="0"/>
                <a:cs typeface="Times New Roman" panose="02020603050405020304" pitchFamily="18" charset="0"/>
              </a:rPr>
              <a:t>thiết</a:t>
            </a:r>
            <a:r>
              <a:rPr lang="fr-FR" sz="2800" b="1" dirty="0">
                <a:solidFill>
                  <a:srgbClr val="FFFF99"/>
                </a:solidFill>
                <a:latin typeface="Times New Roman" panose="02020603050405020304" pitchFamily="18" charset="0"/>
                <a:cs typeface="Times New Roman" panose="02020603050405020304" pitchFamily="18" charset="0"/>
              </a:rPr>
              <a:t> </a:t>
            </a:r>
            <a:r>
              <a:rPr lang="fr-FR" sz="2800" b="1" dirty="0" err="1">
                <a:solidFill>
                  <a:srgbClr val="FFFF99"/>
                </a:solidFill>
                <a:latin typeface="Times New Roman" panose="02020603050405020304" pitchFamily="18" charset="0"/>
                <a:cs typeface="Times New Roman" panose="02020603050405020304" pitchFamily="18" charset="0"/>
              </a:rPr>
              <a:t>kế</a:t>
            </a:r>
            <a:r>
              <a:rPr lang="fr-FR" sz="2800" b="1" dirty="0">
                <a:solidFill>
                  <a:srgbClr val="FFFF99"/>
                </a:solidFill>
                <a:latin typeface="Times New Roman" panose="02020603050405020304" pitchFamily="18" charset="0"/>
                <a:cs typeface="Times New Roman" panose="02020603050405020304" pitchFamily="18" charset="0"/>
              </a:rPr>
              <a:t> </a:t>
            </a:r>
            <a:r>
              <a:rPr lang="fr-FR" sz="2800" b="1" dirty="0" err="1">
                <a:solidFill>
                  <a:srgbClr val="FFFF99"/>
                </a:solidFill>
                <a:latin typeface="Times New Roman" panose="02020603050405020304" pitchFamily="18" charset="0"/>
                <a:cs typeface="Times New Roman" panose="02020603050405020304" pitchFamily="18" charset="0"/>
              </a:rPr>
              <a:t>hệ</a:t>
            </a:r>
            <a:r>
              <a:rPr lang="fr-FR" sz="2800" b="1" dirty="0">
                <a:solidFill>
                  <a:srgbClr val="FFFF99"/>
                </a:solidFill>
                <a:latin typeface="Times New Roman" panose="02020603050405020304" pitchFamily="18" charset="0"/>
                <a:cs typeface="Times New Roman" panose="02020603050405020304" pitchFamily="18" charset="0"/>
              </a:rPr>
              <a:t> </a:t>
            </a:r>
            <a:r>
              <a:rPr lang="fr-FR" sz="2800" b="1" dirty="0" err="1">
                <a:solidFill>
                  <a:srgbClr val="FFFF99"/>
                </a:solidFill>
                <a:latin typeface="Times New Roman" panose="02020603050405020304" pitchFamily="18" charset="0"/>
                <a:cs typeface="Times New Roman" panose="02020603050405020304" pitchFamily="18" charset="0"/>
              </a:rPr>
              <a:t>thống</a:t>
            </a:r>
            <a:endParaRPr lang="en-US" sz="2800" b="1" dirty="0">
              <a:solidFill>
                <a:srgbClr val="FFFF99"/>
              </a:solidFill>
              <a:latin typeface="Times New Roman" panose="02020603050405020304" pitchFamily="18" charset="0"/>
              <a:cs typeface="Times New Roman" panose="02020603050405020304" pitchFamily="18" charset="0"/>
            </a:endParaRPr>
          </a:p>
        </p:txBody>
      </p:sp>
      <p:sp>
        <p:nvSpPr>
          <p:cNvPr id="8" name="AutoShape 97"/>
          <p:cNvSpPr>
            <a:spLocks noChangeArrowheads="1"/>
          </p:cNvSpPr>
          <p:nvPr/>
        </p:nvSpPr>
        <p:spPr bwMode="gray">
          <a:xfrm>
            <a:off x="1463675" y="2627312"/>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a:r>
              <a:rPr lang="fr-FR" sz="2800" b="1" dirty="0">
                <a:solidFill>
                  <a:srgbClr val="006699"/>
                </a:solidFill>
                <a:latin typeface="Times New Roman" panose="02020603050405020304" pitchFamily="18" charset="0"/>
                <a:cs typeface="Times New Roman" panose="02020603050405020304" pitchFamily="18" charset="0"/>
              </a:rPr>
              <a:t>2. </a:t>
            </a:r>
            <a:r>
              <a:rPr lang="fr-FR" sz="2800" b="1" dirty="0" err="1">
                <a:solidFill>
                  <a:srgbClr val="006699"/>
                </a:solidFill>
                <a:latin typeface="Times New Roman" panose="02020603050405020304" pitchFamily="18" charset="0"/>
                <a:cs typeface="Times New Roman" panose="02020603050405020304" pitchFamily="18" charset="0"/>
              </a:rPr>
              <a:t>Cơ</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sở</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lý</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thuyết</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10" name="AutoShape 97"/>
          <p:cNvSpPr>
            <a:spLocks noChangeArrowheads="1"/>
          </p:cNvSpPr>
          <p:nvPr/>
        </p:nvSpPr>
        <p:spPr bwMode="gray">
          <a:xfrm>
            <a:off x="1463675" y="39227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800" b="1" dirty="0">
                <a:solidFill>
                  <a:srgbClr val="006699"/>
                </a:solidFill>
                <a:latin typeface="Times New Roman" panose="02020603050405020304" pitchFamily="18" charset="0"/>
                <a:cs typeface="Times New Roman" panose="02020603050405020304" pitchFamily="18" charset="0"/>
              </a:rPr>
              <a:t>4. </a:t>
            </a:r>
            <a:r>
              <a:rPr lang="fr-FR" sz="2800" b="1" dirty="0" err="1">
                <a:solidFill>
                  <a:srgbClr val="006699"/>
                </a:solidFill>
                <a:latin typeface="Times New Roman" panose="02020603050405020304" pitchFamily="18" charset="0"/>
                <a:cs typeface="Times New Roman" panose="02020603050405020304" pitchFamily="18" charset="0"/>
              </a:rPr>
              <a:t>Kết</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quả</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thực</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nghiệm</a:t>
            </a:r>
            <a:endParaRPr lang="en-US" sz="2800" b="1" dirty="0">
              <a:solidFill>
                <a:srgbClr val="006699"/>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52400" y="6477000"/>
            <a:ext cx="3105150" cy="233362"/>
          </a:xfrm>
          <a:prstGeom prst="rect">
            <a:avLst/>
          </a:prstGeom>
        </p:spPr>
      </p:pic>
      <p:pic>
        <p:nvPicPr>
          <p:cNvPr id="13" name="Picture 12"/>
          <p:cNvPicPr>
            <a:picLocks noChangeAspect="1"/>
          </p:cNvPicPr>
          <p:nvPr/>
        </p:nvPicPr>
        <p:blipFill>
          <a:blip r:embed="rId2"/>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777581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98879" y="266676"/>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Vấn</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đề</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đặt</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ra</a:t>
            </a:r>
            <a:endParaRPr lang="en-US" sz="2800" cap="none" dirty="0">
              <a:solidFill>
                <a:srgbClr val="FF0000"/>
              </a:solidFill>
              <a:cs typeface="Times New Roman" pitchFamily="18" charset="0"/>
            </a:endParaRPr>
          </a:p>
        </p:txBody>
      </p:sp>
      <p:pic>
        <p:nvPicPr>
          <p:cNvPr id="2052" name="Picture 4" descr="Káº¿t quáº£ hÃ¬nh áº£nh cho Äáº·t váº¥n Ä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062" y="3851367"/>
            <a:ext cx="2140573" cy="2133600"/>
          </a:xfrm>
          <a:prstGeom prst="rect">
            <a:avLst/>
          </a:prstGeom>
          <a:noFill/>
          <a:extLst>
            <a:ext uri="{909E8E84-426E-40DD-AFC4-6F175D3DCCD1}">
              <a14:hiddenFill xmlns:a14="http://schemas.microsoft.com/office/drawing/2010/main">
                <a:solidFill>
                  <a:srgbClr val="FFFFFF"/>
                </a:solidFill>
              </a14:hiddenFill>
            </a:ext>
          </a:extLst>
        </p:spPr>
      </p:pic>
      <p:sp>
        <p:nvSpPr>
          <p:cNvPr id="2" name="Cloud Callout 1"/>
          <p:cNvSpPr/>
          <p:nvPr/>
        </p:nvSpPr>
        <p:spPr>
          <a:xfrm rot="1946007">
            <a:off x="5291273" y="2317989"/>
            <a:ext cx="3791539" cy="2421558"/>
          </a:xfrm>
          <a:prstGeom prst="cloud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err="1">
                <a:solidFill>
                  <a:srgbClr val="000714"/>
                </a:solidFill>
                <a:latin typeface="Times New Roman" panose="02020603050405020304" pitchFamily="18" charset="0"/>
                <a:cs typeface="Times New Roman" panose="02020603050405020304" pitchFamily="18" charset="0"/>
              </a:rPr>
              <a:t>Xây</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dựng</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chương</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trình</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theo</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mô</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hình</a:t>
            </a:r>
            <a:r>
              <a:rPr lang="en-US" sz="2800" dirty="0">
                <a:solidFill>
                  <a:srgbClr val="000714"/>
                </a:solidFill>
                <a:latin typeface="Times New Roman" panose="02020603050405020304" pitchFamily="18" charset="0"/>
                <a:cs typeface="Times New Roman" panose="02020603050405020304" pitchFamily="18" charset="0"/>
              </a:rPr>
              <a:t> Client/Server</a:t>
            </a:r>
          </a:p>
        </p:txBody>
      </p:sp>
      <p:sp>
        <p:nvSpPr>
          <p:cNvPr id="7" name="Cloud Callout 6"/>
          <p:cNvSpPr/>
          <p:nvPr/>
        </p:nvSpPr>
        <p:spPr>
          <a:xfrm rot="21118083" flipH="1">
            <a:off x="186221" y="1275876"/>
            <a:ext cx="5204376" cy="2252088"/>
          </a:xfrm>
          <a:prstGeom prst="cloud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err="1">
                <a:solidFill>
                  <a:srgbClr val="000714"/>
                </a:solidFill>
                <a:latin typeface="Times New Roman" panose="02020603050405020304" pitchFamily="18" charset="0"/>
                <a:cs typeface="Times New Roman" panose="02020603050405020304" pitchFamily="18" charset="0"/>
              </a:rPr>
              <a:t>H</a:t>
            </a:r>
            <a:r>
              <a:rPr lang="en-US" sz="2800" dirty="0" err="1" smtClean="0">
                <a:solidFill>
                  <a:srgbClr val="000714"/>
                </a:solidFill>
                <a:latin typeface="Times New Roman" panose="02020603050405020304" pitchFamily="18" charset="0"/>
                <a:cs typeface="Times New Roman" panose="02020603050405020304" pitchFamily="18" charset="0"/>
              </a:rPr>
              <a:t>ỗ</a:t>
            </a:r>
            <a:r>
              <a:rPr lang="en-US" sz="2800" dirty="0" smtClean="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trợ</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quản</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lý</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công</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việc</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giữa</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các</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máy</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dựa</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vào</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giao</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thức</a:t>
            </a:r>
            <a:r>
              <a:rPr lang="en-US" sz="2800" dirty="0">
                <a:solidFill>
                  <a:srgbClr val="000714"/>
                </a:solidFill>
                <a:latin typeface="Times New Roman" panose="02020603050405020304" pitchFamily="18" charset="0"/>
                <a:cs typeface="Times New Roman" panose="02020603050405020304" pitchFamily="18" charset="0"/>
              </a:rPr>
              <a:t> TCP </a:t>
            </a:r>
            <a:r>
              <a:rPr lang="en-US" sz="2800" dirty="0" err="1">
                <a:solidFill>
                  <a:srgbClr val="000714"/>
                </a:solidFill>
                <a:latin typeface="Times New Roman" panose="02020603050405020304" pitchFamily="18" charset="0"/>
                <a:cs typeface="Times New Roman" panose="02020603050405020304" pitchFamily="18" charset="0"/>
              </a:rPr>
              <a:t>trên</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môi</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trường</a:t>
            </a:r>
            <a:r>
              <a:rPr lang="en-US" sz="2800" dirty="0">
                <a:solidFill>
                  <a:srgbClr val="000714"/>
                </a:solidFill>
                <a:latin typeface="Times New Roman" panose="02020603050405020304" pitchFamily="18" charset="0"/>
                <a:cs typeface="Times New Roman" panose="02020603050405020304" pitchFamily="18" charset="0"/>
              </a:rPr>
              <a:t> LAN</a:t>
            </a:r>
          </a:p>
        </p:txBody>
      </p:sp>
      <p:sp>
        <p:nvSpPr>
          <p:cNvPr id="8" name="Cloud Callout 7"/>
          <p:cNvSpPr/>
          <p:nvPr/>
        </p:nvSpPr>
        <p:spPr>
          <a:xfrm rot="8707410" flipV="1">
            <a:off x="116544" y="4155512"/>
            <a:ext cx="3193608" cy="1981200"/>
          </a:xfrm>
          <a:prstGeom prst="cloud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err="1" smtClean="0">
                <a:solidFill>
                  <a:srgbClr val="000714"/>
                </a:solidFill>
                <a:latin typeface="Times New Roman" panose="02020603050405020304" pitchFamily="18" charset="0"/>
                <a:cs typeface="Times New Roman" panose="02020603050405020304" pitchFamily="18" charset="0"/>
              </a:rPr>
              <a:t>Phân</a:t>
            </a:r>
            <a:r>
              <a:rPr lang="en-US" sz="2800" dirty="0" smtClean="0">
                <a:solidFill>
                  <a:srgbClr val="000714"/>
                </a:solidFill>
                <a:latin typeface="Times New Roman" panose="02020603050405020304" pitchFamily="18" charset="0"/>
                <a:cs typeface="Times New Roman" panose="02020603050405020304" pitchFamily="18" charset="0"/>
              </a:rPr>
              <a:t> </a:t>
            </a:r>
            <a:r>
              <a:rPr lang="en-US" sz="2800" dirty="0" err="1" smtClean="0">
                <a:solidFill>
                  <a:srgbClr val="000714"/>
                </a:solidFill>
                <a:latin typeface="Times New Roman" panose="02020603050405020304" pitchFamily="18" charset="0"/>
                <a:cs typeface="Times New Roman" panose="02020603050405020304" pitchFamily="18" charset="0"/>
              </a:rPr>
              <a:t>quyền</a:t>
            </a:r>
            <a:r>
              <a:rPr lang="en-US" sz="2800" dirty="0" smtClean="0">
                <a:solidFill>
                  <a:srgbClr val="000714"/>
                </a:solidFill>
                <a:latin typeface="Times New Roman" panose="02020603050405020304" pitchFamily="18" charset="0"/>
                <a:cs typeface="Times New Roman" panose="02020603050405020304" pitchFamily="18" charset="0"/>
              </a:rPr>
              <a:t> </a:t>
            </a:r>
            <a:r>
              <a:rPr lang="en-US" sz="2800" dirty="0" err="1" smtClean="0">
                <a:solidFill>
                  <a:srgbClr val="000714"/>
                </a:solidFill>
                <a:latin typeface="Times New Roman" panose="02020603050405020304" pitchFamily="18" charset="0"/>
                <a:cs typeface="Times New Roman" panose="02020603050405020304" pitchFamily="18" charset="0"/>
              </a:rPr>
              <a:t>cho</a:t>
            </a:r>
            <a:r>
              <a:rPr lang="en-US" sz="2800" dirty="0" smtClean="0">
                <a:solidFill>
                  <a:srgbClr val="000714"/>
                </a:solidFill>
                <a:latin typeface="Times New Roman" panose="02020603050405020304" pitchFamily="18" charset="0"/>
                <a:cs typeface="Times New Roman" panose="02020603050405020304" pitchFamily="18" charset="0"/>
              </a:rPr>
              <a:t> </a:t>
            </a:r>
            <a:r>
              <a:rPr lang="en-US" sz="2800" dirty="0" err="1" smtClean="0">
                <a:solidFill>
                  <a:srgbClr val="000714"/>
                </a:solidFill>
                <a:latin typeface="Times New Roman" panose="02020603050405020304" pitchFamily="18" charset="0"/>
                <a:cs typeface="Times New Roman" panose="02020603050405020304" pitchFamily="18" charset="0"/>
              </a:rPr>
              <a:t>quản</a:t>
            </a:r>
            <a:r>
              <a:rPr lang="en-US" sz="2800" dirty="0" smtClean="0">
                <a:solidFill>
                  <a:srgbClr val="000714"/>
                </a:solidFill>
                <a:latin typeface="Times New Roman" panose="02020603050405020304" pitchFamily="18" charset="0"/>
                <a:cs typeface="Times New Roman" panose="02020603050405020304" pitchFamily="18" charset="0"/>
              </a:rPr>
              <a:t> </a:t>
            </a:r>
            <a:r>
              <a:rPr lang="en-US" sz="2800" dirty="0" err="1" smtClean="0">
                <a:solidFill>
                  <a:srgbClr val="000714"/>
                </a:solidFill>
                <a:latin typeface="Times New Roman" panose="02020603050405020304" pitchFamily="18" charset="0"/>
                <a:cs typeface="Times New Roman" panose="02020603050405020304" pitchFamily="18" charset="0"/>
              </a:rPr>
              <a:t>lí</a:t>
            </a:r>
            <a:r>
              <a:rPr lang="en-US" sz="2800" dirty="0" smtClean="0">
                <a:solidFill>
                  <a:srgbClr val="000714"/>
                </a:solidFill>
                <a:latin typeface="Times New Roman" panose="02020603050405020304" pitchFamily="18" charset="0"/>
                <a:cs typeface="Times New Roman" panose="02020603050405020304" pitchFamily="18" charset="0"/>
              </a:rPr>
              <a:t> </a:t>
            </a:r>
            <a:r>
              <a:rPr lang="en-US" sz="2800" dirty="0" err="1" smtClean="0">
                <a:solidFill>
                  <a:srgbClr val="000714"/>
                </a:solidFill>
                <a:latin typeface="Times New Roman" panose="02020603050405020304" pitchFamily="18" charset="0"/>
                <a:cs typeface="Times New Roman" panose="02020603050405020304" pitchFamily="18" charset="0"/>
              </a:rPr>
              <a:t>và</a:t>
            </a:r>
            <a:r>
              <a:rPr lang="en-US" sz="2800" dirty="0" smtClean="0">
                <a:solidFill>
                  <a:srgbClr val="000714"/>
                </a:solidFill>
                <a:latin typeface="Times New Roman" panose="02020603050405020304" pitchFamily="18" charset="0"/>
                <a:cs typeface="Times New Roman" panose="02020603050405020304" pitchFamily="18" charset="0"/>
              </a:rPr>
              <a:t> </a:t>
            </a:r>
            <a:r>
              <a:rPr lang="en-US" sz="2800" dirty="0" err="1" smtClean="0">
                <a:solidFill>
                  <a:srgbClr val="000714"/>
                </a:solidFill>
                <a:latin typeface="Times New Roman" panose="02020603050405020304" pitchFamily="18" charset="0"/>
                <a:cs typeface="Times New Roman" panose="02020603050405020304" pitchFamily="18" charset="0"/>
              </a:rPr>
              <a:t>nhân</a:t>
            </a:r>
            <a:r>
              <a:rPr lang="en-US" sz="2800" dirty="0" smtClean="0">
                <a:solidFill>
                  <a:srgbClr val="000714"/>
                </a:solidFill>
                <a:latin typeface="Times New Roman" panose="02020603050405020304" pitchFamily="18" charset="0"/>
                <a:cs typeface="Times New Roman" panose="02020603050405020304" pitchFamily="18" charset="0"/>
              </a:rPr>
              <a:t> </a:t>
            </a:r>
            <a:r>
              <a:rPr lang="en-US" sz="2800" dirty="0" err="1" smtClean="0">
                <a:solidFill>
                  <a:srgbClr val="000714"/>
                </a:solidFill>
                <a:latin typeface="Times New Roman" panose="02020603050405020304" pitchFamily="18" charset="0"/>
                <a:cs typeface="Times New Roman" panose="02020603050405020304" pitchFamily="18" charset="0"/>
              </a:rPr>
              <a:t>viên</a:t>
            </a:r>
            <a:endParaRPr lang="en-US" sz="2800" dirty="0">
              <a:solidFill>
                <a:srgbClr val="000714"/>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52400" y="6477000"/>
            <a:ext cx="3105150" cy="233362"/>
          </a:xfrm>
          <a:prstGeom prst="rect">
            <a:avLst/>
          </a:prstGeom>
        </p:spPr>
      </p:pic>
      <p:pic>
        <p:nvPicPr>
          <p:cNvPr id="11" name="Picture 10"/>
          <p:cNvPicPr>
            <a:picLocks noChangeAspect="1"/>
          </p:cNvPicPr>
          <p:nvPr/>
        </p:nvPicPr>
        <p:blipFill>
          <a:blip r:embed="rId3"/>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56930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Phân</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tích</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thiết</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kế</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hệ</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thống</a:t>
            </a:r>
            <a:endParaRPr lang="en-US" sz="2800" cap="none" dirty="0">
              <a:solidFill>
                <a:srgbClr val="FF0000"/>
              </a:solidFill>
              <a:cs typeface="Times New Roman" pitchFamily="18" charset="0"/>
            </a:endParaRPr>
          </a:p>
        </p:txBody>
      </p:sp>
      <p:pic>
        <p:nvPicPr>
          <p:cNvPr id="5" name="Picture 4"/>
          <p:cNvPicPr>
            <a:picLocks noChangeAspect="1"/>
          </p:cNvPicPr>
          <p:nvPr/>
        </p:nvPicPr>
        <p:blipFill>
          <a:blip r:embed="rId2"/>
          <a:stretch>
            <a:fillRect/>
          </a:stretch>
        </p:blipFill>
        <p:spPr>
          <a:xfrm>
            <a:off x="152400" y="6477000"/>
            <a:ext cx="3105150" cy="233362"/>
          </a:xfrm>
          <a:prstGeom prst="rect">
            <a:avLst/>
          </a:prstGeom>
        </p:spPr>
      </p:pic>
      <p:pic>
        <p:nvPicPr>
          <p:cNvPr id="6" name="Picture 5"/>
          <p:cNvPicPr>
            <a:picLocks noChangeAspect="1"/>
          </p:cNvPicPr>
          <p:nvPr/>
        </p:nvPicPr>
        <p:blipFill>
          <a:blip r:embed="rId2"/>
          <a:stretch>
            <a:fillRect/>
          </a:stretch>
        </p:blipFill>
        <p:spPr>
          <a:xfrm>
            <a:off x="5943600" y="6477000"/>
            <a:ext cx="3105150" cy="233362"/>
          </a:xfrm>
          <a:prstGeom prst="rect">
            <a:avLst/>
          </a:prstGeom>
        </p:spPr>
      </p:pic>
      <p:sp>
        <p:nvSpPr>
          <p:cNvPr id="3" name="Content Placeholder 2"/>
          <p:cNvSpPr>
            <a:spLocks noGrp="1"/>
          </p:cNvSpPr>
          <p:nvPr>
            <p:ph sz="quarter" idx="13"/>
          </p:nvPr>
        </p:nvSpPr>
        <p:spPr>
          <a:xfrm>
            <a:off x="381000" y="990600"/>
            <a:ext cx="8229600" cy="5410200"/>
          </a:xfrm>
        </p:spPr>
        <p:txBody>
          <a:bodyPr/>
          <a:lstStyle/>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Server: </a:t>
            </a:r>
          </a:p>
          <a:p>
            <a:pPr marL="0" indent="0">
              <a:buNone/>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điệp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client </a:t>
            </a:r>
            <a:r>
              <a:rPr lang="en-US" sz="2800" dirty="0" err="1" smtClean="0">
                <a:latin typeface="Times New Roman" panose="02020603050405020304" pitchFamily="18" charset="0"/>
                <a:cs typeface="Times New Roman" panose="02020603050405020304" pitchFamily="18" charset="0"/>
              </a:rPr>
              <a:t>gởi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client </a:t>
            </a:r>
            <a:r>
              <a:rPr lang="en-US" sz="2800" dirty="0" err="1" smtClean="0">
                <a:latin typeface="Times New Roman" panose="02020603050405020304" pitchFamily="18" charset="0"/>
                <a:cs typeface="Times New Roman" panose="02020603050405020304" pitchFamily="18" charset="0"/>
              </a:rPr>
              <a:t>khác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báo</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Cơ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p>
          <a:p>
            <a:pPr marL="0" indent="0">
              <a:buNone/>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Cấu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sql</a:t>
            </a:r>
            <a:r>
              <a:rPr lang="en-US" sz="2800" dirty="0" smtClean="0">
                <a:latin typeface="Times New Roman" panose="02020603050405020304" pitchFamily="18" charset="0"/>
                <a:cs typeface="Times New Roman" panose="02020603050405020304" pitchFamily="18" charset="0"/>
              </a:rPr>
              <a:t> server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lan</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Client: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2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quyền</a:t>
            </a:r>
            <a:r>
              <a:rPr lang="en-US" sz="2800" dirty="0" smtClean="0">
                <a:latin typeface="Times New Roman" panose="02020603050405020304" pitchFamily="18" charset="0"/>
                <a:cs typeface="Times New Roman" panose="02020603050405020304" pitchFamily="18" charset="0"/>
              </a:rPr>
              <a:t> : 	</a:t>
            </a:r>
          </a:p>
          <a:p>
            <a:pPr lvl="2">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Quản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viên</a:t>
            </a:r>
            <a:endParaRPr lang="en-US" sz="28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Xem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thông</a:t>
            </a:r>
            <a:r>
              <a:rPr lang="en-US" sz="2800" dirty="0" smtClean="0">
                <a:latin typeface="Times New Roman" panose="02020603050405020304" pitchFamily="18" charset="0"/>
                <a:cs typeface="Times New Roman" panose="02020603050405020304" pitchFamily="18" charset="0"/>
              </a:rPr>
              <a:t> tin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đổi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428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417972" y="6479700"/>
            <a:ext cx="1616075" cy="254953"/>
          </a:xfrm>
          <a:prstGeom prst="rect">
            <a:avLst/>
          </a:prstGeom>
        </p:spPr>
        <p:txBody>
          <a:bodyPr/>
          <a:lstStyle/>
          <a:p>
            <a:fld id="{469EF50A-1779-4EBB-9513-0FF53CEFFFCB}" type="slidenum">
              <a:rPr lang="en-US" smtClean="0"/>
              <a:pPr/>
              <a:t>26</a:t>
            </a:fld>
            <a:r>
              <a:rPr lang="en-US" dirty="0" smtClean="0"/>
              <a:t>/20</a:t>
            </a:r>
          </a:p>
          <a:p>
            <a:endParaRPr lang="en-US" dirty="0"/>
          </a:p>
        </p:txBody>
      </p:sp>
      <p:sp>
        <p:nvSpPr>
          <p:cNvPr id="11"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dirty="0" smtClean="0">
                <a:solidFill>
                  <a:srgbClr val="FF0000"/>
                </a:solidFill>
                <a:cs typeface="Times New Roman" pitchFamily="18" charset="0"/>
              </a:rPr>
              <a:t>NỘI DUNG</a:t>
            </a:r>
            <a:endParaRPr lang="en-US" sz="2800" dirty="0">
              <a:solidFill>
                <a:srgbClr val="FF0000"/>
              </a:solidFill>
              <a:cs typeface="Times New Roman" pitchFamily="18" charset="0"/>
            </a:endParaRPr>
          </a:p>
        </p:txBody>
      </p:sp>
      <p:sp>
        <p:nvSpPr>
          <p:cNvPr id="5" name="AutoShape 47"/>
          <p:cNvSpPr>
            <a:spLocks noChangeArrowheads="1"/>
          </p:cNvSpPr>
          <p:nvPr/>
        </p:nvSpPr>
        <p:spPr bwMode="gray">
          <a:xfrm>
            <a:off x="1463675" y="1981200"/>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eaLnBrk="0" hangingPunct="0"/>
            <a:r>
              <a:rPr lang="fr-FR" sz="2800" b="1" dirty="0">
                <a:solidFill>
                  <a:srgbClr val="006699"/>
                </a:solidFill>
                <a:latin typeface="Times New Roman" panose="02020603050405020304" pitchFamily="18" charset="0"/>
                <a:cs typeface="Times New Roman" panose="02020603050405020304" pitchFamily="18" charset="0"/>
              </a:rPr>
              <a:t>1. </a:t>
            </a:r>
            <a:r>
              <a:rPr lang="fr-FR" sz="2800" b="1" dirty="0" err="1" smtClean="0">
                <a:solidFill>
                  <a:srgbClr val="006699"/>
                </a:solidFill>
                <a:latin typeface="Times New Roman" panose="02020603050405020304" pitchFamily="18" charset="0"/>
                <a:cs typeface="Times New Roman" panose="02020603050405020304" pitchFamily="18" charset="0"/>
              </a:rPr>
              <a:t>Tổng</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quan</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về</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đề</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tài</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7" name="AutoShape 97"/>
          <p:cNvSpPr>
            <a:spLocks noChangeArrowheads="1"/>
          </p:cNvSpPr>
          <p:nvPr/>
        </p:nvSpPr>
        <p:spPr bwMode="gray">
          <a:xfrm>
            <a:off x="1463675" y="32750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800" b="1" dirty="0">
                <a:solidFill>
                  <a:srgbClr val="006699"/>
                </a:solidFill>
                <a:latin typeface="Times New Roman" panose="02020603050405020304" pitchFamily="18" charset="0"/>
                <a:cs typeface="Times New Roman" panose="02020603050405020304" pitchFamily="18" charset="0"/>
              </a:rPr>
              <a:t>3. </a:t>
            </a:r>
            <a:r>
              <a:rPr lang="fr-FR" sz="2800" b="1" dirty="0" err="1">
                <a:solidFill>
                  <a:srgbClr val="006699"/>
                </a:solidFill>
                <a:latin typeface="Times New Roman" panose="02020603050405020304" pitchFamily="18" charset="0"/>
                <a:cs typeface="Times New Roman" panose="02020603050405020304" pitchFamily="18" charset="0"/>
              </a:rPr>
              <a:t>Phân</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tích</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thiết</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kế</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hệ</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thống</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8" name="AutoShape 97"/>
          <p:cNvSpPr>
            <a:spLocks noChangeArrowheads="1"/>
          </p:cNvSpPr>
          <p:nvPr/>
        </p:nvSpPr>
        <p:spPr bwMode="gray">
          <a:xfrm>
            <a:off x="1463675" y="26273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800" b="1" dirty="0">
                <a:solidFill>
                  <a:srgbClr val="006699"/>
                </a:solidFill>
                <a:latin typeface="Times New Roman" panose="02020603050405020304" pitchFamily="18" charset="0"/>
                <a:cs typeface="Times New Roman" panose="02020603050405020304" pitchFamily="18" charset="0"/>
              </a:rPr>
              <a:t>2. </a:t>
            </a:r>
            <a:r>
              <a:rPr lang="fr-FR" sz="2800" b="1" dirty="0" err="1">
                <a:solidFill>
                  <a:srgbClr val="006699"/>
                </a:solidFill>
                <a:latin typeface="Times New Roman" panose="02020603050405020304" pitchFamily="18" charset="0"/>
                <a:cs typeface="Times New Roman" panose="02020603050405020304" pitchFamily="18" charset="0"/>
              </a:rPr>
              <a:t>Cơ</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sở</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lý</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thuyết</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10" name="AutoShape 97"/>
          <p:cNvSpPr>
            <a:spLocks noChangeArrowheads="1"/>
          </p:cNvSpPr>
          <p:nvPr/>
        </p:nvSpPr>
        <p:spPr bwMode="gray">
          <a:xfrm>
            <a:off x="1463675" y="3929639"/>
            <a:ext cx="6183313" cy="508000"/>
          </a:xfrm>
          <a:prstGeom prst="roundRect">
            <a:avLst>
              <a:gd name="adj" fmla="val 50000"/>
            </a:avLst>
          </a:prstGeom>
          <a:solidFill>
            <a:srgbClr val="00B0CC"/>
          </a:solidFill>
          <a:ln w="28575" algn="ctr">
            <a:solidFill>
              <a:schemeClr val="bg2"/>
            </a:solidFill>
            <a:round/>
            <a:headEnd/>
            <a:tailEnd/>
          </a:ln>
        </p:spPr>
        <p:txBody>
          <a:bodyPr wrap="none" anchor="ctr"/>
          <a:lstStyle/>
          <a:p>
            <a:pPr marL="342900" lvl="2" indent="-342900"/>
            <a:r>
              <a:rPr lang="fr-FR" sz="2800" b="1" dirty="0">
                <a:latin typeface="Times New Roman" panose="02020603050405020304" pitchFamily="18" charset="0"/>
                <a:cs typeface="Times New Roman" panose="02020603050405020304" pitchFamily="18" charset="0"/>
              </a:rPr>
              <a:t>4. </a:t>
            </a:r>
            <a:r>
              <a:rPr lang="fr-FR" sz="2800" b="1" dirty="0" err="1" smtClean="0">
                <a:latin typeface="Times New Roman" panose="02020603050405020304" pitchFamily="18" charset="0"/>
                <a:cs typeface="Times New Roman" panose="02020603050405020304" pitchFamily="18" charset="0"/>
              </a:rPr>
              <a:t>Kết</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quả</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thực</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nghiệm</a:t>
            </a:r>
            <a:endParaRPr lang="en-US" sz="28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52400" y="6477000"/>
            <a:ext cx="3105150" cy="233362"/>
          </a:xfrm>
          <a:prstGeom prst="rect">
            <a:avLst/>
          </a:prstGeom>
        </p:spPr>
      </p:pic>
      <p:pic>
        <p:nvPicPr>
          <p:cNvPr id="13" name="Picture 12"/>
          <p:cNvPicPr>
            <a:picLocks noChangeAspect="1"/>
          </p:cNvPicPr>
          <p:nvPr/>
        </p:nvPicPr>
        <p:blipFill>
          <a:blip r:embed="rId2"/>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3306808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Kết</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quả</a:t>
            </a:r>
            <a:endParaRPr lang="en-US" sz="2800" cap="none" dirty="0">
              <a:solidFill>
                <a:srgbClr val="FF0000"/>
              </a:solidFill>
              <a:cs typeface="Times New Roman" pitchFamily="18" charset="0"/>
            </a:endParaRPr>
          </a:p>
        </p:txBody>
      </p:sp>
      <p:sp>
        <p:nvSpPr>
          <p:cNvPr id="6" name="Text Placeholder 5"/>
          <p:cNvSpPr>
            <a:spLocks noGrp="1"/>
          </p:cNvSpPr>
          <p:nvPr>
            <p:ph type="body" idx="1"/>
          </p:nvPr>
        </p:nvSpPr>
        <p:spPr>
          <a:xfrm>
            <a:off x="3465513" y="5911943"/>
            <a:ext cx="2630487" cy="368301"/>
          </a:xfrm>
        </p:spPr>
        <p:txBody>
          <a:bodyPr/>
          <a:lstStyle/>
          <a:p>
            <a:r>
              <a:rPr lang="en-US" sz="1800" i="1" kern="1200" dirty="0" err="1">
                <a:solidFill>
                  <a:schemeClr val="accent2">
                    <a:lumMod val="75000"/>
                  </a:schemeClr>
                </a:solidFill>
              </a:rPr>
              <a:t>Giao</a:t>
            </a:r>
            <a:r>
              <a:rPr lang="en-US" sz="1800" i="1" kern="1200" dirty="0">
                <a:solidFill>
                  <a:schemeClr val="accent2">
                    <a:lumMod val="75000"/>
                  </a:schemeClr>
                </a:solidFill>
              </a:rPr>
              <a:t> </a:t>
            </a:r>
            <a:r>
              <a:rPr lang="en-US" sz="1800" i="1" kern="1200" dirty="0" err="1">
                <a:solidFill>
                  <a:schemeClr val="accent2">
                    <a:lumMod val="75000"/>
                  </a:schemeClr>
                </a:solidFill>
              </a:rPr>
              <a:t>diện</a:t>
            </a:r>
            <a:r>
              <a:rPr lang="en-US" sz="1800" i="1" kern="1200" dirty="0">
                <a:solidFill>
                  <a:schemeClr val="accent2">
                    <a:lumMod val="75000"/>
                  </a:schemeClr>
                </a:solidFill>
              </a:rPr>
              <a:t> </a:t>
            </a:r>
            <a:r>
              <a:rPr lang="en-US" sz="1800" i="1" kern="1200" dirty="0" err="1">
                <a:solidFill>
                  <a:schemeClr val="accent2">
                    <a:lumMod val="75000"/>
                  </a:schemeClr>
                </a:solidFill>
              </a:rPr>
              <a:t>chính</a:t>
            </a:r>
            <a:r>
              <a:rPr lang="en-US" sz="1800" i="1" kern="1200" dirty="0">
                <a:solidFill>
                  <a:schemeClr val="accent2">
                    <a:lumMod val="75000"/>
                  </a:schemeClr>
                </a:solidFill>
              </a:rPr>
              <a:t> client</a:t>
            </a:r>
          </a:p>
        </p:txBody>
      </p:sp>
      <p:pic>
        <p:nvPicPr>
          <p:cNvPr id="13" name="Picture 12"/>
          <p:cNvPicPr>
            <a:picLocks noChangeAspect="1"/>
          </p:cNvPicPr>
          <p:nvPr/>
        </p:nvPicPr>
        <p:blipFill>
          <a:blip r:embed="rId2"/>
          <a:stretch>
            <a:fillRect/>
          </a:stretch>
        </p:blipFill>
        <p:spPr>
          <a:xfrm>
            <a:off x="152400" y="6477000"/>
            <a:ext cx="3105150" cy="233362"/>
          </a:xfrm>
          <a:prstGeom prst="rect">
            <a:avLst/>
          </a:prstGeom>
        </p:spPr>
      </p:pic>
      <p:pic>
        <p:nvPicPr>
          <p:cNvPr id="14" name="Picture 13"/>
          <p:cNvPicPr>
            <a:picLocks noChangeAspect="1"/>
          </p:cNvPicPr>
          <p:nvPr/>
        </p:nvPicPr>
        <p:blipFill>
          <a:blip r:embed="rId2"/>
          <a:stretch>
            <a:fillRect/>
          </a:stretch>
        </p:blipFill>
        <p:spPr>
          <a:xfrm>
            <a:off x="5943600" y="6477000"/>
            <a:ext cx="3105150" cy="233362"/>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32" y="1066800"/>
            <a:ext cx="865446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38484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Kết</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quả</a:t>
            </a:r>
            <a:endParaRPr lang="en-US" sz="2800" cap="none" dirty="0">
              <a:solidFill>
                <a:srgbClr val="FF0000"/>
              </a:solidFill>
              <a:cs typeface="Times New Roman" pitchFamily="18" charset="0"/>
            </a:endParaRPr>
          </a:p>
        </p:txBody>
      </p:sp>
      <p:sp>
        <p:nvSpPr>
          <p:cNvPr id="5" name="TextBox 4"/>
          <p:cNvSpPr txBox="1"/>
          <p:nvPr/>
        </p:nvSpPr>
        <p:spPr>
          <a:xfrm>
            <a:off x="2590800" y="6027064"/>
            <a:ext cx="4481945" cy="646331"/>
          </a:xfrm>
          <a:prstGeom prst="rect">
            <a:avLst/>
          </a:prstGeom>
          <a:noFill/>
        </p:spPr>
        <p:txBody>
          <a:bodyPr wrap="square" rtlCol="0">
            <a:spAutoFit/>
          </a:bodyPr>
          <a:lstStyle/>
          <a:p>
            <a:pPr algn="ctr"/>
            <a:r>
              <a:rPr lang="en-US" i="1" dirty="0" err="1" smtClean="0">
                <a:solidFill>
                  <a:schemeClr val="accent2">
                    <a:lumMod val="75000"/>
                  </a:schemeClr>
                </a:solidFill>
              </a:rPr>
              <a:t>Xem</a:t>
            </a:r>
            <a:r>
              <a:rPr lang="en-US" i="1" dirty="0" smtClean="0">
                <a:solidFill>
                  <a:schemeClr val="accent2">
                    <a:lumMod val="75000"/>
                  </a:schemeClr>
                </a:solidFill>
              </a:rPr>
              <a:t> </a:t>
            </a:r>
            <a:r>
              <a:rPr lang="en-US" i="1" dirty="0" err="1" smtClean="0">
                <a:solidFill>
                  <a:schemeClr val="accent2">
                    <a:lumMod val="75000"/>
                  </a:schemeClr>
                </a:solidFill>
              </a:rPr>
              <a:t>lịch</a:t>
            </a:r>
            <a:r>
              <a:rPr lang="en-US" i="1" dirty="0" smtClean="0">
                <a:solidFill>
                  <a:schemeClr val="accent2">
                    <a:lumMod val="75000"/>
                  </a:schemeClr>
                </a:solidFill>
              </a:rPr>
              <a:t> </a:t>
            </a:r>
            <a:r>
              <a:rPr lang="en-US" i="1" dirty="0" err="1" smtClean="0">
                <a:solidFill>
                  <a:schemeClr val="accent2">
                    <a:lumMod val="75000"/>
                  </a:schemeClr>
                </a:solidFill>
              </a:rPr>
              <a:t>làm</a:t>
            </a:r>
            <a:r>
              <a:rPr lang="en-US" i="1" dirty="0" smtClean="0">
                <a:solidFill>
                  <a:schemeClr val="accent2">
                    <a:lumMod val="75000"/>
                  </a:schemeClr>
                </a:solidFill>
              </a:rPr>
              <a:t> </a:t>
            </a:r>
            <a:r>
              <a:rPr lang="en-US" i="1" dirty="0" err="1" smtClean="0">
                <a:solidFill>
                  <a:schemeClr val="accent2">
                    <a:lumMod val="75000"/>
                  </a:schemeClr>
                </a:solidFill>
              </a:rPr>
              <a:t>việc</a:t>
            </a:r>
            <a:r>
              <a:rPr lang="en-US" i="1" dirty="0" smtClean="0">
                <a:solidFill>
                  <a:schemeClr val="accent2">
                    <a:lumMod val="75000"/>
                  </a:schemeClr>
                </a:solidFill>
              </a:rPr>
              <a:t> </a:t>
            </a:r>
            <a:r>
              <a:rPr lang="en-US" i="1" dirty="0" err="1" smtClean="0">
                <a:solidFill>
                  <a:schemeClr val="accent2">
                    <a:lumMod val="75000"/>
                  </a:schemeClr>
                </a:solidFill>
              </a:rPr>
              <a:t>trong</a:t>
            </a:r>
            <a:r>
              <a:rPr lang="en-US" i="1" dirty="0" smtClean="0">
                <a:solidFill>
                  <a:schemeClr val="accent2">
                    <a:lumMod val="75000"/>
                  </a:schemeClr>
                </a:solidFill>
              </a:rPr>
              <a:t> </a:t>
            </a:r>
            <a:r>
              <a:rPr lang="en-US" i="1" dirty="0" err="1" smtClean="0">
                <a:solidFill>
                  <a:schemeClr val="accent2">
                    <a:lumMod val="75000"/>
                  </a:schemeClr>
                </a:solidFill>
              </a:rPr>
              <a:t>ngày</a:t>
            </a:r>
            <a:r>
              <a:rPr lang="en-US" i="1" dirty="0" smtClean="0">
                <a:solidFill>
                  <a:schemeClr val="accent2">
                    <a:lumMod val="75000"/>
                  </a:schemeClr>
                </a:solidFill>
              </a:rPr>
              <a:t> (</a:t>
            </a:r>
            <a:r>
              <a:rPr lang="en-US" i="1" dirty="0" err="1" smtClean="0">
                <a:solidFill>
                  <a:schemeClr val="accent2">
                    <a:lumMod val="75000"/>
                  </a:schemeClr>
                </a:solidFill>
              </a:rPr>
              <a:t>nhân</a:t>
            </a:r>
            <a:r>
              <a:rPr lang="en-US" i="1" dirty="0" smtClean="0">
                <a:solidFill>
                  <a:schemeClr val="accent2">
                    <a:lumMod val="75000"/>
                  </a:schemeClr>
                </a:solidFill>
              </a:rPr>
              <a:t> </a:t>
            </a:r>
            <a:r>
              <a:rPr lang="en-US" i="1" dirty="0" err="1" smtClean="0">
                <a:solidFill>
                  <a:schemeClr val="accent2">
                    <a:lumMod val="75000"/>
                  </a:schemeClr>
                </a:solidFill>
              </a:rPr>
              <a:t>viên</a:t>
            </a:r>
            <a:r>
              <a:rPr lang="en-US" i="1" dirty="0" smtClean="0">
                <a:solidFill>
                  <a:schemeClr val="accent2">
                    <a:lumMod val="75000"/>
                  </a:schemeClr>
                </a:solidFill>
              </a:rPr>
              <a:t>)</a:t>
            </a:r>
            <a:endParaRPr lang="en-US" dirty="0">
              <a:solidFill>
                <a:schemeClr val="accent2">
                  <a:lumMod val="75000"/>
                </a:schemeClr>
              </a:solidFill>
            </a:endParaRPr>
          </a:p>
          <a:p>
            <a:pPr algn="ctr"/>
            <a:endParaRPr lang="en-US" dirty="0">
              <a:solidFill>
                <a:schemeClr val="accent2">
                  <a:lumMod val="75000"/>
                </a:schemeClr>
              </a:solidFill>
            </a:endParaRPr>
          </a:p>
        </p:txBody>
      </p:sp>
      <p:pic>
        <p:nvPicPr>
          <p:cNvPr id="8" name="Picture 7"/>
          <p:cNvPicPr>
            <a:picLocks noChangeAspect="1"/>
          </p:cNvPicPr>
          <p:nvPr/>
        </p:nvPicPr>
        <p:blipFill>
          <a:blip r:embed="rId2"/>
          <a:stretch>
            <a:fillRect/>
          </a:stretch>
        </p:blipFill>
        <p:spPr>
          <a:xfrm>
            <a:off x="152400" y="6477000"/>
            <a:ext cx="3105150" cy="233362"/>
          </a:xfrm>
          <a:prstGeom prst="rect">
            <a:avLst/>
          </a:prstGeom>
        </p:spPr>
      </p:pic>
      <p:pic>
        <p:nvPicPr>
          <p:cNvPr id="9" name="Picture 8"/>
          <p:cNvPicPr>
            <a:picLocks noChangeAspect="1"/>
          </p:cNvPicPr>
          <p:nvPr/>
        </p:nvPicPr>
        <p:blipFill>
          <a:blip r:embed="rId2"/>
          <a:stretch>
            <a:fillRect/>
          </a:stretch>
        </p:blipFill>
        <p:spPr>
          <a:xfrm>
            <a:off x="5943600" y="6477000"/>
            <a:ext cx="3105150" cy="233362"/>
          </a:xfrm>
          <a:prstGeom prst="rect">
            <a:avLst/>
          </a:prstGeom>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32" y="1066800"/>
            <a:ext cx="8730667" cy="4960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7235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Kết</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quả</a:t>
            </a:r>
            <a:endParaRPr lang="en-US" sz="2800" cap="none" dirty="0">
              <a:solidFill>
                <a:srgbClr val="FF0000"/>
              </a:solidFill>
              <a:cs typeface="Times New Roman" pitchFamily="18" charset="0"/>
            </a:endParaRPr>
          </a:p>
        </p:txBody>
      </p:sp>
      <p:sp>
        <p:nvSpPr>
          <p:cNvPr id="5" name="TextBox 4"/>
          <p:cNvSpPr txBox="1"/>
          <p:nvPr/>
        </p:nvSpPr>
        <p:spPr>
          <a:xfrm>
            <a:off x="2743200" y="6019800"/>
            <a:ext cx="4191000" cy="369332"/>
          </a:xfrm>
          <a:prstGeom prst="rect">
            <a:avLst/>
          </a:prstGeom>
          <a:noFill/>
        </p:spPr>
        <p:txBody>
          <a:bodyPr wrap="square" rtlCol="0">
            <a:spAutoFit/>
          </a:bodyPr>
          <a:lstStyle/>
          <a:p>
            <a:pPr algn="ctr"/>
            <a:r>
              <a:rPr lang="en-US" i="1" dirty="0" err="1" smtClean="0">
                <a:solidFill>
                  <a:schemeClr val="accent2">
                    <a:lumMod val="75000"/>
                  </a:schemeClr>
                </a:solidFill>
              </a:rPr>
              <a:t>Xem</a:t>
            </a:r>
            <a:r>
              <a:rPr lang="en-US" i="1" dirty="0" smtClean="0">
                <a:solidFill>
                  <a:schemeClr val="accent2">
                    <a:lumMod val="75000"/>
                  </a:schemeClr>
                </a:solidFill>
              </a:rPr>
              <a:t> chi </a:t>
            </a:r>
            <a:r>
              <a:rPr lang="en-US" i="1" dirty="0" err="1" smtClean="0">
                <a:solidFill>
                  <a:schemeClr val="accent2">
                    <a:lumMod val="75000"/>
                  </a:schemeClr>
                </a:solidFill>
              </a:rPr>
              <a:t>tiết</a:t>
            </a:r>
            <a:r>
              <a:rPr lang="en-US" i="1" dirty="0" smtClean="0">
                <a:solidFill>
                  <a:schemeClr val="accent2">
                    <a:lumMod val="75000"/>
                  </a:schemeClr>
                </a:solidFill>
              </a:rPr>
              <a:t> </a:t>
            </a:r>
            <a:r>
              <a:rPr lang="en-US" i="1" dirty="0" err="1" smtClean="0">
                <a:solidFill>
                  <a:schemeClr val="accent2">
                    <a:lumMod val="75000"/>
                  </a:schemeClr>
                </a:solidFill>
              </a:rPr>
              <a:t>công</a:t>
            </a:r>
            <a:r>
              <a:rPr lang="en-US" i="1" dirty="0" smtClean="0">
                <a:solidFill>
                  <a:schemeClr val="accent2">
                    <a:lumMod val="75000"/>
                  </a:schemeClr>
                </a:solidFill>
              </a:rPr>
              <a:t> </a:t>
            </a:r>
            <a:r>
              <a:rPr lang="en-US" i="1" dirty="0" err="1" smtClean="0">
                <a:solidFill>
                  <a:schemeClr val="accent2">
                    <a:lumMod val="75000"/>
                  </a:schemeClr>
                </a:solidFill>
              </a:rPr>
              <a:t>việc</a:t>
            </a:r>
            <a:r>
              <a:rPr lang="en-US" i="1" dirty="0">
                <a:solidFill>
                  <a:schemeClr val="accent2">
                    <a:lumMod val="75000"/>
                  </a:schemeClr>
                </a:solidFill>
              </a:rPr>
              <a:t> (</a:t>
            </a:r>
            <a:r>
              <a:rPr lang="en-US" i="1" dirty="0" err="1">
                <a:solidFill>
                  <a:schemeClr val="accent2">
                    <a:lumMod val="75000"/>
                  </a:schemeClr>
                </a:solidFill>
              </a:rPr>
              <a:t>nhân</a:t>
            </a:r>
            <a:r>
              <a:rPr lang="en-US" i="1" dirty="0">
                <a:solidFill>
                  <a:schemeClr val="accent2">
                    <a:lumMod val="75000"/>
                  </a:schemeClr>
                </a:solidFill>
              </a:rPr>
              <a:t> </a:t>
            </a:r>
            <a:r>
              <a:rPr lang="en-US" i="1" dirty="0" err="1">
                <a:solidFill>
                  <a:schemeClr val="accent2">
                    <a:lumMod val="75000"/>
                  </a:schemeClr>
                </a:solidFill>
              </a:rPr>
              <a:t>viên</a:t>
            </a:r>
            <a:r>
              <a:rPr lang="en-US" i="1" dirty="0" smtClean="0">
                <a:solidFill>
                  <a:schemeClr val="accent2">
                    <a:lumMod val="75000"/>
                  </a:schemeClr>
                </a:solidFill>
              </a:rPr>
              <a:t>)</a:t>
            </a:r>
            <a:endParaRPr lang="en-US" dirty="0">
              <a:solidFill>
                <a:schemeClr val="accent2">
                  <a:lumMod val="75000"/>
                </a:schemeClr>
              </a:solidFill>
            </a:endParaRPr>
          </a:p>
        </p:txBody>
      </p:sp>
      <p:pic>
        <p:nvPicPr>
          <p:cNvPr id="8" name="Picture 7"/>
          <p:cNvPicPr>
            <a:picLocks noChangeAspect="1"/>
          </p:cNvPicPr>
          <p:nvPr/>
        </p:nvPicPr>
        <p:blipFill>
          <a:blip r:embed="rId2"/>
          <a:stretch>
            <a:fillRect/>
          </a:stretch>
        </p:blipFill>
        <p:spPr>
          <a:xfrm>
            <a:off x="152400" y="6477000"/>
            <a:ext cx="3105150" cy="233362"/>
          </a:xfrm>
          <a:prstGeom prst="rect">
            <a:avLst/>
          </a:prstGeom>
        </p:spPr>
      </p:pic>
      <p:pic>
        <p:nvPicPr>
          <p:cNvPr id="9" name="Picture 8"/>
          <p:cNvPicPr>
            <a:picLocks noChangeAspect="1"/>
          </p:cNvPicPr>
          <p:nvPr/>
        </p:nvPicPr>
        <p:blipFill>
          <a:blip r:embed="rId2"/>
          <a:stretch>
            <a:fillRect/>
          </a:stretch>
        </p:blipFill>
        <p:spPr>
          <a:xfrm>
            <a:off x="5943600" y="6477000"/>
            <a:ext cx="3105150" cy="233362"/>
          </a:xfrm>
          <a:prstGeom prst="rect">
            <a:avLst/>
          </a:prstGeom>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90601"/>
            <a:ext cx="88963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1346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Tổng</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quan</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đề</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tài</a:t>
            </a:r>
            <a:endParaRPr lang="en-US" sz="2800" cap="none" dirty="0">
              <a:solidFill>
                <a:srgbClr val="FF0000"/>
              </a:solidFill>
              <a:cs typeface="Times New Roman" pitchFamily="18" charset="0"/>
            </a:endParaRPr>
          </a:p>
        </p:txBody>
      </p:sp>
      <p:pic>
        <p:nvPicPr>
          <p:cNvPr id="1028" name="Picture 4" descr="Káº¿t quáº£ hÃ¬nh áº£nh cho keylog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14400"/>
            <a:ext cx="7010400" cy="32927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4133273"/>
            <a:ext cx="8998527" cy="2277034"/>
          </a:xfrm>
          <a:prstGeom prst="rect">
            <a:avLst/>
          </a:prstGeom>
        </p:spPr>
        <p:txBody>
          <a:bodyPr wrap="square">
            <a:spAutoFit/>
          </a:bodyPr>
          <a:lstStyle/>
          <a:p>
            <a:pPr marL="111125" lvl="1" algn="just">
              <a:lnSpc>
                <a:spcPct val="130000"/>
              </a:lnSpc>
              <a:spcAft>
                <a:spcPts val="600"/>
              </a:spcAft>
              <a:buClr>
                <a:schemeClr val="accent6"/>
              </a:buClr>
              <a:defRPr/>
            </a:pPr>
            <a:r>
              <a:rPr lang="en-US" sz="2800" dirty="0" err="1">
                <a:solidFill>
                  <a:srgbClr val="000714"/>
                </a:solidFill>
                <a:latin typeface="Times New Roman" panose="02020603050405020304" pitchFamily="18" charset="0"/>
                <a:cs typeface="Times New Roman" panose="02020603050405020304" pitchFamily="18" charset="0"/>
              </a:rPr>
              <a:t>KeyLogger</a:t>
            </a:r>
            <a:r>
              <a:rPr lang="en-US" sz="2800" dirty="0">
                <a:solidFill>
                  <a:srgbClr val="000714"/>
                </a:solidFill>
                <a:latin typeface="Times New Roman" panose="02020603050405020304" pitchFamily="18" charset="0"/>
                <a:cs typeface="Times New Roman" panose="02020603050405020304" pitchFamily="18" charset="0"/>
              </a:rPr>
              <a:t> hay “</a:t>
            </a:r>
            <a:r>
              <a:rPr lang="en-US" sz="2800" dirty="0" err="1">
                <a:solidFill>
                  <a:srgbClr val="000714"/>
                </a:solidFill>
                <a:latin typeface="Times New Roman" panose="02020603050405020304" pitchFamily="18" charset="0"/>
                <a:cs typeface="Times New Roman" panose="02020603050405020304" pitchFamily="18" charset="0"/>
              </a:rPr>
              <a:t>Trình</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theo</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dõi</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thao</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tác</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bàn</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phím</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là</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một</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chương</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trình</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máy</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tính</a:t>
            </a:r>
            <a:r>
              <a:rPr lang="en-US" sz="2800" dirty="0">
                <a:solidFill>
                  <a:srgbClr val="000714"/>
                </a:solidFill>
                <a:latin typeface="Times New Roman" panose="02020603050405020304" pitchFamily="18" charset="0"/>
                <a:cs typeface="Times New Roman" panose="02020603050405020304" pitchFamily="18" charset="0"/>
              </a:rPr>
              <a:t> ban </a:t>
            </a:r>
            <a:r>
              <a:rPr lang="en-US" sz="2800" dirty="0" err="1">
                <a:solidFill>
                  <a:srgbClr val="000714"/>
                </a:solidFill>
                <a:latin typeface="Times New Roman" panose="02020603050405020304" pitchFamily="18" charset="0"/>
                <a:cs typeface="Times New Roman" panose="02020603050405020304" pitchFamily="18" charset="0"/>
              </a:rPr>
              <a:t>đầu</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được</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viết</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nhằm</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mục</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đích</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theo</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dõi</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và</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ghi</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lại</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mọi</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thao</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tác</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thực</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hiện</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trên</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bàn</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phím</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vào</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một</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tập</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trình</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nhật</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ký</a:t>
            </a:r>
            <a:r>
              <a:rPr lang="en-US" sz="2800" dirty="0">
                <a:solidFill>
                  <a:srgbClr val="000714"/>
                </a:solidFill>
                <a:latin typeface="Times New Roman" panose="02020603050405020304" pitchFamily="18" charset="0"/>
                <a:cs typeface="Times New Roman" panose="02020603050405020304" pitchFamily="18" charset="0"/>
              </a:rPr>
              <a:t> (log) </a:t>
            </a:r>
            <a:r>
              <a:rPr lang="en-US" sz="2800" dirty="0" err="1">
                <a:solidFill>
                  <a:srgbClr val="000714"/>
                </a:solidFill>
                <a:latin typeface="Times New Roman" panose="02020603050405020304" pitchFamily="18" charset="0"/>
                <a:cs typeface="Times New Roman" panose="02020603050405020304" pitchFamily="18" charset="0"/>
              </a:rPr>
              <a:t>để</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cho</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người</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cài</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đặt</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nó</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sử</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dụng</a:t>
            </a:r>
            <a:r>
              <a:rPr lang="en-US" sz="2800" dirty="0">
                <a:solidFill>
                  <a:srgbClr val="000714"/>
                </a:solidFill>
                <a:latin typeface="Times New Roman" panose="02020603050405020304" pitchFamily="18" charset="0"/>
                <a:cs typeface="Times New Roman" panose="02020603050405020304" pitchFamily="18" charset="0"/>
              </a:rPr>
              <a:t>.</a:t>
            </a:r>
            <a:endParaRPr lang="vi-VN" sz="2800" dirty="0">
              <a:solidFill>
                <a:srgbClr val="000714"/>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52400" y="6477000"/>
            <a:ext cx="3105150" cy="233362"/>
          </a:xfrm>
          <a:prstGeom prst="rect">
            <a:avLst/>
          </a:prstGeom>
        </p:spPr>
      </p:pic>
      <p:pic>
        <p:nvPicPr>
          <p:cNvPr id="9" name="Picture 8"/>
          <p:cNvPicPr>
            <a:picLocks noChangeAspect="1"/>
          </p:cNvPicPr>
          <p:nvPr/>
        </p:nvPicPr>
        <p:blipFill>
          <a:blip r:embed="rId3"/>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32374346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Kết</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quả</a:t>
            </a:r>
            <a:endParaRPr lang="en-US" sz="2800" cap="none" dirty="0">
              <a:solidFill>
                <a:srgbClr val="FF0000"/>
              </a:solidFill>
              <a:cs typeface="Times New Roman" pitchFamily="18" charset="0"/>
            </a:endParaRPr>
          </a:p>
        </p:txBody>
      </p:sp>
      <p:sp>
        <p:nvSpPr>
          <p:cNvPr id="5" name="TextBox 4"/>
          <p:cNvSpPr txBox="1"/>
          <p:nvPr/>
        </p:nvSpPr>
        <p:spPr>
          <a:xfrm>
            <a:off x="1797004" y="5791200"/>
            <a:ext cx="5638800" cy="646331"/>
          </a:xfrm>
          <a:prstGeom prst="rect">
            <a:avLst/>
          </a:prstGeom>
          <a:noFill/>
        </p:spPr>
        <p:txBody>
          <a:bodyPr wrap="square" rtlCol="0">
            <a:spAutoFit/>
          </a:bodyPr>
          <a:lstStyle/>
          <a:p>
            <a:pPr algn="ctr"/>
            <a:r>
              <a:rPr lang="en-US" i="1" dirty="0" err="1" smtClean="0">
                <a:solidFill>
                  <a:schemeClr val="accent2">
                    <a:lumMod val="75000"/>
                  </a:schemeClr>
                </a:solidFill>
              </a:rPr>
              <a:t>Màn</a:t>
            </a:r>
            <a:r>
              <a:rPr lang="en-US" i="1" dirty="0" smtClean="0">
                <a:solidFill>
                  <a:schemeClr val="accent2">
                    <a:lumMod val="75000"/>
                  </a:schemeClr>
                </a:solidFill>
              </a:rPr>
              <a:t> </a:t>
            </a:r>
            <a:r>
              <a:rPr lang="en-US" i="1" dirty="0" err="1" smtClean="0">
                <a:solidFill>
                  <a:schemeClr val="accent2">
                    <a:lumMod val="75000"/>
                  </a:schemeClr>
                </a:solidFill>
              </a:rPr>
              <a:t>hình</a:t>
            </a:r>
            <a:r>
              <a:rPr lang="en-US" i="1" dirty="0" smtClean="0">
                <a:solidFill>
                  <a:schemeClr val="accent2">
                    <a:lumMod val="75000"/>
                  </a:schemeClr>
                </a:solidFill>
              </a:rPr>
              <a:t> </a:t>
            </a:r>
            <a:r>
              <a:rPr lang="en-US" i="1" dirty="0" err="1" smtClean="0">
                <a:solidFill>
                  <a:schemeClr val="accent2">
                    <a:lumMod val="75000"/>
                  </a:schemeClr>
                </a:solidFill>
              </a:rPr>
              <a:t>danh</a:t>
            </a:r>
            <a:r>
              <a:rPr lang="en-US" i="1" dirty="0" smtClean="0">
                <a:solidFill>
                  <a:schemeClr val="accent2">
                    <a:lumMod val="75000"/>
                  </a:schemeClr>
                </a:solidFill>
              </a:rPr>
              <a:t> </a:t>
            </a:r>
            <a:r>
              <a:rPr lang="en-US" i="1" dirty="0" err="1" smtClean="0">
                <a:solidFill>
                  <a:schemeClr val="accent2">
                    <a:lumMod val="75000"/>
                  </a:schemeClr>
                </a:solidFill>
              </a:rPr>
              <a:t>sách</a:t>
            </a:r>
            <a:r>
              <a:rPr lang="en-US" i="1" dirty="0" smtClean="0">
                <a:solidFill>
                  <a:schemeClr val="accent2">
                    <a:lumMod val="75000"/>
                  </a:schemeClr>
                </a:solidFill>
              </a:rPr>
              <a:t> </a:t>
            </a:r>
            <a:r>
              <a:rPr lang="en-US" i="1" dirty="0" err="1" smtClean="0">
                <a:solidFill>
                  <a:schemeClr val="accent2">
                    <a:lumMod val="75000"/>
                  </a:schemeClr>
                </a:solidFill>
              </a:rPr>
              <a:t>công</a:t>
            </a:r>
            <a:r>
              <a:rPr lang="en-US" i="1" dirty="0" smtClean="0">
                <a:solidFill>
                  <a:schemeClr val="accent2">
                    <a:lumMod val="75000"/>
                  </a:schemeClr>
                </a:solidFill>
              </a:rPr>
              <a:t> </a:t>
            </a:r>
            <a:r>
              <a:rPr lang="en-US" i="1" dirty="0" err="1" smtClean="0">
                <a:solidFill>
                  <a:schemeClr val="accent2">
                    <a:lumMod val="75000"/>
                  </a:schemeClr>
                </a:solidFill>
              </a:rPr>
              <a:t>việc</a:t>
            </a:r>
            <a:r>
              <a:rPr lang="en-US" i="1" dirty="0" smtClean="0">
                <a:solidFill>
                  <a:schemeClr val="accent2">
                    <a:lumMod val="75000"/>
                  </a:schemeClr>
                </a:solidFill>
              </a:rPr>
              <a:t> </a:t>
            </a:r>
            <a:r>
              <a:rPr lang="en-US" i="1" dirty="0" err="1" smtClean="0">
                <a:solidFill>
                  <a:schemeClr val="accent2">
                    <a:lumMod val="75000"/>
                  </a:schemeClr>
                </a:solidFill>
              </a:rPr>
              <a:t>trong</a:t>
            </a:r>
            <a:r>
              <a:rPr lang="en-US" i="1" dirty="0" smtClean="0">
                <a:solidFill>
                  <a:schemeClr val="accent2">
                    <a:lumMod val="75000"/>
                  </a:schemeClr>
                </a:solidFill>
              </a:rPr>
              <a:t> </a:t>
            </a:r>
            <a:r>
              <a:rPr lang="en-US" i="1" dirty="0" err="1" smtClean="0">
                <a:solidFill>
                  <a:schemeClr val="accent2">
                    <a:lumMod val="75000"/>
                  </a:schemeClr>
                </a:solidFill>
              </a:rPr>
              <a:t>ngày</a:t>
            </a:r>
            <a:r>
              <a:rPr lang="en-US" i="1" dirty="0" smtClean="0">
                <a:solidFill>
                  <a:schemeClr val="accent2">
                    <a:lumMod val="75000"/>
                  </a:schemeClr>
                </a:solidFill>
              </a:rPr>
              <a:t> (admin)</a:t>
            </a:r>
            <a:endParaRPr lang="en-US" dirty="0">
              <a:solidFill>
                <a:schemeClr val="accent2">
                  <a:lumMod val="75000"/>
                </a:schemeClr>
              </a:solidFill>
            </a:endParaRPr>
          </a:p>
          <a:p>
            <a:pPr algn="ctr"/>
            <a:endParaRPr lang="en-US" dirty="0">
              <a:solidFill>
                <a:schemeClr val="accent2">
                  <a:lumMod val="75000"/>
                </a:schemeClr>
              </a:solidFill>
            </a:endParaRPr>
          </a:p>
        </p:txBody>
      </p:sp>
      <p:pic>
        <p:nvPicPr>
          <p:cNvPr id="8" name="Picture 7"/>
          <p:cNvPicPr>
            <a:picLocks noChangeAspect="1"/>
          </p:cNvPicPr>
          <p:nvPr/>
        </p:nvPicPr>
        <p:blipFill>
          <a:blip r:embed="rId2"/>
          <a:stretch>
            <a:fillRect/>
          </a:stretch>
        </p:blipFill>
        <p:spPr>
          <a:xfrm>
            <a:off x="152400" y="6477000"/>
            <a:ext cx="3105150" cy="233362"/>
          </a:xfrm>
          <a:prstGeom prst="rect">
            <a:avLst/>
          </a:prstGeom>
        </p:spPr>
      </p:pic>
      <p:pic>
        <p:nvPicPr>
          <p:cNvPr id="9" name="Picture 8"/>
          <p:cNvPicPr>
            <a:picLocks noChangeAspect="1"/>
          </p:cNvPicPr>
          <p:nvPr/>
        </p:nvPicPr>
        <p:blipFill>
          <a:blip r:embed="rId2"/>
          <a:stretch>
            <a:fillRect/>
          </a:stretch>
        </p:blipFill>
        <p:spPr>
          <a:xfrm>
            <a:off x="5943600" y="6477000"/>
            <a:ext cx="3105150" cy="233362"/>
          </a:xfrm>
          <a:prstGeom prst="rect">
            <a:avLst/>
          </a:prstGeom>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57275"/>
            <a:ext cx="8896349"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0345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Kết</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quả</a:t>
            </a:r>
            <a:endParaRPr lang="en-US" sz="2800" cap="none" dirty="0">
              <a:solidFill>
                <a:srgbClr val="FF0000"/>
              </a:solidFill>
              <a:cs typeface="Times New Roman" pitchFamily="18" charset="0"/>
            </a:endParaRPr>
          </a:p>
        </p:txBody>
      </p:sp>
      <p:sp>
        <p:nvSpPr>
          <p:cNvPr id="5" name="TextBox 4"/>
          <p:cNvSpPr txBox="1"/>
          <p:nvPr/>
        </p:nvSpPr>
        <p:spPr>
          <a:xfrm>
            <a:off x="1981200" y="6096000"/>
            <a:ext cx="5638800" cy="646331"/>
          </a:xfrm>
          <a:prstGeom prst="rect">
            <a:avLst/>
          </a:prstGeom>
          <a:noFill/>
        </p:spPr>
        <p:txBody>
          <a:bodyPr wrap="square" rtlCol="0">
            <a:spAutoFit/>
          </a:bodyPr>
          <a:lstStyle/>
          <a:p>
            <a:pPr algn="ctr"/>
            <a:r>
              <a:rPr lang="en-US" i="1" dirty="0" err="1" smtClean="0">
                <a:solidFill>
                  <a:schemeClr val="accent2">
                    <a:lumMod val="75000"/>
                  </a:schemeClr>
                </a:solidFill>
              </a:rPr>
              <a:t>Màn</a:t>
            </a:r>
            <a:r>
              <a:rPr lang="en-US" i="1" dirty="0" smtClean="0">
                <a:solidFill>
                  <a:schemeClr val="accent2">
                    <a:lumMod val="75000"/>
                  </a:schemeClr>
                </a:solidFill>
              </a:rPr>
              <a:t> </a:t>
            </a:r>
            <a:r>
              <a:rPr lang="en-US" i="1" dirty="0" err="1" smtClean="0">
                <a:solidFill>
                  <a:schemeClr val="accent2">
                    <a:lumMod val="75000"/>
                  </a:schemeClr>
                </a:solidFill>
              </a:rPr>
              <a:t>hình</a:t>
            </a:r>
            <a:r>
              <a:rPr lang="en-US" i="1" dirty="0" smtClean="0">
                <a:solidFill>
                  <a:schemeClr val="accent2">
                    <a:lumMod val="75000"/>
                  </a:schemeClr>
                </a:solidFill>
              </a:rPr>
              <a:t> </a:t>
            </a:r>
            <a:r>
              <a:rPr lang="en-US" i="1" dirty="0" err="1" smtClean="0">
                <a:solidFill>
                  <a:schemeClr val="accent2">
                    <a:lumMod val="75000"/>
                  </a:schemeClr>
                </a:solidFill>
              </a:rPr>
              <a:t>phân</a:t>
            </a:r>
            <a:r>
              <a:rPr lang="en-US" i="1" dirty="0" smtClean="0">
                <a:solidFill>
                  <a:schemeClr val="accent2">
                    <a:lumMod val="75000"/>
                  </a:schemeClr>
                </a:solidFill>
              </a:rPr>
              <a:t> </a:t>
            </a:r>
            <a:r>
              <a:rPr lang="en-US" i="1" dirty="0" err="1" smtClean="0">
                <a:solidFill>
                  <a:schemeClr val="accent2">
                    <a:lumMod val="75000"/>
                  </a:schemeClr>
                </a:solidFill>
              </a:rPr>
              <a:t>công</a:t>
            </a:r>
            <a:r>
              <a:rPr lang="en-US" i="1" dirty="0" smtClean="0">
                <a:solidFill>
                  <a:schemeClr val="accent2">
                    <a:lumMod val="75000"/>
                  </a:schemeClr>
                </a:solidFill>
              </a:rPr>
              <a:t> </a:t>
            </a:r>
            <a:r>
              <a:rPr lang="en-US" i="1" dirty="0" err="1" smtClean="0">
                <a:solidFill>
                  <a:schemeClr val="accent2">
                    <a:lumMod val="75000"/>
                  </a:schemeClr>
                </a:solidFill>
              </a:rPr>
              <a:t>công</a:t>
            </a:r>
            <a:r>
              <a:rPr lang="en-US" i="1" dirty="0" smtClean="0">
                <a:solidFill>
                  <a:schemeClr val="accent2">
                    <a:lumMod val="75000"/>
                  </a:schemeClr>
                </a:solidFill>
              </a:rPr>
              <a:t> </a:t>
            </a:r>
            <a:r>
              <a:rPr lang="en-US" i="1" dirty="0" err="1" smtClean="0">
                <a:solidFill>
                  <a:schemeClr val="accent2">
                    <a:lumMod val="75000"/>
                  </a:schemeClr>
                </a:solidFill>
              </a:rPr>
              <a:t>việc</a:t>
            </a:r>
            <a:r>
              <a:rPr lang="en-US" i="1" dirty="0" smtClean="0">
                <a:solidFill>
                  <a:schemeClr val="accent2">
                    <a:lumMod val="75000"/>
                  </a:schemeClr>
                </a:solidFill>
              </a:rPr>
              <a:t> (admin)</a:t>
            </a:r>
            <a:endParaRPr lang="en-US" dirty="0">
              <a:solidFill>
                <a:schemeClr val="accent2">
                  <a:lumMod val="75000"/>
                </a:schemeClr>
              </a:solidFill>
            </a:endParaRPr>
          </a:p>
          <a:p>
            <a:pPr algn="ctr"/>
            <a:endParaRPr lang="en-US" dirty="0">
              <a:solidFill>
                <a:schemeClr val="accent2">
                  <a:lumMod val="75000"/>
                </a:schemeClr>
              </a:solidFill>
            </a:endParaRPr>
          </a:p>
        </p:txBody>
      </p:sp>
      <p:pic>
        <p:nvPicPr>
          <p:cNvPr id="8" name="Picture 7"/>
          <p:cNvPicPr>
            <a:picLocks noChangeAspect="1"/>
          </p:cNvPicPr>
          <p:nvPr/>
        </p:nvPicPr>
        <p:blipFill>
          <a:blip r:embed="rId2"/>
          <a:stretch>
            <a:fillRect/>
          </a:stretch>
        </p:blipFill>
        <p:spPr>
          <a:xfrm>
            <a:off x="152400" y="6477000"/>
            <a:ext cx="3105150" cy="233362"/>
          </a:xfrm>
          <a:prstGeom prst="rect">
            <a:avLst/>
          </a:prstGeom>
        </p:spPr>
      </p:pic>
      <p:pic>
        <p:nvPicPr>
          <p:cNvPr id="9" name="Picture 8"/>
          <p:cNvPicPr>
            <a:picLocks noChangeAspect="1"/>
          </p:cNvPicPr>
          <p:nvPr/>
        </p:nvPicPr>
        <p:blipFill>
          <a:blip r:embed="rId2"/>
          <a:stretch>
            <a:fillRect/>
          </a:stretch>
        </p:blipFill>
        <p:spPr>
          <a:xfrm>
            <a:off x="5943600" y="6477000"/>
            <a:ext cx="3105150" cy="233362"/>
          </a:xfrm>
          <a:prstGeom prst="rect">
            <a:avLst/>
          </a:prstGeom>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32" y="1057275"/>
            <a:ext cx="8864018"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03070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Kết</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quả</a:t>
            </a:r>
            <a:endParaRPr lang="en-US" sz="2800" cap="none" dirty="0">
              <a:solidFill>
                <a:srgbClr val="FF0000"/>
              </a:solidFill>
              <a:cs typeface="Times New Roman" pitchFamily="18" charset="0"/>
            </a:endParaRPr>
          </a:p>
        </p:txBody>
      </p:sp>
      <p:sp>
        <p:nvSpPr>
          <p:cNvPr id="5" name="TextBox 4"/>
          <p:cNvSpPr txBox="1"/>
          <p:nvPr/>
        </p:nvSpPr>
        <p:spPr>
          <a:xfrm>
            <a:off x="1752600" y="5727456"/>
            <a:ext cx="5638800" cy="646331"/>
          </a:xfrm>
          <a:prstGeom prst="rect">
            <a:avLst/>
          </a:prstGeom>
          <a:noFill/>
        </p:spPr>
        <p:txBody>
          <a:bodyPr wrap="square" rtlCol="0">
            <a:spAutoFit/>
          </a:bodyPr>
          <a:lstStyle/>
          <a:p>
            <a:pPr algn="ctr"/>
            <a:r>
              <a:rPr lang="en-US" i="1" dirty="0" err="1" smtClean="0">
                <a:solidFill>
                  <a:schemeClr val="accent2">
                    <a:lumMod val="75000"/>
                  </a:schemeClr>
                </a:solidFill>
              </a:rPr>
              <a:t>Thông</a:t>
            </a:r>
            <a:r>
              <a:rPr lang="en-US" i="1" dirty="0" smtClean="0">
                <a:solidFill>
                  <a:schemeClr val="accent2">
                    <a:lumMod val="75000"/>
                  </a:schemeClr>
                </a:solidFill>
              </a:rPr>
              <a:t> </a:t>
            </a:r>
            <a:r>
              <a:rPr lang="en-US" i="1" dirty="0" err="1" smtClean="0">
                <a:solidFill>
                  <a:schemeClr val="accent2">
                    <a:lumMod val="75000"/>
                  </a:schemeClr>
                </a:solidFill>
              </a:rPr>
              <a:t>báo</a:t>
            </a:r>
            <a:endParaRPr lang="en-US" dirty="0">
              <a:solidFill>
                <a:schemeClr val="accent2">
                  <a:lumMod val="75000"/>
                </a:schemeClr>
              </a:solidFill>
            </a:endParaRPr>
          </a:p>
          <a:p>
            <a:pPr algn="ctr"/>
            <a:endParaRPr lang="en-US" dirty="0">
              <a:solidFill>
                <a:schemeClr val="accent2">
                  <a:lumMod val="75000"/>
                </a:schemeClr>
              </a:solidFill>
            </a:endParaRPr>
          </a:p>
        </p:txBody>
      </p:sp>
      <p:pic>
        <p:nvPicPr>
          <p:cNvPr id="8" name="Picture 7"/>
          <p:cNvPicPr>
            <a:picLocks noChangeAspect="1"/>
          </p:cNvPicPr>
          <p:nvPr/>
        </p:nvPicPr>
        <p:blipFill>
          <a:blip r:embed="rId2"/>
          <a:stretch>
            <a:fillRect/>
          </a:stretch>
        </p:blipFill>
        <p:spPr>
          <a:xfrm>
            <a:off x="152400" y="6477000"/>
            <a:ext cx="3105150" cy="233362"/>
          </a:xfrm>
          <a:prstGeom prst="rect">
            <a:avLst/>
          </a:prstGeom>
        </p:spPr>
      </p:pic>
      <p:pic>
        <p:nvPicPr>
          <p:cNvPr id="9" name="Picture 8"/>
          <p:cNvPicPr>
            <a:picLocks noChangeAspect="1"/>
          </p:cNvPicPr>
          <p:nvPr/>
        </p:nvPicPr>
        <p:blipFill>
          <a:blip r:embed="rId2"/>
          <a:stretch>
            <a:fillRect/>
          </a:stretch>
        </p:blipFill>
        <p:spPr>
          <a:xfrm>
            <a:off x="5943600" y="6477000"/>
            <a:ext cx="3105150" cy="233362"/>
          </a:xfrm>
          <a:prstGeom prst="rect">
            <a:avLst/>
          </a:prstGeom>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975" y="1219200"/>
            <a:ext cx="5791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85678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219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Tổng</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quan</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đề</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tài</a:t>
            </a:r>
            <a:endParaRPr lang="en-US" sz="2800" cap="none" dirty="0">
              <a:solidFill>
                <a:srgbClr val="FF0000"/>
              </a:solidFill>
              <a:cs typeface="Times New Roman" pitchFamily="18" charset="0"/>
            </a:endParaRPr>
          </a:p>
        </p:txBody>
      </p:sp>
      <p:pic>
        <p:nvPicPr>
          <p:cNvPr id="8" name="Picture 7"/>
          <p:cNvPicPr>
            <a:picLocks noChangeAspect="1"/>
          </p:cNvPicPr>
          <p:nvPr/>
        </p:nvPicPr>
        <p:blipFill>
          <a:blip r:embed="rId2"/>
          <a:stretch>
            <a:fillRect/>
          </a:stretch>
        </p:blipFill>
        <p:spPr>
          <a:xfrm>
            <a:off x="152400" y="6477000"/>
            <a:ext cx="3105150" cy="233362"/>
          </a:xfrm>
          <a:prstGeom prst="rect">
            <a:avLst/>
          </a:prstGeom>
        </p:spPr>
      </p:pic>
      <p:pic>
        <p:nvPicPr>
          <p:cNvPr id="9" name="Picture 8"/>
          <p:cNvPicPr>
            <a:picLocks noChangeAspect="1"/>
          </p:cNvPicPr>
          <p:nvPr/>
        </p:nvPicPr>
        <p:blipFill>
          <a:blip r:embed="rId2"/>
          <a:stretch>
            <a:fillRect/>
          </a:stretch>
        </p:blipFill>
        <p:spPr>
          <a:xfrm>
            <a:off x="5943600" y="6477000"/>
            <a:ext cx="3105150" cy="233362"/>
          </a:xfrm>
          <a:prstGeom prst="rect">
            <a:avLst/>
          </a:prstGeom>
        </p:spPr>
      </p:pic>
      <p:sp>
        <p:nvSpPr>
          <p:cNvPr id="7" name="Content Placeholder 2"/>
          <p:cNvSpPr txBox="1">
            <a:spLocks/>
          </p:cNvSpPr>
          <p:nvPr/>
        </p:nvSpPr>
        <p:spPr bwMode="gray">
          <a:xfrm>
            <a:off x="228600" y="1215736"/>
            <a:ext cx="8534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400050" lvl="1" indent="-400050" algn="just">
              <a:lnSpc>
                <a:spcPct val="130000"/>
              </a:lnSpc>
              <a:spcBef>
                <a:spcPts val="0"/>
              </a:spcBef>
              <a:spcAft>
                <a:spcPts val="600"/>
              </a:spcAft>
              <a:buClr>
                <a:srgbClr val="0033CC"/>
              </a:buClr>
              <a:buNone/>
              <a:defRPr/>
            </a:pPr>
            <a:r>
              <a:rPr lang="en-US" sz="2400" b="1" dirty="0">
                <a:solidFill>
                  <a:srgbClr val="000714"/>
                </a:solidFill>
                <a:latin typeface="Times New Roman" panose="02020603050405020304" pitchFamily="18" charset="0"/>
                <a:cs typeface="Times New Roman" panose="02020603050405020304" pitchFamily="18" charset="0"/>
              </a:rPr>
              <a:t>1. </a:t>
            </a:r>
            <a:r>
              <a:rPr lang="vi-VN" sz="2400" b="1" dirty="0">
                <a:solidFill>
                  <a:srgbClr val="000714"/>
                </a:solidFill>
                <a:latin typeface="Times New Roman" panose="02020603050405020304" pitchFamily="18" charset="0"/>
                <a:cs typeface="Times New Roman" panose="02020603050405020304" pitchFamily="18" charset="0"/>
              </a:rPr>
              <a:t>Mục tiêu</a:t>
            </a:r>
          </a:p>
          <a:p>
            <a:pPr marL="457200" lvl="1" indent="0" algn="just">
              <a:lnSpc>
                <a:spcPct val="130000"/>
              </a:lnSpc>
              <a:spcBef>
                <a:spcPts val="0"/>
              </a:spcBef>
              <a:spcAft>
                <a:spcPts val="600"/>
              </a:spcAft>
              <a:buClr>
                <a:srgbClr val="0033CC"/>
              </a:buClr>
              <a:buNone/>
              <a:defRPr/>
            </a:pPr>
            <a:r>
              <a:rPr lang="en-US" sz="2400" dirty="0" err="1">
                <a:solidFill>
                  <a:srgbClr val="000714"/>
                </a:solidFill>
                <a:latin typeface="Times New Roman" panose="02020603050405020304" pitchFamily="18" charset="0"/>
                <a:cs typeface="Times New Roman" panose="02020603050405020304" pitchFamily="18" charset="0"/>
              </a:rPr>
              <a:t>Ứng</a:t>
            </a:r>
            <a:r>
              <a:rPr lang="en-US" sz="2400" dirty="0">
                <a:solidFill>
                  <a:srgbClr val="000714"/>
                </a:solidFill>
                <a:latin typeface="Times New Roman" panose="02020603050405020304" pitchFamily="18" charset="0"/>
                <a:cs typeface="Times New Roman" panose="02020603050405020304" pitchFamily="18" charset="0"/>
              </a:rPr>
              <a:t> </a:t>
            </a:r>
            <a:r>
              <a:rPr lang="en-US" sz="2400" dirty="0" err="1">
                <a:solidFill>
                  <a:srgbClr val="000714"/>
                </a:solidFill>
                <a:latin typeface="Times New Roman" panose="02020603050405020304" pitchFamily="18" charset="0"/>
                <a:cs typeface="Times New Roman" panose="02020603050405020304" pitchFamily="18" charset="0"/>
              </a:rPr>
              <a:t>dụng</a:t>
            </a:r>
            <a:r>
              <a:rPr lang="en-US" sz="2400" dirty="0">
                <a:solidFill>
                  <a:srgbClr val="000714"/>
                </a:solidFill>
                <a:latin typeface="Times New Roman" panose="02020603050405020304" pitchFamily="18" charset="0"/>
                <a:cs typeface="Times New Roman" panose="02020603050405020304" pitchFamily="18" charset="0"/>
              </a:rPr>
              <a:t> </a:t>
            </a:r>
            <a:r>
              <a:rPr lang="en-US" sz="2400" dirty="0" err="1">
                <a:solidFill>
                  <a:srgbClr val="000714"/>
                </a:solidFill>
                <a:latin typeface="Times New Roman" panose="02020603050405020304" pitchFamily="18" charset="0"/>
                <a:cs typeface="Times New Roman" panose="02020603050405020304" pitchFamily="18" charset="0"/>
              </a:rPr>
              <a:t>kỹ</a:t>
            </a:r>
            <a:r>
              <a:rPr lang="en-US" sz="2400" dirty="0">
                <a:solidFill>
                  <a:srgbClr val="000714"/>
                </a:solidFill>
                <a:latin typeface="Times New Roman" panose="02020603050405020304" pitchFamily="18" charset="0"/>
                <a:cs typeface="Times New Roman" panose="02020603050405020304" pitchFamily="18" charset="0"/>
              </a:rPr>
              <a:t> </a:t>
            </a:r>
            <a:r>
              <a:rPr lang="en-US" sz="2400" dirty="0" err="1">
                <a:solidFill>
                  <a:srgbClr val="000714"/>
                </a:solidFill>
                <a:latin typeface="Times New Roman" panose="02020603050405020304" pitchFamily="18" charset="0"/>
                <a:cs typeface="Times New Roman" panose="02020603050405020304" pitchFamily="18" charset="0"/>
              </a:rPr>
              <a:t>thuật</a:t>
            </a:r>
            <a:r>
              <a:rPr lang="en-US" sz="2400" dirty="0">
                <a:solidFill>
                  <a:srgbClr val="000714"/>
                </a:solidFill>
                <a:latin typeface="Times New Roman" panose="02020603050405020304" pitchFamily="18" charset="0"/>
                <a:cs typeface="Times New Roman" panose="02020603050405020304" pitchFamily="18" charset="0"/>
              </a:rPr>
              <a:t> hook </a:t>
            </a:r>
            <a:r>
              <a:rPr lang="en-US" sz="2400" dirty="0" err="1">
                <a:solidFill>
                  <a:srgbClr val="000714"/>
                </a:solidFill>
                <a:latin typeface="Times New Roman" panose="02020603050405020304" pitchFamily="18" charset="0"/>
                <a:cs typeface="Times New Roman" panose="02020603050405020304" pitchFamily="18" charset="0"/>
              </a:rPr>
              <a:t>để</a:t>
            </a:r>
            <a:r>
              <a:rPr lang="en-US" sz="2400" dirty="0">
                <a:solidFill>
                  <a:srgbClr val="000714"/>
                </a:solidFill>
                <a:latin typeface="Times New Roman" panose="02020603050405020304" pitchFamily="18" charset="0"/>
                <a:cs typeface="Times New Roman" panose="02020603050405020304" pitchFamily="18" charset="0"/>
              </a:rPr>
              <a:t> </a:t>
            </a:r>
            <a:r>
              <a:rPr lang="en-US" sz="2400" dirty="0" err="1">
                <a:solidFill>
                  <a:srgbClr val="000714"/>
                </a:solidFill>
                <a:latin typeface="Times New Roman" panose="02020603050405020304" pitchFamily="18" charset="0"/>
                <a:cs typeface="Times New Roman" panose="02020603050405020304" pitchFamily="18" charset="0"/>
              </a:rPr>
              <a:t>xây</a:t>
            </a:r>
            <a:r>
              <a:rPr lang="en-US" sz="2400" dirty="0">
                <a:solidFill>
                  <a:srgbClr val="000714"/>
                </a:solidFill>
                <a:latin typeface="Times New Roman" panose="02020603050405020304" pitchFamily="18" charset="0"/>
                <a:cs typeface="Times New Roman" panose="02020603050405020304" pitchFamily="18" charset="0"/>
              </a:rPr>
              <a:t> </a:t>
            </a:r>
            <a:r>
              <a:rPr lang="en-US" sz="2400" dirty="0" err="1">
                <a:solidFill>
                  <a:srgbClr val="000714"/>
                </a:solidFill>
                <a:latin typeface="Times New Roman" panose="02020603050405020304" pitchFamily="18" charset="0"/>
                <a:cs typeface="Times New Roman" panose="02020603050405020304" pitchFamily="18" charset="0"/>
              </a:rPr>
              <a:t>dựng</a:t>
            </a:r>
            <a:r>
              <a:rPr lang="en-US" sz="2400" dirty="0">
                <a:solidFill>
                  <a:srgbClr val="000714"/>
                </a:solidFill>
                <a:latin typeface="Times New Roman" panose="02020603050405020304" pitchFamily="18" charset="0"/>
                <a:cs typeface="Times New Roman" panose="02020603050405020304" pitchFamily="18" charset="0"/>
              </a:rPr>
              <a:t> </a:t>
            </a:r>
            <a:r>
              <a:rPr lang="en-US" sz="2400" dirty="0" err="1">
                <a:solidFill>
                  <a:srgbClr val="000714"/>
                </a:solidFill>
                <a:latin typeface="Times New Roman" panose="02020603050405020304" pitchFamily="18" charset="0"/>
                <a:cs typeface="Times New Roman" panose="02020603050405020304" pitchFamily="18" charset="0"/>
              </a:rPr>
              <a:t>chương</a:t>
            </a:r>
            <a:r>
              <a:rPr lang="en-US" sz="2400" dirty="0">
                <a:solidFill>
                  <a:srgbClr val="000714"/>
                </a:solidFill>
                <a:latin typeface="Times New Roman" panose="02020603050405020304" pitchFamily="18" charset="0"/>
                <a:cs typeface="Times New Roman" panose="02020603050405020304" pitchFamily="18" charset="0"/>
              </a:rPr>
              <a:t> </a:t>
            </a:r>
            <a:r>
              <a:rPr lang="en-US" sz="2400" dirty="0" err="1">
                <a:solidFill>
                  <a:srgbClr val="000714"/>
                </a:solidFill>
                <a:latin typeface="Times New Roman" panose="02020603050405020304" pitchFamily="18" charset="0"/>
                <a:cs typeface="Times New Roman" panose="02020603050405020304" pitchFamily="18" charset="0"/>
              </a:rPr>
              <a:t>trình</a:t>
            </a:r>
            <a:r>
              <a:rPr lang="en-US" sz="2400" dirty="0">
                <a:solidFill>
                  <a:srgbClr val="000714"/>
                </a:solidFill>
                <a:latin typeface="Times New Roman" panose="02020603050405020304" pitchFamily="18" charset="0"/>
                <a:cs typeface="Times New Roman" panose="02020603050405020304" pitchFamily="18" charset="0"/>
              </a:rPr>
              <a:t> </a:t>
            </a:r>
            <a:r>
              <a:rPr lang="en-US" sz="2400" dirty="0" err="1">
                <a:solidFill>
                  <a:srgbClr val="000714"/>
                </a:solidFill>
                <a:latin typeface="Times New Roman" panose="02020603050405020304" pitchFamily="18" charset="0"/>
                <a:cs typeface="Times New Roman" panose="02020603050405020304" pitchFamily="18" charset="0"/>
              </a:rPr>
              <a:t>bắt</a:t>
            </a:r>
            <a:r>
              <a:rPr lang="en-US" sz="2400" dirty="0">
                <a:solidFill>
                  <a:srgbClr val="000714"/>
                </a:solidFill>
                <a:latin typeface="Times New Roman" panose="02020603050405020304" pitchFamily="18" charset="0"/>
                <a:cs typeface="Times New Roman" panose="02020603050405020304" pitchFamily="18" charset="0"/>
              </a:rPr>
              <a:t> </a:t>
            </a:r>
            <a:r>
              <a:rPr lang="en-US" sz="2400" dirty="0" err="1">
                <a:solidFill>
                  <a:srgbClr val="000714"/>
                </a:solidFill>
                <a:latin typeface="Times New Roman" panose="02020603050405020304" pitchFamily="18" charset="0"/>
                <a:cs typeface="Times New Roman" panose="02020603050405020304" pitchFamily="18" charset="0"/>
              </a:rPr>
              <a:t>phím</a:t>
            </a:r>
            <a:r>
              <a:rPr lang="en-US" sz="2400" dirty="0">
                <a:solidFill>
                  <a:srgbClr val="000714"/>
                </a:solidFill>
                <a:latin typeface="Times New Roman" panose="02020603050405020304" pitchFamily="18" charset="0"/>
                <a:cs typeface="Times New Roman" panose="02020603050405020304" pitchFamily="18" charset="0"/>
              </a:rPr>
              <a:t> </a:t>
            </a:r>
            <a:r>
              <a:rPr lang="en-US" sz="2400" dirty="0" err="1">
                <a:solidFill>
                  <a:srgbClr val="000714"/>
                </a:solidFill>
                <a:latin typeface="Times New Roman" panose="02020603050405020304" pitchFamily="18" charset="0"/>
                <a:cs typeface="Times New Roman" panose="02020603050405020304" pitchFamily="18" charset="0"/>
              </a:rPr>
              <a:t>KeyLogger</a:t>
            </a:r>
            <a:r>
              <a:rPr lang="en-US" sz="2400" dirty="0">
                <a:solidFill>
                  <a:srgbClr val="000714"/>
                </a:solidFill>
                <a:latin typeface="Times New Roman" panose="02020603050405020304" pitchFamily="18" charset="0"/>
                <a:cs typeface="Times New Roman" panose="02020603050405020304" pitchFamily="18" charset="0"/>
              </a:rPr>
              <a:t>.</a:t>
            </a:r>
          </a:p>
          <a:p>
            <a:pPr marL="457200" lvl="1" indent="0" algn="just">
              <a:lnSpc>
                <a:spcPct val="130000"/>
              </a:lnSpc>
              <a:spcBef>
                <a:spcPts val="0"/>
              </a:spcBef>
              <a:spcAft>
                <a:spcPts val="600"/>
              </a:spcAft>
              <a:buClr>
                <a:srgbClr val="0033CC"/>
              </a:buClr>
              <a:buNone/>
              <a:defRPr/>
            </a:pPr>
            <a:endParaRPr lang="vi-VN" sz="2400" dirty="0">
              <a:solidFill>
                <a:srgbClr val="000714"/>
              </a:solidFill>
              <a:latin typeface="Times New Roman" panose="02020603050405020304" pitchFamily="18" charset="0"/>
              <a:cs typeface="Times New Roman" panose="02020603050405020304" pitchFamily="18" charset="0"/>
            </a:endParaRPr>
          </a:p>
          <a:p>
            <a:pPr marL="400050" lvl="1" indent="-400050" algn="just">
              <a:lnSpc>
                <a:spcPct val="130000"/>
              </a:lnSpc>
              <a:spcBef>
                <a:spcPts val="0"/>
              </a:spcBef>
              <a:spcAft>
                <a:spcPts val="600"/>
              </a:spcAft>
              <a:buClr>
                <a:srgbClr val="0033CC"/>
              </a:buClr>
              <a:buNone/>
              <a:defRPr/>
            </a:pPr>
            <a:r>
              <a:rPr lang="en-US" sz="2400" b="1" dirty="0">
                <a:solidFill>
                  <a:srgbClr val="000714"/>
                </a:solidFill>
                <a:latin typeface="Times New Roman" panose="02020603050405020304" pitchFamily="18" charset="0"/>
                <a:cs typeface="Times New Roman" panose="02020603050405020304" pitchFamily="18" charset="0"/>
              </a:rPr>
              <a:t>2. </a:t>
            </a:r>
            <a:r>
              <a:rPr lang="vi-VN" sz="2400" b="1" dirty="0">
                <a:solidFill>
                  <a:srgbClr val="000714"/>
                </a:solidFill>
                <a:latin typeface="Times New Roman" panose="02020603050405020304" pitchFamily="18" charset="0"/>
                <a:cs typeface="Times New Roman" panose="02020603050405020304" pitchFamily="18" charset="0"/>
              </a:rPr>
              <a:t>Nhiệm vụ chính của đề tài</a:t>
            </a:r>
          </a:p>
          <a:p>
            <a:pPr marL="457200" lvl="1" indent="0" algn="just">
              <a:lnSpc>
                <a:spcPct val="130000"/>
              </a:lnSpc>
              <a:spcBef>
                <a:spcPts val="0"/>
              </a:spcBef>
              <a:spcAft>
                <a:spcPts val="600"/>
              </a:spcAft>
              <a:buClr>
                <a:srgbClr val="0033CC"/>
              </a:buClr>
              <a:buNone/>
              <a:defRPr/>
            </a:pPr>
            <a:r>
              <a:rPr lang="vi-VN" sz="2400" dirty="0">
                <a:solidFill>
                  <a:srgbClr val="000714"/>
                </a:solidFill>
                <a:latin typeface="Times New Roman" panose="02020603050405020304" pitchFamily="18" charset="0"/>
                <a:cs typeface="Times New Roman" panose="02020603050405020304" pitchFamily="18" charset="0"/>
              </a:rPr>
              <a:t>Tìm hiểu về </a:t>
            </a:r>
            <a:r>
              <a:rPr lang="en-US" sz="2400" dirty="0">
                <a:solidFill>
                  <a:srgbClr val="000714"/>
                </a:solidFill>
                <a:latin typeface="Times New Roman" panose="02020603050405020304" pitchFamily="18" charset="0"/>
                <a:cs typeface="Times New Roman" panose="02020603050405020304" pitchFamily="18" charset="0"/>
              </a:rPr>
              <a:t>hook.</a:t>
            </a:r>
          </a:p>
          <a:p>
            <a:pPr marL="457200" lvl="1" indent="0" algn="just">
              <a:lnSpc>
                <a:spcPct val="130000"/>
              </a:lnSpc>
              <a:spcBef>
                <a:spcPts val="0"/>
              </a:spcBef>
              <a:spcAft>
                <a:spcPts val="600"/>
              </a:spcAft>
              <a:buClr>
                <a:srgbClr val="0033CC"/>
              </a:buClr>
              <a:buNone/>
              <a:defRPr/>
            </a:pPr>
            <a:r>
              <a:rPr lang="en-US" sz="2400" dirty="0" err="1">
                <a:solidFill>
                  <a:srgbClr val="000714"/>
                </a:solidFill>
                <a:latin typeface="Times New Roman" panose="02020603050405020304" pitchFamily="18" charset="0"/>
                <a:cs typeface="Times New Roman" panose="02020603050405020304" pitchFamily="18" charset="0"/>
              </a:rPr>
              <a:t>Xây</a:t>
            </a:r>
            <a:r>
              <a:rPr lang="en-US" sz="2400" dirty="0">
                <a:solidFill>
                  <a:srgbClr val="000714"/>
                </a:solidFill>
                <a:latin typeface="Times New Roman" panose="02020603050405020304" pitchFamily="18" charset="0"/>
                <a:cs typeface="Times New Roman" panose="02020603050405020304" pitchFamily="18" charset="0"/>
              </a:rPr>
              <a:t> </a:t>
            </a:r>
            <a:r>
              <a:rPr lang="en-US" sz="2400" dirty="0" err="1">
                <a:solidFill>
                  <a:srgbClr val="000714"/>
                </a:solidFill>
                <a:latin typeface="Times New Roman" panose="02020603050405020304" pitchFamily="18" charset="0"/>
                <a:cs typeface="Times New Roman" panose="02020603050405020304" pitchFamily="18" charset="0"/>
              </a:rPr>
              <a:t>dựng</a:t>
            </a:r>
            <a:r>
              <a:rPr lang="en-US" sz="2400" dirty="0">
                <a:solidFill>
                  <a:srgbClr val="000714"/>
                </a:solidFill>
                <a:latin typeface="Times New Roman" panose="02020603050405020304" pitchFamily="18" charset="0"/>
                <a:cs typeface="Times New Roman" panose="02020603050405020304" pitchFamily="18" charset="0"/>
              </a:rPr>
              <a:t> </a:t>
            </a:r>
            <a:r>
              <a:rPr lang="en-US" sz="2400" dirty="0" err="1">
                <a:solidFill>
                  <a:srgbClr val="000714"/>
                </a:solidFill>
                <a:latin typeface="Times New Roman" panose="02020603050405020304" pitchFamily="18" charset="0"/>
                <a:cs typeface="Times New Roman" panose="02020603050405020304" pitchFamily="18" charset="0"/>
              </a:rPr>
              <a:t>chương</a:t>
            </a:r>
            <a:r>
              <a:rPr lang="en-US" sz="2400" dirty="0">
                <a:solidFill>
                  <a:srgbClr val="000714"/>
                </a:solidFill>
                <a:latin typeface="Times New Roman" panose="02020603050405020304" pitchFamily="18" charset="0"/>
                <a:cs typeface="Times New Roman" panose="02020603050405020304" pitchFamily="18" charset="0"/>
              </a:rPr>
              <a:t> </a:t>
            </a:r>
            <a:r>
              <a:rPr lang="en-US" sz="2400" dirty="0" err="1">
                <a:solidFill>
                  <a:srgbClr val="000714"/>
                </a:solidFill>
                <a:latin typeface="Times New Roman" panose="02020603050405020304" pitchFamily="18" charset="0"/>
                <a:cs typeface="Times New Roman" panose="02020603050405020304" pitchFamily="18" charset="0"/>
              </a:rPr>
              <a:t>trình</a:t>
            </a:r>
            <a:r>
              <a:rPr lang="en-US" sz="2400" dirty="0">
                <a:solidFill>
                  <a:srgbClr val="000714"/>
                </a:solidFill>
                <a:latin typeface="Times New Roman" panose="02020603050405020304" pitchFamily="18" charset="0"/>
                <a:cs typeface="Times New Roman" panose="02020603050405020304" pitchFamily="18" charset="0"/>
              </a:rPr>
              <a:t> </a:t>
            </a:r>
            <a:r>
              <a:rPr lang="en-US" sz="2400" dirty="0" err="1">
                <a:solidFill>
                  <a:srgbClr val="000714"/>
                </a:solidFill>
                <a:latin typeface="Times New Roman" panose="02020603050405020304" pitchFamily="18" charset="0"/>
                <a:cs typeface="Times New Roman" panose="02020603050405020304" pitchFamily="18" charset="0"/>
              </a:rPr>
              <a:t>bắt</a:t>
            </a:r>
            <a:r>
              <a:rPr lang="en-US" sz="2400" dirty="0">
                <a:solidFill>
                  <a:srgbClr val="000714"/>
                </a:solidFill>
                <a:latin typeface="Times New Roman" panose="02020603050405020304" pitchFamily="18" charset="0"/>
                <a:cs typeface="Times New Roman" panose="02020603050405020304" pitchFamily="18" charset="0"/>
              </a:rPr>
              <a:t> </a:t>
            </a:r>
            <a:r>
              <a:rPr lang="en-US" sz="2400" dirty="0" err="1">
                <a:solidFill>
                  <a:srgbClr val="000714"/>
                </a:solidFill>
                <a:latin typeface="Times New Roman" panose="02020603050405020304" pitchFamily="18" charset="0"/>
                <a:cs typeface="Times New Roman" panose="02020603050405020304" pitchFamily="18" charset="0"/>
              </a:rPr>
              <a:t>phím</a:t>
            </a:r>
            <a:r>
              <a:rPr lang="en-US" sz="2400" dirty="0">
                <a:solidFill>
                  <a:srgbClr val="000714"/>
                </a:solidFill>
                <a:latin typeface="Times New Roman" panose="02020603050405020304" pitchFamily="18" charset="0"/>
                <a:cs typeface="Times New Roman" panose="02020603050405020304" pitchFamily="18" charset="0"/>
              </a:rPr>
              <a:t> </a:t>
            </a:r>
            <a:r>
              <a:rPr lang="en-US" sz="2400" dirty="0" err="1">
                <a:solidFill>
                  <a:srgbClr val="000714"/>
                </a:solidFill>
                <a:latin typeface="Times New Roman" panose="02020603050405020304" pitchFamily="18" charset="0"/>
                <a:cs typeface="Times New Roman" panose="02020603050405020304" pitchFamily="18" charset="0"/>
              </a:rPr>
              <a:t>KeyLogger</a:t>
            </a:r>
            <a:endParaRPr lang="vi-VN" sz="2400" dirty="0">
              <a:solidFill>
                <a:srgbClr val="00071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073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417972" y="6479700"/>
            <a:ext cx="1616075" cy="254953"/>
          </a:xfrm>
          <a:prstGeom prst="rect">
            <a:avLst/>
          </a:prstGeom>
        </p:spPr>
        <p:txBody>
          <a:bodyPr>
            <a:normAutofit fontScale="92500" lnSpcReduction="10000"/>
          </a:bodyPr>
          <a:lstStyle/>
          <a:p>
            <a:fld id="{469EF50A-1779-4EBB-9513-0FF53CEFFFCB}" type="slidenum">
              <a:rPr lang="en-US" smtClean="0"/>
              <a:pPr/>
              <a:t>5</a:t>
            </a:fld>
            <a:r>
              <a:rPr lang="en-US" dirty="0" smtClean="0"/>
              <a:t>/20</a:t>
            </a:r>
          </a:p>
          <a:p>
            <a:endParaRPr lang="en-US" dirty="0"/>
          </a:p>
        </p:txBody>
      </p:sp>
      <p:sp>
        <p:nvSpPr>
          <p:cNvPr id="11"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dirty="0" smtClean="0">
                <a:solidFill>
                  <a:srgbClr val="FF0000"/>
                </a:solidFill>
                <a:cs typeface="Times New Roman" pitchFamily="18" charset="0"/>
              </a:rPr>
              <a:t>NỘI DUNG</a:t>
            </a:r>
            <a:endParaRPr lang="en-US" sz="2800" dirty="0">
              <a:solidFill>
                <a:srgbClr val="FF0000"/>
              </a:solidFill>
              <a:cs typeface="Times New Roman" pitchFamily="18" charset="0"/>
            </a:endParaRPr>
          </a:p>
        </p:txBody>
      </p:sp>
      <p:sp>
        <p:nvSpPr>
          <p:cNvPr id="5" name="AutoShape 47"/>
          <p:cNvSpPr>
            <a:spLocks noChangeArrowheads="1"/>
          </p:cNvSpPr>
          <p:nvPr/>
        </p:nvSpPr>
        <p:spPr bwMode="gray">
          <a:xfrm>
            <a:off x="1463675" y="1981200"/>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eaLnBrk="0" hangingPunct="0"/>
            <a:r>
              <a:rPr lang="fr-FR" sz="2800" b="1" dirty="0">
                <a:solidFill>
                  <a:srgbClr val="006699"/>
                </a:solidFill>
                <a:latin typeface="Times New Roman" panose="02020603050405020304" pitchFamily="18" charset="0"/>
                <a:cs typeface="Times New Roman" panose="02020603050405020304" pitchFamily="18" charset="0"/>
              </a:rPr>
              <a:t>1. </a:t>
            </a:r>
            <a:r>
              <a:rPr lang="fr-FR" sz="2800" b="1" dirty="0" err="1" smtClean="0">
                <a:solidFill>
                  <a:srgbClr val="006699"/>
                </a:solidFill>
                <a:latin typeface="Times New Roman" panose="02020603050405020304" pitchFamily="18" charset="0"/>
                <a:cs typeface="Times New Roman" panose="02020603050405020304" pitchFamily="18" charset="0"/>
              </a:rPr>
              <a:t>Tổng</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quan</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về</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đề</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tài</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7" name="AutoShape 97"/>
          <p:cNvSpPr>
            <a:spLocks noChangeArrowheads="1"/>
          </p:cNvSpPr>
          <p:nvPr/>
        </p:nvSpPr>
        <p:spPr bwMode="gray">
          <a:xfrm>
            <a:off x="1463675" y="32750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800" b="1" dirty="0">
                <a:solidFill>
                  <a:srgbClr val="006699"/>
                </a:solidFill>
                <a:latin typeface="Times New Roman" panose="02020603050405020304" pitchFamily="18" charset="0"/>
                <a:cs typeface="Times New Roman" panose="02020603050405020304" pitchFamily="18" charset="0"/>
              </a:rPr>
              <a:t>3. </a:t>
            </a:r>
            <a:r>
              <a:rPr lang="fr-FR" sz="2800" b="1" dirty="0" err="1" smtClean="0">
                <a:solidFill>
                  <a:srgbClr val="006699"/>
                </a:solidFill>
                <a:latin typeface="Times New Roman" panose="02020603050405020304" pitchFamily="18" charset="0"/>
                <a:cs typeface="Times New Roman" panose="02020603050405020304" pitchFamily="18" charset="0"/>
              </a:rPr>
              <a:t>Phân</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tích</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thiết</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kế</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hệ</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thống</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8" name="AutoShape 97"/>
          <p:cNvSpPr>
            <a:spLocks noChangeArrowheads="1"/>
          </p:cNvSpPr>
          <p:nvPr/>
        </p:nvSpPr>
        <p:spPr bwMode="gray">
          <a:xfrm>
            <a:off x="1463675" y="2627312"/>
            <a:ext cx="6183313" cy="508000"/>
          </a:xfrm>
          <a:prstGeom prst="roundRect">
            <a:avLst>
              <a:gd name="adj" fmla="val 50000"/>
            </a:avLst>
          </a:prstGeom>
          <a:solidFill>
            <a:srgbClr val="00B0CC"/>
          </a:solidFill>
          <a:ln w="28575" algn="ctr">
            <a:solidFill>
              <a:schemeClr val="bg2"/>
            </a:solidFill>
            <a:round/>
            <a:headEnd/>
            <a:tailEnd/>
          </a:ln>
        </p:spPr>
        <p:txBody>
          <a:bodyPr wrap="none" anchor="ctr"/>
          <a:lstStyle/>
          <a:p>
            <a:pPr marL="342900" lvl="2" indent="-342900"/>
            <a:r>
              <a:rPr lang="fr-FR" sz="2800" b="1" dirty="0">
                <a:latin typeface="Times New Roman" panose="02020603050405020304" pitchFamily="18" charset="0"/>
                <a:cs typeface="Times New Roman" panose="02020603050405020304" pitchFamily="18" charset="0"/>
              </a:rPr>
              <a:t>2. </a:t>
            </a:r>
            <a:r>
              <a:rPr lang="fr-FR" sz="2800" b="1" dirty="0" err="1" smtClean="0">
                <a:latin typeface="Times New Roman" panose="02020603050405020304" pitchFamily="18" charset="0"/>
                <a:cs typeface="Times New Roman" panose="02020603050405020304" pitchFamily="18" charset="0"/>
              </a:rPr>
              <a:t>Cơ</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sở</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lý</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thuyết</a:t>
            </a:r>
            <a:endParaRPr lang="en-US" sz="2800" b="1" dirty="0">
              <a:latin typeface="Times New Roman" panose="02020603050405020304" pitchFamily="18" charset="0"/>
              <a:cs typeface="Times New Roman" panose="02020603050405020304" pitchFamily="18" charset="0"/>
            </a:endParaRPr>
          </a:p>
        </p:txBody>
      </p:sp>
      <p:sp>
        <p:nvSpPr>
          <p:cNvPr id="10" name="AutoShape 97"/>
          <p:cNvSpPr>
            <a:spLocks noChangeArrowheads="1"/>
          </p:cNvSpPr>
          <p:nvPr/>
        </p:nvSpPr>
        <p:spPr bwMode="gray">
          <a:xfrm>
            <a:off x="1463675" y="39227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800" b="1" dirty="0">
                <a:solidFill>
                  <a:srgbClr val="006699"/>
                </a:solidFill>
                <a:latin typeface="Times New Roman" panose="02020603050405020304" pitchFamily="18" charset="0"/>
                <a:cs typeface="Times New Roman" panose="02020603050405020304" pitchFamily="18" charset="0"/>
              </a:rPr>
              <a:t>4. </a:t>
            </a:r>
            <a:r>
              <a:rPr lang="fr-FR" sz="2800" b="1" dirty="0" err="1" smtClean="0">
                <a:solidFill>
                  <a:srgbClr val="006699"/>
                </a:solidFill>
                <a:latin typeface="Times New Roman" panose="02020603050405020304" pitchFamily="18" charset="0"/>
                <a:cs typeface="Times New Roman" panose="02020603050405020304" pitchFamily="18" charset="0"/>
              </a:rPr>
              <a:t>Kết</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quả</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thực</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nghiệm</a:t>
            </a:r>
            <a:endParaRPr lang="en-US" sz="2800" b="1" dirty="0">
              <a:solidFill>
                <a:srgbClr val="006699"/>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52400" y="6477000"/>
            <a:ext cx="3105150" cy="233362"/>
          </a:xfrm>
          <a:prstGeom prst="rect">
            <a:avLst/>
          </a:prstGeom>
        </p:spPr>
      </p:pic>
      <p:pic>
        <p:nvPicPr>
          <p:cNvPr id="13" name="Picture 12"/>
          <p:cNvPicPr>
            <a:picLocks noChangeAspect="1"/>
          </p:cNvPicPr>
          <p:nvPr/>
        </p:nvPicPr>
        <p:blipFill>
          <a:blip r:embed="rId2"/>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936663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31618"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115887" lvl="1" indent="0" algn="just">
              <a:lnSpc>
                <a:spcPct val="130000"/>
              </a:lnSpc>
              <a:spcBef>
                <a:spcPts val="0"/>
              </a:spcBef>
              <a:spcAft>
                <a:spcPts val="600"/>
              </a:spcAft>
              <a:buClr>
                <a:schemeClr val="accent6"/>
              </a:buClr>
              <a:buNone/>
              <a:defRPr/>
            </a:pPr>
            <a:r>
              <a:rPr lang="en-US" b="1" dirty="0" err="1" smtClean="0">
                <a:solidFill>
                  <a:srgbClr val="0070C0"/>
                </a:solidFill>
                <a:latin typeface="Times New Roman" panose="02020603050405020304" pitchFamily="18" charset="0"/>
                <a:cs typeface="Times New Roman" panose="02020603050405020304" pitchFamily="18" charset="0"/>
              </a:rPr>
              <a:t>Tìm</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hiểu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về</a:t>
            </a:r>
            <a:r>
              <a:rPr lang="en-US" b="1" dirty="0">
                <a:solidFill>
                  <a:srgbClr val="0070C0"/>
                </a:solidFill>
                <a:latin typeface="Times New Roman" panose="02020603050405020304" pitchFamily="18" charset="0"/>
                <a:cs typeface="Times New Roman" panose="02020603050405020304" pitchFamily="18" charset="0"/>
              </a:rPr>
              <a:t> </a:t>
            </a:r>
            <a:r>
              <a:rPr lang="en-US" b="1" dirty="0" smtClean="0">
                <a:solidFill>
                  <a:srgbClr val="0070C0"/>
                </a:solidFill>
                <a:latin typeface="Times New Roman" panose="02020603050405020304" pitchFamily="18" charset="0"/>
                <a:cs typeface="Times New Roman" panose="02020603050405020304" pitchFamily="18" charset="0"/>
              </a:rPr>
              <a:t>hook</a:t>
            </a:r>
          </a:p>
          <a:p>
            <a:pPr marL="115887" lvl="1" indent="0" algn="just">
              <a:lnSpc>
                <a:spcPct val="130000"/>
              </a:lnSpc>
              <a:spcBef>
                <a:spcPts val="0"/>
              </a:spcBef>
              <a:spcAft>
                <a:spcPts val="600"/>
              </a:spcAft>
              <a:buClr>
                <a:schemeClr val="accent6"/>
              </a:buClr>
              <a:buNone/>
              <a:defRPr/>
            </a:pPr>
            <a:r>
              <a:rPr lang="en-US" b="1" dirty="0" err="1" smtClean="0">
                <a:latin typeface="Times New Roman" panose="02020603050405020304" pitchFamily="18" charset="0"/>
                <a:cs typeface="Times New Roman" panose="02020603050405020304" pitchFamily="18" charset="0"/>
              </a:rPr>
              <a:t>Chuỗi</a:t>
            </a:r>
            <a:r>
              <a:rPr lang="en-US" b="1" dirty="0" smtClean="0">
                <a:latin typeface="Times New Roman" panose="02020603050405020304" pitchFamily="18" charset="0"/>
                <a:cs typeface="Times New Roman" panose="02020603050405020304" pitchFamily="18" charset="0"/>
              </a:rPr>
              <a:t> hook</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vi-VN" sz="2600" dirty="0" smtClean="0">
                <a:latin typeface="Times New Roman" panose="02020603050405020304" pitchFamily="18" charset="0"/>
                <a:cs typeface="Times New Roman" panose="02020603050405020304" pitchFamily="18" charset="0"/>
              </a:rPr>
              <a:t>Một </a:t>
            </a:r>
            <a:r>
              <a:rPr lang="vi-VN" sz="2600" dirty="0">
                <a:latin typeface="Times New Roman" panose="02020603050405020304" pitchFamily="18" charset="0"/>
                <a:cs typeface="Times New Roman" panose="02020603050405020304" pitchFamily="18" charset="0"/>
              </a:rPr>
              <a:t>chuỗi hook là một danh sách các con trỏ đặc biệt, nó được trỏ tới các hàm CallBack gọi là hook procedure (thủ tục hook). </a:t>
            </a:r>
            <a:r>
              <a:rPr lang="en-US" sz="2600" dirty="0">
                <a:latin typeface="Times New Roman" panose="02020603050405020304" pitchFamily="18" charset="0"/>
                <a:cs typeface="Times New Roman" panose="02020603050405020304" pitchFamily="18" charset="0"/>
              </a:rPr>
              <a:t>K</a:t>
            </a:r>
            <a:r>
              <a:rPr lang="vi-VN" sz="2600" dirty="0" smtClean="0">
                <a:latin typeface="Times New Roman" panose="02020603050405020304" pitchFamily="18" charset="0"/>
                <a:cs typeface="Times New Roman" panose="02020603050405020304" pitchFamily="18" charset="0"/>
              </a:rPr>
              <a:t>hi </a:t>
            </a:r>
            <a:r>
              <a:rPr lang="vi-VN" sz="2600" dirty="0">
                <a:latin typeface="Times New Roman" panose="02020603050405020304" pitchFamily="18" charset="0"/>
                <a:cs typeface="Times New Roman" panose="02020603050405020304" pitchFamily="18" charset="0"/>
              </a:rPr>
              <a:t>một sự kiện xuất hiện, hệ thống sẽ chuyển sự kiện đó tới các thủ tục hook được tham chiếu bới chuỗi hook theo thứ tự lần lượt</a:t>
            </a:r>
            <a:r>
              <a:rPr lang="vi-VN"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115887" lvl="1" indent="0" algn="just">
              <a:lnSpc>
                <a:spcPct val="130000"/>
              </a:lnSpc>
              <a:spcBef>
                <a:spcPts val="0"/>
              </a:spcBef>
              <a:spcAft>
                <a:spcPts val="600"/>
              </a:spcAft>
              <a:buClr>
                <a:schemeClr val="accent6"/>
              </a:buClr>
              <a:buNone/>
              <a:defRPr/>
            </a:pPr>
            <a:endParaRPr lang="en-US" sz="2600" dirty="0" smtClean="0">
              <a:latin typeface="Times New Roman" panose="02020603050405020304" pitchFamily="18" charset="0"/>
              <a:cs typeface="Times New Roman" panose="02020603050405020304" pitchFamily="18" charset="0"/>
            </a:endParaRPr>
          </a:p>
          <a:p>
            <a:pPr marL="115887" lvl="1" indent="0" algn="just">
              <a:lnSpc>
                <a:spcPct val="130000"/>
              </a:lnSpc>
              <a:spcBef>
                <a:spcPts val="0"/>
              </a:spcBef>
              <a:spcAft>
                <a:spcPts val="600"/>
              </a:spcAft>
              <a:buClr>
                <a:schemeClr val="accent6"/>
              </a:buClr>
              <a:buNone/>
              <a:defRPr/>
            </a:pPr>
            <a:r>
              <a:rPr lang="en-US"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Thủ</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tục</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hook</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a:t>
            </a:r>
            <a:r>
              <a:rPr lang="vi-VN" sz="2600" dirty="0" smtClean="0">
                <a:latin typeface="Times New Roman" panose="02020603050405020304" pitchFamily="18" charset="0"/>
                <a:cs typeface="Times New Roman" panose="02020603050405020304" pitchFamily="18" charset="0"/>
              </a:rPr>
              <a:t>à </a:t>
            </a:r>
            <a:r>
              <a:rPr lang="vi-VN" sz="2600" dirty="0">
                <a:latin typeface="Times New Roman" panose="02020603050405020304" pitchFamily="18" charset="0"/>
                <a:cs typeface="Times New Roman" panose="02020603050405020304" pitchFamily="18" charset="0"/>
              </a:rPr>
              <a:t>nơi thực hiện các thao tác sau khi bắt được một sự kiện mong </a:t>
            </a:r>
            <a:r>
              <a:rPr lang="vi-VN" sz="2600" dirty="0" smtClean="0">
                <a:latin typeface="Times New Roman" panose="02020603050405020304" pitchFamily="18" charset="0"/>
                <a:cs typeface="Times New Roman" panose="02020603050405020304" pitchFamily="18" charset="0"/>
              </a:rPr>
              <a:t>muốn</a:t>
            </a:r>
            <a:endParaRPr lang="en-US" sz="2400" dirty="0"/>
          </a:p>
          <a:p>
            <a:pPr marL="463550" lvl="1" indent="-347663" algn="just">
              <a:lnSpc>
                <a:spcPct val="130000"/>
              </a:lnSpc>
              <a:spcBef>
                <a:spcPts val="0"/>
              </a:spcBef>
              <a:spcAft>
                <a:spcPts val="600"/>
              </a:spcAft>
              <a:buClr>
                <a:schemeClr val="accent6"/>
              </a:buClr>
              <a:buNone/>
              <a:defRPr/>
            </a:pPr>
            <a:endParaRPr lang="en-US" sz="2400" dirty="0" smtClean="0">
              <a:cs typeface="Times New Roman" pitchFamily="18" charset="0"/>
            </a:endParaRPr>
          </a:p>
          <a:p>
            <a:pPr marL="457200" lvl="1" indent="0" algn="just">
              <a:lnSpc>
                <a:spcPct val="130000"/>
              </a:lnSpc>
              <a:spcBef>
                <a:spcPts val="0"/>
              </a:spcBef>
              <a:spcAft>
                <a:spcPts val="600"/>
              </a:spcAft>
              <a:buClr>
                <a:schemeClr val="accent6"/>
              </a:buClr>
              <a:buNone/>
              <a:defRPr/>
            </a:pPr>
            <a:r>
              <a:rPr lang="en-US" sz="2400" dirty="0" smtClean="0">
                <a:cs typeface="Times New Roman" pitchFamily="18" charset="0"/>
              </a:rPr>
              <a:t> </a:t>
            </a:r>
          </a:p>
          <a:p>
            <a:pPr marL="457200" lvl="1" indent="0" algn="just">
              <a:lnSpc>
                <a:spcPct val="130000"/>
              </a:lnSpc>
              <a:spcBef>
                <a:spcPts val="0"/>
              </a:spcBef>
              <a:spcAft>
                <a:spcPts val="600"/>
              </a:spcAft>
              <a:buClr>
                <a:schemeClr val="accent6"/>
              </a:buClr>
              <a:buNone/>
              <a:defRPr/>
            </a:pPr>
            <a:endParaRPr lang="en-US" sz="2400" dirty="0" smtClean="0">
              <a:cs typeface="Times New Roman" pitchFamily="18" charset="0"/>
            </a:endParaRPr>
          </a:p>
          <a:p>
            <a:pPr lvl="1" algn="just">
              <a:lnSpc>
                <a:spcPct val="130000"/>
              </a:lnSpc>
              <a:defRPr/>
            </a:pPr>
            <a:endParaRPr lang="en-US" sz="2400" dirty="0" smtClean="0">
              <a:cs typeface="Times New Roman" pitchFamily="18" charset="0"/>
            </a:endParaRPr>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Cơ</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sở</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lý</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thuyết</a:t>
            </a:r>
            <a:endParaRPr lang="en-US" sz="2800" cap="none" dirty="0">
              <a:solidFill>
                <a:srgbClr val="FF0000"/>
              </a:solidFill>
              <a:cs typeface="Times New Roman" pitchFamily="18" charset="0"/>
            </a:endParaRPr>
          </a:p>
        </p:txBody>
      </p:sp>
      <p:pic>
        <p:nvPicPr>
          <p:cNvPr id="4" name="Picture 3"/>
          <p:cNvPicPr>
            <a:picLocks noChangeAspect="1"/>
          </p:cNvPicPr>
          <p:nvPr/>
        </p:nvPicPr>
        <p:blipFill>
          <a:blip r:embed="rId2"/>
          <a:stretch>
            <a:fillRect/>
          </a:stretch>
        </p:blipFill>
        <p:spPr>
          <a:xfrm>
            <a:off x="152400" y="6477000"/>
            <a:ext cx="3105150" cy="233362"/>
          </a:xfrm>
          <a:prstGeom prst="rect">
            <a:avLst/>
          </a:prstGeom>
        </p:spPr>
      </p:pic>
      <p:pic>
        <p:nvPicPr>
          <p:cNvPr id="5" name="Picture 4"/>
          <p:cNvPicPr>
            <a:picLocks noChangeAspect="1"/>
          </p:cNvPicPr>
          <p:nvPr/>
        </p:nvPicPr>
        <p:blipFill>
          <a:blip r:embed="rId2"/>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2010374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52400" y="1143000"/>
            <a:ext cx="8686800" cy="518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115887" lvl="1" indent="0" algn="just">
              <a:lnSpc>
                <a:spcPct val="130000"/>
              </a:lnSpc>
              <a:spcBef>
                <a:spcPts val="0"/>
              </a:spcBef>
              <a:spcAft>
                <a:spcPts val="600"/>
              </a:spcAft>
              <a:buClr>
                <a:schemeClr val="accent6"/>
              </a:buClr>
              <a:buNone/>
              <a:defRPr/>
            </a:pPr>
            <a:r>
              <a:rPr lang="en-US" b="1" dirty="0" err="1">
                <a:solidFill>
                  <a:srgbClr val="0070C0"/>
                </a:solidFill>
                <a:latin typeface="Times New Roman" panose="02020603050405020304" pitchFamily="18" charset="0"/>
                <a:cs typeface="Times New Roman" panose="02020603050405020304" pitchFamily="18" charset="0"/>
              </a:rPr>
              <a:t>Tìm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hiểu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về</a:t>
            </a:r>
            <a:r>
              <a:rPr lang="en-US" b="1" dirty="0">
                <a:solidFill>
                  <a:srgbClr val="0070C0"/>
                </a:solidFill>
                <a:latin typeface="Times New Roman" panose="02020603050405020304" pitchFamily="18" charset="0"/>
                <a:cs typeface="Times New Roman" panose="02020603050405020304" pitchFamily="18" charset="0"/>
              </a:rPr>
              <a:t> hook </a:t>
            </a:r>
          </a:p>
          <a:p>
            <a:pPr marL="115887" lvl="1" indent="0" algn="just">
              <a:lnSpc>
                <a:spcPct val="130000"/>
              </a:lnSpc>
              <a:spcBef>
                <a:spcPts val="0"/>
              </a:spcBef>
              <a:spcAft>
                <a:spcPts val="600"/>
              </a:spcAft>
              <a:buClr>
                <a:schemeClr val="accent6"/>
              </a:buClr>
              <a:buNone/>
              <a:defRPr/>
            </a:pPr>
            <a:r>
              <a:rPr lang="en-US" b="1" dirty="0" err="1" smtClean="0">
                <a:latin typeface="Times New Roman" panose="02020603050405020304" pitchFamily="18" charset="0"/>
                <a:cs typeface="Times New Roman" panose="02020603050405020304" pitchFamily="18" charset="0"/>
              </a:rPr>
              <a:t>Một</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hàm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đến</a:t>
            </a:r>
            <a:r>
              <a:rPr lang="en-US" b="1" dirty="0">
                <a:latin typeface="Times New Roman" panose="02020603050405020304" pitchFamily="18" charset="0"/>
                <a:cs typeface="Times New Roman" panose="02020603050405020304" pitchFamily="18" charset="0"/>
              </a:rPr>
              <a:t> hook</a:t>
            </a:r>
            <a:endParaRPr lang="en-US" dirty="0">
              <a:latin typeface="Times New Roman" panose="02020603050405020304" pitchFamily="18" charset="0"/>
              <a:cs typeface="Times New Roman" panose="02020603050405020304" pitchFamily="18" charset="0"/>
            </a:endParaRPr>
          </a:p>
          <a:p>
            <a:pPr algn="just"/>
            <a:r>
              <a:rPr lang="vi-VN" sz="2800" dirty="0" smtClean="0">
                <a:latin typeface="Times New Roman" panose="02020603050405020304" pitchFamily="18" charset="0"/>
                <a:cs typeface="Times New Roman" panose="02020603050405020304" pitchFamily="18" charset="0"/>
              </a:rPr>
              <a:t>SetWindowsHookEx </a:t>
            </a:r>
            <a:r>
              <a:rPr lang="vi-VN" sz="2800" dirty="0">
                <a:latin typeface="Times New Roman" panose="02020603050405020304" pitchFamily="18" charset="0"/>
                <a:cs typeface="Times New Roman" panose="02020603050405020304" pitchFamily="18" charset="0"/>
              </a:rPr>
              <a:t>để cài đặt thủ tục hook vào trong chuỗi </a:t>
            </a:r>
            <a:r>
              <a:rPr lang="vi-VN" sz="2800" dirty="0" smtClean="0">
                <a:latin typeface="Times New Roman" panose="02020603050405020304" pitchFamily="18" charset="0"/>
                <a:cs typeface="Times New Roman" panose="02020603050405020304" pitchFamily="18" charset="0"/>
              </a:rPr>
              <a:t>hook.</a:t>
            </a:r>
            <a:endParaRPr lang="en-US" sz="2800" dirty="0" smtClean="0">
              <a:latin typeface="Times New Roman" panose="02020603050405020304" pitchFamily="18" charset="0"/>
              <a:cs typeface="Times New Roman" panose="02020603050405020304" pitchFamily="18" charset="0"/>
            </a:endParaRPr>
          </a:p>
          <a:p>
            <a:pPr algn="just"/>
            <a:r>
              <a:rPr lang="vi-VN" sz="2800" dirty="0" smtClean="0">
                <a:latin typeface="Times New Roman" panose="02020603050405020304" pitchFamily="18" charset="0"/>
                <a:cs typeface="Times New Roman" panose="02020603050405020304" pitchFamily="18" charset="0"/>
              </a:rPr>
              <a:t>UnhookWindowsHookEx </a:t>
            </a:r>
            <a:r>
              <a:rPr lang="vi-VN" sz="2800" dirty="0">
                <a:latin typeface="Times New Roman" panose="02020603050405020304" pitchFamily="18" charset="0"/>
                <a:cs typeface="Times New Roman" panose="02020603050405020304" pitchFamily="18" charset="0"/>
              </a:rPr>
              <a:t>để gỡ bỏ hook khi không còn cần đến nó </a:t>
            </a:r>
            <a:r>
              <a:rPr lang="vi-VN" sz="2800" dirty="0" smtClean="0">
                <a:latin typeface="Times New Roman" panose="02020603050405020304" pitchFamily="18" charset="0"/>
                <a:cs typeface="Times New Roman" panose="02020603050405020304" pitchFamily="18" charset="0"/>
              </a:rPr>
              <a:t>nữa.</a:t>
            </a:r>
            <a:endParaRPr lang="en-US" sz="2800" dirty="0" smtClean="0">
              <a:latin typeface="Times New Roman" panose="02020603050405020304" pitchFamily="18" charset="0"/>
              <a:cs typeface="Times New Roman" panose="02020603050405020304" pitchFamily="18" charset="0"/>
            </a:endParaRPr>
          </a:p>
          <a:p>
            <a:pPr algn="just"/>
            <a:r>
              <a:rPr lang="vi-VN" sz="2800" dirty="0" smtClean="0">
                <a:latin typeface="Times New Roman" panose="02020603050405020304" pitchFamily="18" charset="0"/>
                <a:cs typeface="Times New Roman" panose="02020603050405020304" pitchFamily="18" charset="0"/>
              </a:rPr>
              <a:t>CallNextHookEx</a:t>
            </a:r>
            <a:r>
              <a:rPr lang="vi-VN" sz="2800" dirty="0">
                <a:latin typeface="Times New Roman" panose="02020603050405020304" pitchFamily="18" charset="0"/>
                <a:cs typeface="Times New Roman" panose="02020603050405020304" pitchFamily="18" charset="0"/>
              </a:rPr>
              <a:t>: Thủ tục hook sẽ quyết định có hay không đi tới các thủ tục tiếp theo trong chuỗi hook, để từ một thủ tục đưa tới các thủ tục tiếp theo, ta sử dụng hàm </a:t>
            </a:r>
            <a:r>
              <a:rPr lang="vi-VN" sz="2800" dirty="0" smtClean="0">
                <a:latin typeface="Times New Roman" panose="02020603050405020304" pitchFamily="18" charset="0"/>
                <a:cs typeface="Times New Roman" panose="02020603050405020304" pitchFamily="18" charset="0"/>
              </a:rPr>
              <a:t>CallNextHookEx</a:t>
            </a:r>
            <a:endParaRPr lang="en-US" sz="2800" dirty="0" smtClean="0">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Cơ</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sở</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lý</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thuyết</a:t>
            </a:r>
            <a:endParaRPr lang="en-US" sz="2800" cap="none" dirty="0">
              <a:solidFill>
                <a:srgbClr val="FF0000"/>
              </a:solidFill>
              <a:cs typeface="Times New Roman" pitchFamily="18" charset="0"/>
            </a:endParaRPr>
          </a:p>
        </p:txBody>
      </p:sp>
      <p:pic>
        <p:nvPicPr>
          <p:cNvPr id="4" name="Picture 3"/>
          <p:cNvPicPr>
            <a:picLocks noChangeAspect="1"/>
          </p:cNvPicPr>
          <p:nvPr/>
        </p:nvPicPr>
        <p:blipFill>
          <a:blip r:embed="rId2"/>
          <a:stretch>
            <a:fillRect/>
          </a:stretch>
        </p:blipFill>
        <p:spPr>
          <a:xfrm>
            <a:off x="152400" y="6477000"/>
            <a:ext cx="3105150" cy="233362"/>
          </a:xfrm>
          <a:prstGeom prst="rect">
            <a:avLst/>
          </a:prstGeom>
        </p:spPr>
      </p:pic>
      <p:pic>
        <p:nvPicPr>
          <p:cNvPr id="5" name="Picture 4"/>
          <p:cNvPicPr>
            <a:picLocks noChangeAspect="1"/>
          </p:cNvPicPr>
          <p:nvPr/>
        </p:nvPicPr>
        <p:blipFill>
          <a:blip r:embed="rId2"/>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557494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dirty="0" smtClean="0">
                <a:solidFill>
                  <a:srgbClr val="FF0000"/>
                </a:solidFill>
                <a:cs typeface="Times New Roman" pitchFamily="18" charset="0"/>
              </a:rPr>
              <a:t>NỘI DUNG</a:t>
            </a:r>
            <a:endParaRPr lang="en-US" sz="2800" dirty="0">
              <a:solidFill>
                <a:srgbClr val="FF0000"/>
              </a:solidFill>
              <a:cs typeface="Times New Roman" pitchFamily="18" charset="0"/>
            </a:endParaRPr>
          </a:p>
        </p:txBody>
      </p:sp>
      <p:sp>
        <p:nvSpPr>
          <p:cNvPr id="5" name="AutoShape 47"/>
          <p:cNvSpPr>
            <a:spLocks noChangeArrowheads="1"/>
          </p:cNvSpPr>
          <p:nvPr/>
        </p:nvSpPr>
        <p:spPr bwMode="gray">
          <a:xfrm>
            <a:off x="1463675" y="1981200"/>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eaLnBrk="0" hangingPunct="0"/>
            <a:r>
              <a:rPr lang="fr-FR" sz="2800" b="1" dirty="0">
                <a:solidFill>
                  <a:srgbClr val="006699"/>
                </a:solidFill>
                <a:latin typeface="Times New Roman" panose="02020603050405020304" pitchFamily="18" charset="0"/>
                <a:cs typeface="Times New Roman" panose="02020603050405020304" pitchFamily="18" charset="0"/>
              </a:rPr>
              <a:t>1. </a:t>
            </a:r>
            <a:r>
              <a:rPr lang="fr-FR" sz="2800" b="1" dirty="0" err="1" smtClean="0">
                <a:solidFill>
                  <a:srgbClr val="006699"/>
                </a:solidFill>
                <a:latin typeface="Times New Roman" panose="02020603050405020304" pitchFamily="18" charset="0"/>
                <a:cs typeface="Times New Roman" panose="02020603050405020304" pitchFamily="18" charset="0"/>
              </a:rPr>
              <a:t>Tổng</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quan</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về</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đề</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tài</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7" name="AutoShape 97"/>
          <p:cNvSpPr>
            <a:spLocks noChangeArrowheads="1"/>
          </p:cNvSpPr>
          <p:nvPr/>
        </p:nvSpPr>
        <p:spPr bwMode="gray">
          <a:xfrm>
            <a:off x="1463675" y="3275012"/>
            <a:ext cx="6183313" cy="508000"/>
          </a:xfrm>
          <a:prstGeom prst="roundRect">
            <a:avLst>
              <a:gd name="adj" fmla="val 50000"/>
            </a:avLst>
          </a:prstGeom>
          <a:solidFill>
            <a:schemeClr val="accent2">
              <a:lumMod val="60000"/>
              <a:lumOff val="40000"/>
            </a:schemeClr>
          </a:solidFill>
          <a:ln w="28575" algn="ctr">
            <a:solidFill>
              <a:schemeClr val="bg2"/>
            </a:solidFill>
            <a:round/>
            <a:headEnd/>
            <a:tailEnd/>
          </a:ln>
        </p:spPr>
        <p:txBody>
          <a:bodyPr wrap="none" anchor="ctr"/>
          <a:lstStyle/>
          <a:p>
            <a:pPr marL="342900" indent="-342900" eaLnBrk="0" hangingPunct="0"/>
            <a:r>
              <a:rPr lang="fr-FR" sz="2800" b="1" dirty="0">
                <a:solidFill>
                  <a:srgbClr val="FFFF99"/>
                </a:solidFill>
                <a:latin typeface="Times New Roman" panose="02020603050405020304" pitchFamily="18" charset="0"/>
                <a:cs typeface="Times New Roman" panose="02020603050405020304" pitchFamily="18" charset="0"/>
              </a:rPr>
              <a:t>3. </a:t>
            </a:r>
            <a:r>
              <a:rPr lang="fr-FR" sz="2800" b="1" dirty="0" err="1">
                <a:solidFill>
                  <a:srgbClr val="FFFF99"/>
                </a:solidFill>
                <a:latin typeface="Times New Roman" panose="02020603050405020304" pitchFamily="18" charset="0"/>
                <a:cs typeface="Times New Roman" panose="02020603050405020304" pitchFamily="18" charset="0"/>
              </a:rPr>
              <a:t>Phân</a:t>
            </a:r>
            <a:r>
              <a:rPr lang="fr-FR" sz="2800" b="1" dirty="0">
                <a:solidFill>
                  <a:srgbClr val="FFFF99"/>
                </a:solidFill>
                <a:latin typeface="Times New Roman" panose="02020603050405020304" pitchFamily="18" charset="0"/>
                <a:cs typeface="Times New Roman" panose="02020603050405020304" pitchFamily="18" charset="0"/>
              </a:rPr>
              <a:t> </a:t>
            </a:r>
            <a:r>
              <a:rPr lang="fr-FR" sz="2800" b="1" dirty="0" err="1">
                <a:solidFill>
                  <a:srgbClr val="FFFF99"/>
                </a:solidFill>
                <a:latin typeface="Times New Roman" panose="02020603050405020304" pitchFamily="18" charset="0"/>
                <a:cs typeface="Times New Roman" panose="02020603050405020304" pitchFamily="18" charset="0"/>
              </a:rPr>
              <a:t>tích</a:t>
            </a:r>
            <a:r>
              <a:rPr lang="fr-FR" sz="2800" b="1" dirty="0">
                <a:solidFill>
                  <a:srgbClr val="FFFF99"/>
                </a:solidFill>
                <a:latin typeface="Times New Roman" panose="02020603050405020304" pitchFamily="18" charset="0"/>
                <a:cs typeface="Times New Roman" panose="02020603050405020304" pitchFamily="18" charset="0"/>
              </a:rPr>
              <a:t> </a:t>
            </a:r>
            <a:r>
              <a:rPr lang="fr-FR" sz="2800" b="1" dirty="0" err="1">
                <a:solidFill>
                  <a:srgbClr val="FFFF99"/>
                </a:solidFill>
                <a:latin typeface="Times New Roman" panose="02020603050405020304" pitchFamily="18" charset="0"/>
                <a:cs typeface="Times New Roman" panose="02020603050405020304" pitchFamily="18" charset="0"/>
              </a:rPr>
              <a:t>thiết</a:t>
            </a:r>
            <a:r>
              <a:rPr lang="fr-FR" sz="2800" b="1" dirty="0">
                <a:solidFill>
                  <a:srgbClr val="FFFF99"/>
                </a:solidFill>
                <a:latin typeface="Times New Roman" panose="02020603050405020304" pitchFamily="18" charset="0"/>
                <a:cs typeface="Times New Roman" panose="02020603050405020304" pitchFamily="18" charset="0"/>
              </a:rPr>
              <a:t> </a:t>
            </a:r>
            <a:r>
              <a:rPr lang="fr-FR" sz="2800" b="1" dirty="0" err="1">
                <a:solidFill>
                  <a:srgbClr val="FFFF99"/>
                </a:solidFill>
                <a:latin typeface="Times New Roman" panose="02020603050405020304" pitchFamily="18" charset="0"/>
                <a:cs typeface="Times New Roman" panose="02020603050405020304" pitchFamily="18" charset="0"/>
              </a:rPr>
              <a:t>kế</a:t>
            </a:r>
            <a:r>
              <a:rPr lang="fr-FR" sz="2800" b="1" dirty="0">
                <a:solidFill>
                  <a:srgbClr val="FFFF99"/>
                </a:solidFill>
                <a:latin typeface="Times New Roman" panose="02020603050405020304" pitchFamily="18" charset="0"/>
                <a:cs typeface="Times New Roman" panose="02020603050405020304" pitchFamily="18" charset="0"/>
              </a:rPr>
              <a:t> </a:t>
            </a:r>
            <a:r>
              <a:rPr lang="fr-FR" sz="2800" b="1" dirty="0" err="1">
                <a:solidFill>
                  <a:srgbClr val="FFFF99"/>
                </a:solidFill>
                <a:latin typeface="Times New Roman" panose="02020603050405020304" pitchFamily="18" charset="0"/>
                <a:cs typeface="Times New Roman" panose="02020603050405020304" pitchFamily="18" charset="0"/>
              </a:rPr>
              <a:t>hệ</a:t>
            </a:r>
            <a:r>
              <a:rPr lang="fr-FR" sz="2800" b="1" dirty="0">
                <a:solidFill>
                  <a:srgbClr val="FFFF99"/>
                </a:solidFill>
                <a:latin typeface="Times New Roman" panose="02020603050405020304" pitchFamily="18" charset="0"/>
                <a:cs typeface="Times New Roman" panose="02020603050405020304" pitchFamily="18" charset="0"/>
              </a:rPr>
              <a:t> </a:t>
            </a:r>
            <a:r>
              <a:rPr lang="fr-FR" sz="2800" b="1" dirty="0" err="1">
                <a:solidFill>
                  <a:srgbClr val="FFFF99"/>
                </a:solidFill>
                <a:latin typeface="Times New Roman" panose="02020603050405020304" pitchFamily="18" charset="0"/>
                <a:cs typeface="Times New Roman" panose="02020603050405020304" pitchFamily="18" charset="0"/>
              </a:rPr>
              <a:t>thống</a:t>
            </a:r>
            <a:endParaRPr lang="en-US" sz="2800" b="1" dirty="0">
              <a:solidFill>
                <a:srgbClr val="FFFF99"/>
              </a:solidFill>
              <a:latin typeface="Times New Roman" panose="02020603050405020304" pitchFamily="18" charset="0"/>
              <a:cs typeface="Times New Roman" panose="02020603050405020304" pitchFamily="18" charset="0"/>
            </a:endParaRPr>
          </a:p>
        </p:txBody>
      </p:sp>
      <p:sp>
        <p:nvSpPr>
          <p:cNvPr id="8" name="AutoShape 97"/>
          <p:cNvSpPr>
            <a:spLocks noChangeArrowheads="1"/>
          </p:cNvSpPr>
          <p:nvPr/>
        </p:nvSpPr>
        <p:spPr bwMode="gray">
          <a:xfrm>
            <a:off x="1463675" y="2627312"/>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a:r>
              <a:rPr lang="fr-FR" sz="2800" b="1" dirty="0">
                <a:solidFill>
                  <a:srgbClr val="006699"/>
                </a:solidFill>
                <a:latin typeface="Times New Roman" panose="02020603050405020304" pitchFamily="18" charset="0"/>
                <a:cs typeface="Times New Roman" panose="02020603050405020304" pitchFamily="18" charset="0"/>
              </a:rPr>
              <a:t>2. </a:t>
            </a:r>
            <a:r>
              <a:rPr lang="fr-FR" sz="2800" b="1" dirty="0" err="1">
                <a:solidFill>
                  <a:srgbClr val="006699"/>
                </a:solidFill>
                <a:latin typeface="Times New Roman" panose="02020603050405020304" pitchFamily="18" charset="0"/>
                <a:cs typeface="Times New Roman" panose="02020603050405020304" pitchFamily="18" charset="0"/>
              </a:rPr>
              <a:t>Cơ</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sở</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lý</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thuyết</a:t>
            </a:r>
            <a:endParaRPr lang="en-US" sz="2800" b="1" dirty="0">
              <a:solidFill>
                <a:srgbClr val="006699"/>
              </a:solidFill>
              <a:latin typeface="Times New Roman" panose="02020603050405020304" pitchFamily="18" charset="0"/>
              <a:cs typeface="Times New Roman" panose="02020603050405020304" pitchFamily="18" charset="0"/>
            </a:endParaRPr>
          </a:p>
        </p:txBody>
      </p:sp>
      <p:sp>
        <p:nvSpPr>
          <p:cNvPr id="10" name="AutoShape 97"/>
          <p:cNvSpPr>
            <a:spLocks noChangeArrowheads="1"/>
          </p:cNvSpPr>
          <p:nvPr/>
        </p:nvSpPr>
        <p:spPr bwMode="gray">
          <a:xfrm>
            <a:off x="1463675" y="39227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800" b="1" dirty="0">
                <a:solidFill>
                  <a:srgbClr val="006699"/>
                </a:solidFill>
                <a:latin typeface="Times New Roman" panose="02020603050405020304" pitchFamily="18" charset="0"/>
                <a:cs typeface="Times New Roman" panose="02020603050405020304" pitchFamily="18" charset="0"/>
              </a:rPr>
              <a:t>4. </a:t>
            </a:r>
            <a:r>
              <a:rPr lang="fr-FR" sz="2800" b="1" dirty="0" err="1" smtClean="0">
                <a:solidFill>
                  <a:srgbClr val="006699"/>
                </a:solidFill>
                <a:latin typeface="Times New Roman" panose="02020603050405020304" pitchFamily="18" charset="0"/>
                <a:cs typeface="Times New Roman" panose="02020603050405020304" pitchFamily="18" charset="0"/>
              </a:rPr>
              <a:t>K</a:t>
            </a:r>
            <a:r>
              <a:rPr lang="fr-FR" sz="2800" b="1" dirty="0" err="1">
                <a:solidFill>
                  <a:srgbClr val="006699"/>
                </a:solidFill>
                <a:latin typeface="Times New Roman" panose="02020603050405020304" pitchFamily="18" charset="0"/>
                <a:cs typeface="Times New Roman" panose="02020603050405020304" pitchFamily="18" charset="0"/>
              </a:rPr>
              <a:t>ết</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smtClean="0">
                <a:solidFill>
                  <a:srgbClr val="006699"/>
                </a:solidFill>
                <a:latin typeface="Times New Roman" panose="02020603050405020304" pitchFamily="18" charset="0"/>
                <a:cs typeface="Times New Roman" panose="02020603050405020304" pitchFamily="18" charset="0"/>
              </a:rPr>
              <a:t>quả</a:t>
            </a:r>
            <a:r>
              <a:rPr lang="fr-FR" sz="2800" b="1" dirty="0" smtClean="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thực</a:t>
            </a:r>
            <a:r>
              <a:rPr lang="fr-FR" sz="2800" b="1" dirty="0">
                <a:solidFill>
                  <a:srgbClr val="006699"/>
                </a:solidFill>
                <a:latin typeface="Times New Roman" panose="02020603050405020304" pitchFamily="18" charset="0"/>
                <a:cs typeface="Times New Roman" panose="02020603050405020304" pitchFamily="18" charset="0"/>
              </a:rPr>
              <a:t> </a:t>
            </a:r>
            <a:r>
              <a:rPr lang="fr-FR" sz="2800" b="1" dirty="0" err="1">
                <a:solidFill>
                  <a:srgbClr val="006699"/>
                </a:solidFill>
                <a:latin typeface="Times New Roman" panose="02020603050405020304" pitchFamily="18" charset="0"/>
                <a:cs typeface="Times New Roman" panose="02020603050405020304" pitchFamily="18" charset="0"/>
              </a:rPr>
              <a:t>nghiệm</a:t>
            </a:r>
            <a:endParaRPr lang="en-US" sz="2800" b="1" dirty="0">
              <a:solidFill>
                <a:srgbClr val="006699"/>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52400" y="6477000"/>
            <a:ext cx="3105150" cy="233362"/>
          </a:xfrm>
          <a:prstGeom prst="rect">
            <a:avLst/>
          </a:prstGeom>
        </p:spPr>
      </p:pic>
      <p:pic>
        <p:nvPicPr>
          <p:cNvPr id="13" name="Picture 12"/>
          <p:cNvPicPr>
            <a:picLocks noChangeAspect="1"/>
          </p:cNvPicPr>
          <p:nvPr/>
        </p:nvPicPr>
        <p:blipFill>
          <a:blip r:embed="rId2"/>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863584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2800" cap="none" dirty="0" err="1" smtClean="0">
                <a:solidFill>
                  <a:srgbClr val="FF0000"/>
                </a:solidFill>
                <a:cs typeface="Times New Roman" pitchFamily="18" charset="0"/>
              </a:rPr>
              <a:t>Vấn</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đề</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đặt</a:t>
            </a:r>
            <a:r>
              <a:rPr lang="en-US" sz="2800" cap="none" dirty="0" smtClean="0">
                <a:solidFill>
                  <a:srgbClr val="FF0000"/>
                </a:solidFill>
                <a:cs typeface="Times New Roman" pitchFamily="18" charset="0"/>
              </a:rPr>
              <a:t> </a:t>
            </a:r>
            <a:r>
              <a:rPr lang="en-US" sz="2800" cap="none" dirty="0" err="1" smtClean="0">
                <a:solidFill>
                  <a:srgbClr val="FF0000"/>
                </a:solidFill>
                <a:cs typeface="Times New Roman" pitchFamily="18" charset="0"/>
              </a:rPr>
              <a:t>ra</a:t>
            </a:r>
            <a:endParaRPr lang="en-US" sz="2800" cap="none" dirty="0">
              <a:solidFill>
                <a:srgbClr val="FF0000"/>
              </a:solidFill>
              <a:cs typeface="Times New Roman" pitchFamily="18" charset="0"/>
            </a:endParaRPr>
          </a:p>
        </p:txBody>
      </p:sp>
      <p:pic>
        <p:nvPicPr>
          <p:cNvPr id="2052" name="Picture 4" descr="Káº¿t quáº£ hÃ¬nh áº£nh cho Äáº·t váº¥n Ä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062" y="3851367"/>
            <a:ext cx="2140573" cy="2133600"/>
          </a:xfrm>
          <a:prstGeom prst="rect">
            <a:avLst/>
          </a:prstGeom>
          <a:noFill/>
          <a:extLst>
            <a:ext uri="{909E8E84-426E-40DD-AFC4-6F175D3DCCD1}">
              <a14:hiddenFill xmlns:a14="http://schemas.microsoft.com/office/drawing/2010/main">
                <a:solidFill>
                  <a:srgbClr val="FFFFFF"/>
                </a:solidFill>
              </a14:hiddenFill>
            </a:ext>
          </a:extLst>
        </p:spPr>
      </p:pic>
      <p:sp>
        <p:nvSpPr>
          <p:cNvPr id="2" name="Cloud Callout 1"/>
          <p:cNvSpPr/>
          <p:nvPr/>
        </p:nvSpPr>
        <p:spPr>
          <a:xfrm>
            <a:off x="4651606" y="1180252"/>
            <a:ext cx="3810000" cy="2125624"/>
          </a:xfrm>
          <a:prstGeom prst="cloud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err="1">
                <a:solidFill>
                  <a:srgbClr val="000714"/>
                </a:solidFill>
                <a:latin typeface="Times New Roman" panose="02020603050405020304" pitchFamily="18" charset="0"/>
                <a:cs typeface="Times New Roman" panose="02020603050405020304" pitchFamily="18" charset="0"/>
              </a:rPr>
              <a:t>Ghi</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lại</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tín</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hiệu</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vào</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nhật</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ký</a:t>
            </a:r>
            <a:r>
              <a:rPr lang="en-US" sz="2800" dirty="0">
                <a:solidFill>
                  <a:srgbClr val="000714"/>
                </a:solidFill>
                <a:latin typeface="Times New Roman" panose="02020603050405020304" pitchFamily="18" charset="0"/>
                <a:cs typeface="Times New Roman" panose="02020603050405020304" pitchFamily="18" charset="0"/>
              </a:rPr>
              <a:t> (file log)</a:t>
            </a:r>
            <a:endParaRPr lang="en-US" sz="2800" dirty="0">
              <a:solidFill>
                <a:srgbClr val="000714"/>
              </a:solidFill>
            </a:endParaRPr>
          </a:p>
        </p:txBody>
      </p:sp>
      <p:sp>
        <p:nvSpPr>
          <p:cNvPr id="7" name="Cloud Callout 6"/>
          <p:cNvSpPr/>
          <p:nvPr/>
        </p:nvSpPr>
        <p:spPr>
          <a:xfrm rot="21118083" flipH="1">
            <a:off x="224383" y="1163388"/>
            <a:ext cx="4217837" cy="2252088"/>
          </a:xfrm>
          <a:prstGeom prst="cloud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err="1" smtClean="0">
                <a:solidFill>
                  <a:srgbClr val="000714"/>
                </a:solidFill>
                <a:latin typeface="Times New Roman" panose="02020603050405020304" pitchFamily="18" charset="0"/>
                <a:cs typeface="Times New Roman" panose="02020603050405020304" pitchFamily="18" charset="0"/>
              </a:rPr>
              <a:t>Xây</a:t>
            </a:r>
            <a:r>
              <a:rPr lang="en-US" sz="2800" dirty="0" smtClean="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dựng</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chương</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trình</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theo</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dõi</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thao</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tác</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bàn</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phím</a:t>
            </a:r>
            <a:endParaRPr lang="en-US" sz="2800" dirty="0">
              <a:solidFill>
                <a:srgbClr val="000714"/>
              </a:solidFill>
            </a:endParaRPr>
          </a:p>
        </p:txBody>
      </p:sp>
      <p:sp>
        <p:nvSpPr>
          <p:cNvPr id="8" name="Cloud Callout 7"/>
          <p:cNvSpPr/>
          <p:nvPr/>
        </p:nvSpPr>
        <p:spPr>
          <a:xfrm rot="8707410" flipV="1">
            <a:off x="116544" y="4141658"/>
            <a:ext cx="3193608" cy="1981200"/>
          </a:xfrm>
          <a:prstGeom prst="cloud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err="1">
                <a:solidFill>
                  <a:srgbClr val="000714"/>
                </a:solidFill>
                <a:latin typeface="Times New Roman" panose="02020603050405020304" pitchFamily="18" charset="0"/>
                <a:cs typeface="Times New Roman" panose="02020603050405020304" pitchFamily="18" charset="0"/>
              </a:rPr>
              <a:t>Chụp</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ảnh</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màn</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hình</a:t>
            </a:r>
            <a:endParaRPr lang="en-US" sz="2800" dirty="0">
              <a:solidFill>
                <a:srgbClr val="000714"/>
              </a:solidFill>
            </a:endParaRPr>
          </a:p>
        </p:txBody>
      </p:sp>
      <p:sp>
        <p:nvSpPr>
          <p:cNvPr id="9" name="Cloud Callout 8"/>
          <p:cNvSpPr/>
          <p:nvPr/>
        </p:nvSpPr>
        <p:spPr>
          <a:xfrm rot="12555257" flipH="1" flipV="1">
            <a:off x="5800612" y="3857091"/>
            <a:ext cx="3242860" cy="2127614"/>
          </a:xfrm>
          <a:prstGeom prst="cloud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err="1">
                <a:solidFill>
                  <a:srgbClr val="000714"/>
                </a:solidFill>
                <a:latin typeface="Times New Roman" panose="02020603050405020304" pitchFamily="18" charset="0"/>
                <a:cs typeface="Times New Roman" panose="02020603050405020304" pitchFamily="18" charset="0"/>
              </a:rPr>
              <a:t>Gởi</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về</a:t>
            </a:r>
            <a:r>
              <a:rPr lang="en-US" sz="2800" dirty="0">
                <a:solidFill>
                  <a:srgbClr val="000714"/>
                </a:solidFill>
                <a:latin typeface="Times New Roman" panose="02020603050405020304" pitchFamily="18" charset="0"/>
                <a:cs typeface="Times New Roman" panose="02020603050405020304" pitchFamily="18" charset="0"/>
              </a:rPr>
              <a:t> email </a:t>
            </a:r>
            <a:r>
              <a:rPr lang="en-US" sz="2800" dirty="0" err="1">
                <a:solidFill>
                  <a:srgbClr val="000714"/>
                </a:solidFill>
                <a:latin typeface="Times New Roman" panose="02020603050405020304" pitchFamily="18" charset="0"/>
                <a:cs typeface="Times New Roman" panose="02020603050405020304" pitchFamily="18" charset="0"/>
              </a:rPr>
              <a:t>người</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cài</a:t>
            </a:r>
            <a:r>
              <a:rPr lang="en-US" sz="2800" dirty="0">
                <a:solidFill>
                  <a:srgbClr val="000714"/>
                </a:solidFill>
                <a:latin typeface="Times New Roman" panose="02020603050405020304" pitchFamily="18" charset="0"/>
                <a:cs typeface="Times New Roman" panose="02020603050405020304" pitchFamily="18" charset="0"/>
              </a:rPr>
              <a:t> </a:t>
            </a:r>
            <a:r>
              <a:rPr lang="en-US" sz="2800" dirty="0" err="1">
                <a:solidFill>
                  <a:srgbClr val="000714"/>
                </a:solidFill>
                <a:latin typeface="Times New Roman" panose="02020603050405020304" pitchFamily="18" charset="0"/>
                <a:cs typeface="Times New Roman" panose="02020603050405020304" pitchFamily="18" charset="0"/>
              </a:rPr>
              <a:t>đặt</a:t>
            </a:r>
            <a:endParaRPr lang="en-US" sz="2800" dirty="0">
              <a:solidFill>
                <a:srgbClr val="000714"/>
              </a:solidFill>
            </a:endParaRPr>
          </a:p>
        </p:txBody>
      </p:sp>
      <p:pic>
        <p:nvPicPr>
          <p:cNvPr id="10" name="Picture 9"/>
          <p:cNvPicPr>
            <a:picLocks noChangeAspect="1"/>
          </p:cNvPicPr>
          <p:nvPr/>
        </p:nvPicPr>
        <p:blipFill>
          <a:blip r:embed="rId3"/>
          <a:stretch>
            <a:fillRect/>
          </a:stretch>
        </p:blipFill>
        <p:spPr>
          <a:xfrm>
            <a:off x="152400" y="6477000"/>
            <a:ext cx="3105150" cy="233362"/>
          </a:xfrm>
          <a:prstGeom prst="rect">
            <a:avLst/>
          </a:prstGeom>
        </p:spPr>
      </p:pic>
      <p:pic>
        <p:nvPicPr>
          <p:cNvPr id="12" name="Picture 11"/>
          <p:cNvPicPr>
            <a:picLocks noChangeAspect="1"/>
          </p:cNvPicPr>
          <p:nvPr/>
        </p:nvPicPr>
        <p:blipFill>
          <a:blip r:embed="rId3"/>
          <a:stretch>
            <a:fillRect/>
          </a:stretch>
        </p:blipFill>
        <p:spPr>
          <a:xfrm>
            <a:off x="5943600" y="6477000"/>
            <a:ext cx="3105150" cy="233362"/>
          </a:xfrm>
          <a:prstGeom prst="rect">
            <a:avLst/>
          </a:prstGeom>
        </p:spPr>
      </p:pic>
    </p:spTree>
    <p:extLst>
      <p:ext uri="{BB962C8B-B14F-4D97-AF65-F5344CB8AC3E}">
        <p14:creationId xmlns:p14="http://schemas.microsoft.com/office/powerpoint/2010/main" val="2466402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heme2">
  <a:themeElements>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1554</TotalTime>
  <Words>1230</Words>
  <Application>Microsoft Office PowerPoint</Application>
  <PresentationFormat>On-screen Show (4:3)</PresentationFormat>
  <Paragraphs>154</Paragraphs>
  <Slides>33</Slides>
  <Notes>0</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1_Theme2</vt:lpstr>
      <vt:lpstr>Slipstream</vt:lpstr>
      <vt:lpstr>TRƯỜNG ĐẠI HỌC BÁCH KHOA KHOA CÔNG NGHỆ THÔNG 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Có một đoạn chương trình ghi nhận tín hiệu đó và ghi dữ liệu nhận được vào file log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ĐẠI HỌC ĐÀ NẴNG TRƯỜNG ĐẠI HỌC BÁCH KHOA KHOA CÔNG NGHỆ THÔNG TIN</dc:title>
  <dc:creator>Vui</dc:creator>
  <cp:lastModifiedBy>Mai Dinh Chien</cp:lastModifiedBy>
  <cp:revision>200</cp:revision>
  <dcterms:created xsi:type="dcterms:W3CDTF">2013-05-14T04:07:19Z</dcterms:created>
  <dcterms:modified xsi:type="dcterms:W3CDTF">2020-06-21T03:01:44Z</dcterms:modified>
</cp:coreProperties>
</file>