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352" r:id="rId2"/>
    <p:sldId id="405" r:id="rId3"/>
    <p:sldId id="382" r:id="rId4"/>
    <p:sldId id="383" r:id="rId5"/>
    <p:sldId id="384" r:id="rId6"/>
    <p:sldId id="393" r:id="rId7"/>
    <p:sldId id="385" r:id="rId8"/>
    <p:sldId id="386" r:id="rId9"/>
    <p:sldId id="388" r:id="rId10"/>
    <p:sldId id="389" r:id="rId11"/>
    <p:sldId id="390" r:id="rId12"/>
    <p:sldId id="391" r:id="rId13"/>
    <p:sldId id="349" r:id="rId14"/>
    <p:sldId id="392" r:id="rId15"/>
    <p:sldId id="351" r:id="rId16"/>
    <p:sldId id="347" r:id="rId17"/>
    <p:sldId id="328" r:id="rId18"/>
    <p:sldId id="387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329" r:id="rId29"/>
    <p:sldId id="330" r:id="rId30"/>
    <p:sldId id="331" r:id="rId31"/>
    <p:sldId id="403" r:id="rId32"/>
    <p:sldId id="334" r:id="rId33"/>
    <p:sldId id="359" r:id="rId34"/>
    <p:sldId id="404" r:id="rId35"/>
    <p:sldId id="406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7" autoAdjust="0"/>
    <p:restoredTop sz="94004" autoAdjust="0"/>
  </p:normalViewPr>
  <p:slideViewPr>
    <p:cSldViewPr snapToGrid="0">
      <p:cViewPr varScale="1">
        <p:scale>
          <a:sx n="72" d="100"/>
          <a:sy n="72" d="100"/>
        </p:scale>
        <p:origin x="7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50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4/18/2024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Build a simple application with Data Access using Spring &amp; Spring JDBC, Spring ORM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6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8. Click Download and Install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E9CBC-C0E0-4129-BAAA-BF9353C1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1515697"/>
            <a:ext cx="9153378" cy="48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9. Next -&gt; Finish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7A7C0-566F-4763-984F-5435418B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6" y="1533378"/>
            <a:ext cx="8960287" cy="47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10. Result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724F7-0CCA-49AF-92D4-5AC750A9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2" y="1566873"/>
            <a:ext cx="9382193" cy="47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11. Edit pom.xml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54809-8FAE-4954-A6F6-0241ADD2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14" y="1589649"/>
            <a:ext cx="8883572" cy="47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12. Create META-INF and persistence.xml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AC2B7-3FF4-4789-A2D7-077BBE0B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1548128"/>
            <a:ext cx="9080186" cy="48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13. Copy material into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D2574-5C57-405C-9E9A-998E28E9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93" y="1528188"/>
            <a:ext cx="9152041" cy="48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14. Result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1E4C-CC20-4940-91ED-BE7B8E0A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04" y="1603774"/>
            <a:ext cx="9184791" cy="46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8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15. Build the Architecture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45071-55EE-4B86-9617-A1CFCC7A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521730"/>
            <a:ext cx="8864599" cy="47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16. Create Books in </a:t>
            </a:r>
            <a:r>
              <a:rPr lang="en-US" sz="2800" b="0" dirty="0" err="1"/>
              <a:t>Pojo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7F2C4-5E77-4AD5-95B9-84B1ECEB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61" y="1523045"/>
            <a:ext cx="9041734" cy="48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17. Create Students in </a:t>
            </a:r>
            <a:r>
              <a:rPr lang="en-US" sz="2800" b="0" dirty="0" err="1"/>
              <a:t>Pojo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F0177-FBC6-4527-B19F-C51057A4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47" y="1524690"/>
            <a:ext cx="9208345" cy="48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175" indent="0">
              <a:buNone/>
            </a:pPr>
            <a:r>
              <a:rPr lang="en-US" dirty="0" smtClean="0"/>
              <a:t>Build Desktop application with Data access</a:t>
            </a:r>
          </a:p>
          <a:p>
            <a:r>
              <a:rPr lang="en-US" dirty="0"/>
              <a:t>Create a new Maven project in Eclipse IDE</a:t>
            </a:r>
          </a:p>
          <a:p>
            <a:r>
              <a:rPr lang="en-US" dirty="0"/>
              <a:t>Add the necessary dependencies for Spring MVC and data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/>
              <a:t>Create the Model - Define the entity classes that represent domain objects</a:t>
            </a:r>
          </a:p>
          <a:p>
            <a:r>
              <a:rPr lang="en-US" dirty="0"/>
              <a:t>Define the data access object (DAO) interfaces and their implementations for interacting with the database.</a:t>
            </a:r>
          </a:p>
          <a:p>
            <a:r>
              <a:rPr lang="en-US" dirty="0"/>
              <a:t>Create the Controller</a:t>
            </a:r>
          </a:p>
          <a:p>
            <a:r>
              <a:rPr lang="en-US" dirty="0"/>
              <a:t>Set Up the Views</a:t>
            </a:r>
          </a:p>
          <a:p>
            <a:r>
              <a:rPr lang="en-US" dirty="0"/>
              <a:t>Create the views using JSP, </a:t>
            </a:r>
            <a:r>
              <a:rPr lang="en-US" dirty="0" err="1"/>
              <a:t>Thymeleaf</a:t>
            </a:r>
            <a:r>
              <a:rPr lang="en-US" dirty="0"/>
              <a:t>, or another </a:t>
            </a:r>
            <a:r>
              <a:rPr lang="en-US" dirty="0" err="1"/>
              <a:t>templating</a:t>
            </a:r>
            <a:r>
              <a:rPr lang="en-US" dirty="0"/>
              <a:t> engine </a:t>
            </a:r>
          </a:p>
          <a:p>
            <a:r>
              <a:rPr lang="en-US" dirty="0"/>
              <a:t>Implement the Business Logic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Run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18. Create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0EC07-0CD8-4E22-A395-4B2B699C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1685932"/>
            <a:ext cx="8646942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19. Save Student in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579A7-70E6-4AD2-BB68-A1A61AA3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4" y="1499563"/>
            <a:ext cx="9322191" cy="49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20. Get All Student in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77643-56C7-41FC-A9E4-08829526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6" y="1541022"/>
            <a:ext cx="9074679" cy="4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4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21. Delete Student in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2D575-4D60-4943-8813-C933FFE3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1" y="1479793"/>
            <a:ext cx="9308123" cy="49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2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22. Find A Student in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15E88-BE51-4F78-983B-1EEC1A72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09" y="1533052"/>
            <a:ext cx="8857581" cy="47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23. Update a Student in </a:t>
            </a:r>
            <a:r>
              <a:rPr lang="en-US" sz="2800" b="0" dirty="0" err="1"/>
              <a:t>StudentDAO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2C106-4BE6-4025-9146-8D59BB9E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1516904"/>
            <a:ext cx="9040838" cy="48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24. Create </a:t>
            </a:r>
            <a:r>
              <a:rPr lang="en-US" sz="2800" b="0" dirty="0" err="1"/>
              <a:t>IStudentRepository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A87B9-22F9-40B0-B1CF-636B8500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6" y="1565645"/>
            <a:ext cx="8872025" cy="47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25. Create </a:t>
            </a:r>
            <a:r>
              <a:rPr lang="en-US" sz="2800" b="0" dirty="0" err="1"/>
              <a:t>StudentRepository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DEDE7-A84E-4E68-849D-003276E0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9" y="1509923"/>
            <a:ext cx="9302725" cy="49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26. Create </a:t>
            </a:r>
            <a:r>
              <a:rPr lang="en-US" sz="2800" b="0" dirty="0" err="1"/>
              <a:t>IStudentService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29CA-02F4-421E-9FBE-C9BBA087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1" y="1538467"/>
            <a:ext cx="9223717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27. Create </a:t>
            </a:r>
            <a:r>
              <a:rPr lang="en-US" sz="2800" b="0" dirty="0" err="1"/>
              <a:t>StudentService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D4772-032C-48DD-B1BC-337371C3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1559203"/>
            <a:ext cx="8921261" cy="47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1. Open Eclipse, File | New | Maven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53924-88F1-4093-B912-C5E25CB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15" y="1489957"/>
            <a:ext cx="9071033" cy="49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8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28. Edit HomeController.java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D10E2-B825-4245-98D8-C321D190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4" y="1525675"/>
            <a:ext cx="9068972" cy="48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28. Edit </a:t>
            </a:r>
            <a:r>
              <a:rPr lang="en-US" sz="2800" b="0" dirty="0" err="1"/>
              <a:t>Home.jsp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21CB7-68DB-4FE0-91B0-7EB36BEB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27" y="1593241"/>
            <a:ext cx="8841545" cy="471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0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19. Result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E245-DB75-431D-A909-F217C68E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92" y="1625657"/>
            <a:ext cx="9283522" cy="47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20. Edit the HomeController.java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3DCE3-F896-40E8-B7C5-198862BF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2" y="1594966"/>
            <a:ext cx="9111175" cy="48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21. Result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5C37B-AB44-42C8-87D0-B5B45FB3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3" y="1608317"/>
            <a:ext cx="9111174" cy="48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9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175" indent="0">
              <a:buNone/>
            </a:pPr>
            <a:r>
              <a:rPr lang="en-US" dirty="0" smtClean="0"/>
              <a:t>The concepts are introduced:</a:t>
            </a:r>
            <a:endParaRPr lang="en-US" dirty="0"/>
          </a:p>
          <a:p>
            <a:r>
              <a:rPr lang="en-US" dirty="0"/>
              <a:t>Create a new Maven project in Eclipse IDE</a:t>
            </a:r>
          </a:p>
          <a:p>
            <a:r>
              <a:rPr lang="en-US" dirty="0"/>
              <a:t>Add the necessary dependencies for Spring MVC and data access</a:t>
            </a:r>
          </a:p>
          <a:p>
            <a:r>
              <a:rPr lang="en-US" dirty="0"/>
              <a:t>Create the Model - Define the entity classes that represent domain objects</a:t>
            </a:r>
          </a:p>
          <a:p>
            <a:r>
              <a:rPr lang="en-US" dirty="0"/>
              <a:t>Define the data access object (DAO) interfaces and their implementations for interacting with the database.</a:t>
            </a:r>
          </a:p>
          <a:p>
            <a:r>
              <a:rPr lang="en-US" dirty="0"/>
              <a:t>Create the Controller</a:t>
            </a:r>
          </a:p>
          <a:p>
            <a:r>
              <a:rPr lang="en-US" dirty="0"/>
              <a:t>Set Up the Views</a:t>
            </a:r>
          </a:p>
          <a:p>
            <a:r>
              <a:rPr lang="en-US" dirty="0"/>
              <a:t>Create the views using JSP, </a:t>
            </a:r>
            <a:r>
              <a:rPr lang="en-US" dirty="0" err="1"/>
              <a:t>Thymeleaf</a:t>
            </a:r>
            <a:r>
              <a:rPr lang="en-US" dirty="0"/>
              <a:t>, or another </a:t>
            </a:r>
            <a:r>
              <a:rPr lang="en-US" dirty="0" err="1"/>
              <a:t>templating</a:t>
            </a:r>
            <a:r>
              <a:rPr lang="en-US" dirty="0"/>
              <a:t> engine </a:t>
            </a:r>
          </a:p>
          <a:p>
            <a:r>
              <a:rPr lang="en-US" dirty="0"/>
              <a:t>Implement the Business Logic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Run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2. Check Create a simple project -&gt; Browse Project -&gt; Next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99107-B610-42DB-BE78-A39023F2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4" y="1485028"/>
            <a:ext cx="9251852" cy="4944254"/>
          </a:xfrm>
          <a:prstGeom prst="rect">
            <a:avLst/>
          </a:prstGeom>
        </p:spPr>
      </p:pic>
      <p:sp>
        <p:nvSpPr>
          <p:cNvPr id="6" name="Google Shape;189;p9">
            <a:extLst>
              <a:ext uri="{FF2B5EF4-FFF2-40B4-BE49-F238E27FC236}">
                <a16:creationId xmlns:a16="http://schemas.microsoft.com/office/drawing/2014/main" id="{EE95D8DC-B074-40E9-BBB9-921D315D1981}"/>
              </a:ext>
            </a:extLst>
          </p:cNvPr>
          <p:cNvSpPr/>
          <p:nvPr/>
        </p:nvSpPr>
        <p:spPr>
          <a:xfrm>
            <a:off x="4023360" y="2855740"/>
            <a:ext cx="3924886" cy="21101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3. Fill the information Project -&gt; Click Finish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B28FE-D831-4406-8FE5-96D97DF8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4" y="1511372"/>
            <a:ext cx="9151476" cy="48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4. Fill the information Project -&gt; Click Finish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DE954-7C8D-419A-9097-D100AE93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7" y="1527293"/>
            <a:ext cx="9083040" cy="48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5. Structure of Maven Project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90DC3-30B3-47B2-B488-928D57ED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8" y="1542136"/>
            <a:ext cx="9125244" cy="48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6. Right Click -&gt; Run On 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EA773-977C-4ECC-922F-1AE3B87A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85" y="1522694"/>
            <a:ext cx="9166281" cy="48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85" y="750543"/>
            <a:ext cx="11169301" cy="650138"/>
          </a:xfrm>
        </p:spPr>
        <p:txBody>
          <a:bodyPr>
            <a:normAutofit/>
          </a:bodyPr>
          <a:lstStyle/>
          <a:p>
            <a:r>
              <a:rPr lang="en-US" sz="2800" b="0" dirty="0"/>
              <a:t>7. Browse the Server Location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A6730-989E-4AE2-815E-EE68BDB1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1539044"/>
            <a:ext cx="8984566" cy="47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</TotalTime>
  <Words>396</Words>
  <Application>Microsoft Office PowerPoint</Application>
  <PresentationFormat>Widescreen</PresentationFormat>
  <Paragraphs>91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Noto Sans Symbols</vt:lpstr>
      <vt:lpstr>Wingdings</vt:lpstr>
      <vt:lpstr>Office Theme</vt:lpstr>
      <vt:lpstr>Build a simple application with Data Access using Spring &amp; Spring JDBC, Spring ORM</vt:lpstr>
      <vt:lpstr>Objectives</vt:lpstr>
      <vt:lpstr>1. Open Eclipse, File | New | Maven Project</vt:lpstr>
      <vt:lpstr>2. Check Create a simple project -&gt; Browse Project -&gt; Next</vt:lpstr>
      <vt:lpstr>3. Fill the information Project -&gt; Click Finish</vt:lpstr>
      <vt:lpstr>4. Fill the information Project -&gt; Click Finish</vt:lpstr>
      <vt:lpstr>5. Structure of Maven Project</vt:lpstr>
      <vt:lpstr>6. Right Click -&gt; Run On Server</vt:lpstr>
      <vt:lpstr>7. Browse the Server Location</vt:lpstr>
      <vt:lpstr>8. Click Download and Install</vt:lpstr>
      <vt:lpstr>9. Next -&gt; Finish</vt:lpstr>
      <vt:lpstr>10. Result</vt:lpstr>
      <vt:lpstr>11. Edit pom.xml</vt:lpstr>
      <vt:lpstr>12. Create META-INF and persistence.xml File</vt:lpstr>
      <vt:lpstr>13. Copy material into project</vt:lpstr>
      <vt:lpstr>14. Result</vt:lpstr>
      <vt:lpstr>15. Build the Architecture</vt:lpstr>
      <vt:lpstr>16. Create Books in Pojo</vt:lpstr>
      <vt:lpstr>17. Create Students in Pojo</vt:lpstr>
      <vt:lpstr>18. Create StudentDAO</vt:lpstr>
      <vt:lpstr>19. Save Student in StudentDAO</vt:lpstr>
      <vt:lpstr>20. Get All Student in StudentDAO</vt:lpstr>
      <vt:lpstr>21. Delete Student in StudentDAO</vt:lpstr>
      <vt:lpstr>22. Find A Student in StudentDAO</vt:lpstr>
      <vt:lpstr>23. Update a Student in StudentDAO</vt:lpstr>
      <vt:lpstr>24. Create IStudentRepository</vt:lpstr>
      <vt:lpstr>25. Create StudentRepository</vt:lpstr>
      <vt:lpstr>26. Create IStudentService</vt:lpstr>
      <vt:lpstr>27. Create StudentService</vt:lpstr>
      <vt:lpstr>28. Edit HomeController.java</vt:lpstr>
      <vt:lpstr>28. Edit Home.jsp</vt:lpstr>
      <vt:lpstr>19. Result</vt:lpstr>
      <vt:lpstr>20. Edit the HomeController.java</vt:lpstr>
      <vt:lpstr>21. 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simple application with Data Access using Spring &amp; Spring JDBC, Spring ORM</dc:title>
  <dc:creator>Thanh Van</dc:creator>
  <cp:lastModifiedBy>Thanh Van</cp:lastModifiedBy>
  <cp:revision>517</cp:revision>
  <dcterms:created xsi:type="dcterms:W3CDTF">2021-01-25T08:25:31Z</dcterms:created>
  <dcterms:modified xsi:type="dcterms:W3CDTF">2024-04-18T02:38:52Z</dcterms:modified>
</cp:coreProperties>
</file>