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7" r:id="rId13"/>
    <p:sldId id="272" r:id="rId14"/>
    <p:sldId id="273" r:id="rId15"/>
    <p:sldId id="268" r:id="rId16"/>
    <p:sldId id="269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6419-920C-488F-9BC2-640394CD284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088EF-762B-44C4-BB29-C62A950B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a maintainable automation code is one of the keys to a successful test-automation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project. Test-automation code needs to be treated as production code and similar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patterns should to be applied while developing this code.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08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53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7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041" y="697535"/>
            <a:ext cx="5485094" cy="43180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5827" y="6294120"/>
            <a:ext cx="1350645" cy="563880"/>
          </a:xfrm>
          <a:custGeom>
            <a:avLst/>
            <a:gdLst/>
            <a:ahLst/>
            <a:cxnLst/>
            <a:rect l="l" t="t" r="r" b="b"/>
            <a:pathLst>
              <a:path w="1350645" h="563879">
                <a:moveTo>
                  <a:pt x="1350264" y="0"/>
                </a:moveTo>
                <a:lnTo>
                  <a:pt x="481711" y="0"/>
                </a:lnTo>
                <a:lnTo>
                  <a:pt x="0" y="563879"/>
                </a:lnTo>
                <a:lnTo>
                  <a:pt x="868552" y="563879"/>
                </a:lnTo>
                <a:lnTo>
                  <a:pt x="1350264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295644"/>
            <a:ext cx="4325620" cy="562610"/>
          </a:xfrm>
          <a:custGeom>
            <a:avLst/>
            <a:gdLst/>
            <a:ahLst/>
            <a:cxnLst/>
            <a:rect l="l" t="t" r="r" b="b"/>
            <a:pathLst>
              <a:path w="4325620" h="562609">
                <a:moveTo>
                  <a:pt x="4325112" y="0"/>
                </a:moveTo>
                <a:lnTo>
                  <a:pt x="0" y="0"/>
                </a:lnTo>
                <a:lnTo>
                  <a:pt x="0" y="562353"/>
                </a:lnTo>
                <a:lnTo>
                  <a:pt x="3823878" y="562353"/>
                </a:lnTo>
                <a:lnTo>
                  <a:pt x="4325112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763" y="6438900"/>
            <a:ext cx="2257044" cy="2895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881" y="325782"/>
            <a:ext cx="1317431" cy="6529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510" y="2407157"/>
            <a:ext cx="578231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5827" y="6294120"/>
            <a:ext cx="1350645" cy="563880"/>
          </a:xfrm>
          <a:custGeom>
            <a:avLst/>
            <a:gdLst/>
            <a:ahLst/>
            <a:cxnLst/>
            <a:rect l="l" t="t" r="r" b="b"/>
            <a:pathLst>
              <a:path w="1350645" h="563879">
                <a:moveTo>
                  <a:pt x="1350264" y="0"/>
                </a:moveTo>
                <a:lnTo>
                  <a:pt x="481711" y="0"/>
                </a:lnTo>
                <a:lnTo>
                  <a:pt x="0" y="563879"/>
                </a:lnTo>
                <a:lnTo>
                  <a:pt x="868552" y="563879"/>
                </a:lnTo>
                <a:lnTo>
                  <a:pt x="1350264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36837" y="238914"/>
            <a:ext cx="1317431" cy="652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295644"/>
            <a:ext cx="4325620" cy="562610"/>
          </a:xfrm>
          <a:custGeom>
            <a:avLst/>
            <a:gdLst/>
            <a:ahLst/>
            <a:cxnLst/>
            <a:rect l="l" t="t" r="r" b="b"/>
            <a:pathLst>
              <a:path w="4325620" h="562609">
                <a:moveTo>
                  <a:pt x="4325112" y="0"/>
                </a:moveTo>
                <a:lnTo>
                  <a:pt x="0" y="0"/>
                </a:lnTo>
                <a:lnTo>
                  <a:pt x="0" y="562353"/>
                </a:lnTo>
                <a:lnTo>
                  <a:pt x="3823878" y="562353"/>
                </a:lnTo>
                <a:lnTo>
                  <a:pt x="4325112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763" y="6438900"/>
            <a:ext cx="2257044" cy="28956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222504"/>
            <a:ext cx="213360" cy="649605"/>
          </a:xfrm>
          <a:custGeom>
            <a:avLst/>
            <a:gdLst/>
            <a:ahLst/>
            <a:cxnLst/>
            <a:rect l="l" t="t" r="r" b="b"/>
            <a:pathLst>
              <a:path w="213360" h="649605">
                <a:moveTo>
                  <a:pt x="213360" y="0"/>
                </a:moveTo>
                <a:lnTo>
                  <a:pt x="0" y="0"/>
                </a:lnTo>
                <a:lnTo>
                  <a:pt x="0" y="649224"/>
                </a:lnTo>
                <a:lnTo>
                  <a:pt x="213360" y="649224"/>
                </a:lnTo>
                <a:lnTo>
                  <a:pt x="213360" y="0"/>
                </a:lnTo>
                <a:close/>
              </a:path>
            </a:pathLst>
          </a:custGeom>
          <a:solidFill>
            <a:srgbClr val="39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0227" y="222504"/>
            <a:ext cx="128270" cy="649605"/>
          </a:xfrm>
          <a:custGeom>
            <a:avLst/>
            <a:gdLst/>
            <a:ahLst/>
            <a:cxnLst/>
            <a:rect l="l" t="t" r="r" b="b"/>
            <a:pathLst>
              <a:path w="128270" h="649605">
                <a:moveTo>
                  <a:pt x="128015" y="0"/>
                </a:moveTo>
                <a:lnTo>
                  <a:pt x="0" y="0"/>
                </a:lnTo>
                <a:lnTo>
                  <a:pt x="0" y="649224"/>
                </a:lnTo>
                <a:lnTo>
                  <a:pt x="128015" y="649224"/>
                </a:lnTo>
                <a:lnTo>
                  <a:pt x="128015" y="0"/>
                </a:lnTo>
                <a:close/>
              </a:path>
            </a:pathLst>
          </a:custGeom>
          <a:solidFill>
            <a:srgbClr val="76B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191" y="155828"/>
            <a:ext cx="6905218" cy="81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962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445" y="1157732"/>
            <a:ext cx="10369550" cy="479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7017" y="6409851"/>
            <a:ext cx="6420485" cy="199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16691" y="6369549"/>
            <a:ext cx="3422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0771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Java</a:t>
            </a:r>
            <a:r>
              <a:rPr spc="-215" dirty="0"/>
              <a:t> </a:t>
            </a:r>
            <a:r>
              <a:rPr dirty="0"/>
              <a:t>Automation</a:t>
            </a:r>
            <a:r>
              <a:rPr spc="-60" dirty="0"/>
              <a:t> </a:t>
            </a:r>
            <a:r>
              <a:rPr spc="-20" dirty="0"/>
              <a:t>with </a:t>
            </a:r>
            <a:r>
              <a:rPr spc="-10" dirty="0"/>
              <a:t>Selenium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10" y="4442586"/>
            <a:ext cx="421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2400" i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i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2400" i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400" i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8228" y="6505143"/>
            <a:ext cx="551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09e-BM/DT/FSOFT</a:t>
            </a:r>
            <a:r>
              <a:rPr sz="1200" spc="-3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- @FPT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SOFTWARE -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FPT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 Software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Academy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1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Internal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91" y="155828"/>
            <a:ext cx="6905218" cy="492443"/>
          </a:xfrm>
        </p:spPr>
        <p:txBody>
          <a:bodyPr/>
          <a:lstStyle/>
          <a:p>
            <a:r>
              <a:rPr lang="en-US" sz="3200" dirty="0" smtClean="0"/>
              <a:t>Page Object Model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647191" y="1066800"/>
            <a:ext cx="5303520" cy="4526280"/>
          </a:xfrm>
        </p:spPr>
        <p:txBody>
          <a:bodyPr/>
          <a:lstStyle/>
          <a:p>
            <a:r>
              <a:rPr lang="en-US" sz="2800" b="1" dirty="0" smtClean="0"/>
              <a:t>Why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71514_0722_PageObject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965910"/>
            <a:ext cx="945642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84" y="152400"/>
            <a:ext cx="8712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pc="-65" dirty="0"/>
              <a:t>P</a:t>
            </a:r>
            <a:r>
              <a:rPr lang="en-US" dirty="0" smtClean="0"/>
              <a:t>a</a:t>
            </a:r>
            <a:r>
              <a:rPr lang="en-US" spc="-30" dirty="0"/>
              <a:t>g</a:t>
            </a:r>
            <a:r>
              <a:rPr lang="en-US" dirty="0" smtClean="0"/>
              <a:t>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Objec</a:t>
            </a:r>
            <a:r>
              <a:rPr lang="en-US" dirty="0" smtClean="0"/>
              <a:t>t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65" dirty="0"/>
              <a:t>Model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143000"/>
            <a:ext cx="8661683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175">
              <a:buFont typeface="Wingdings"/>
              <a:buChar char=""/>
              <a:tabLst>
                <a:tab pos="270510" algn="l"/>
              </a:tabLst>
            </a:pPr>
            <a:r>
              <a:rPr lang="en-US" b="1" dirty="0" smtClean="0">
                <a:latin typeface="+mn-lt"/>
              </a:rPr>
              <a:t>Page Object Model</a:t>
            </a:r>
            <a:r>
              <a:rPr lang="en-US" dirty="0" smtClean="0">
                <a:latin typeface="+mn-lt"/>
              </a:rPr>
              <a:t> is a design pattern to create </a:t>
            </a:r>
            <a:r>
              <a:rPr lang="en-US" b="1" dirty="0" smtClean="0">
                <a:latin typeface="+mn-lt"/>
              </a:rPr>
              <a:t>Object Repository</a:t>
            </a:r>
            <a:r>
              <a:rPr lang="en-US" dirty="0" smtClean="0">
                <a:latin typeface="+mn-lt"/>
              </a:rPr>
              <a:t> for web UI elements. Under this model,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for each web page in the application, there should be corresponding page class</a:t>
            </a:r>
            <a:r>
              <a:rPr lang="en-US" dirty="0" smtClean="0">
                <a:latin typeface="+mn-lt"/>
              </a:rPr>
              <a:t>. This Page class will find the </a:t>
            </a:r>
            <a:r>
              <a:rPr lang="en-US" dirty="0" err="1" smtClean="0">
                <a:latin typeface="+mn-lt"/>
              </a:rPr>
              <a:t>WebElements</a:t>
            </a:r>
            <a:r>
              <a:rPr lang="en-US" dirty="0" smtClean="0">
                <a:latin typeface="+mn-lt"/>
              </a:rPr>
              <a:t> of that web page and also contains Page methods which perform operations on those </a:t>
            </a:r>
            <a:r>
              <a:rPr lang="en-US" dirty="0" err="1" smtClean="0">
                <a:latin typeface="+mn-lt"/>
              </a:rPr>
              <a:t>WebElements</a:t>
            </a:r>
            <a:r>
              <a:rPr lang="en-US" dirty="0" smtClean="0">
                <a:latin typeface="+mn-lt"/>
              </a:rPr>
              <a:t>.</a:t>
            </a:r>
          </a:p>
          <a:p>
            <a:pPr marL="12700" marR="5080">
              <a:tabLst>
                <a:tab pos="270510" algn="l"/>
              </a:tabLst>
            </a:pPr>
            <a:endParaRPr lang="en-US" dirty="0" smtClean="0">
              <a:latin typeface="+mn-lt"/>
            </a:endParaRPr>
          </a:p>
          <a:p>
            <a:pPr marL="269875" marR="5080" indent="-257175">
              <a:buFont typeface="Wingdings"/>
              <a:buChar char=""/>
              <a:tabLst>
                <a:tab pos="270510" algn="l"/>
              </a:tabLst>
            </a:pPr>
            <a:r>
              <a:rPr dirty="0" smtClean="0">
                <a:latin typeface="+mn-lt"/>
                <a:cs typeface="Times New Roman" pitchFamily="18" charset="0"/>
              </a:rPr>
              <a:t>Ad</a:t>
            </a:r>
            <a:r>
              <a:rPr spc="-40" dirty="0">
                <a:latin typeface="+mn-lt"/>
                <a:cs typeface="Times New Roman" pitchFamily="18" charset="0"/>
              </a:rPr>
              <a:t>v</a:t>
            </a:r>
            <a:r>
              <a:rPr dirty="0" smtClean="0">
                <a:latin typeface="+mn-lt"/>
                <a:cs typeface="Times New Roman" pitchFamily="18" charset="0"/>
              </a:rPr>
              <a:t>a</a:t>
            </a:r>
            <a:r>
              <a:rPr spc="-20" dirty="0">
                <a:latin typeface="+mn-lt"/>
                <a:cs typeface="Times New Roman" pitchFamily="18" charset="0"/>
              </a:rPr>
              <a:t>nt</a:t>
            </a:r>
            <a:r>
              <a:rPr dirty="0" smtClean="0">
                <a:latin typeface="+mn-lt"/>
                <a:cs typeface="Times New Roman" pitchFamily="18" charset="0"/>
              </a:rPr>
              <a:t>a</a:t>
            </a:r>
            <a:r>
              <a:rPr spc="-15" dirty="0">
                <a:latin typeface="+mn-lt"/>
                <a:cs typeface="Times New Roman" pitchFamily="18" charset="0"/>
              </a:rPr>
              <a:t>g</a:t>
            </a:r>
            <a:r>
              <a:rPr dirty="0" smtClean="0">
                <a:latin typeface="+mn-lt"/>
                <a:cs typeface="Times New Roman" pitchFamily="18" charset="0"/>
              </a:rPr>
              <a:t>es:</a:t>
            </a:r>
          </a:p>
          <a:p>
            <a:pPr marL="568960" lvl="1" indent="-213360">
              <a:spcBef>
                <a:spcPts val="484"/>
              </a:spcBef>
              <a:buFont typeface="Arial"/>
              <a:buChar char="•"/>
              <a:tabLst>
                <a:tab pos="569595" algn="l"/>
              </a:tabLst>
            </a:pPr>
            <a:r>
              <a:rPr spc="-35" dirty="0">
                <a:latin typeface="+mn-lt"/>
                <a:cs typeface="Times New Roman" pitchFamily="18" charset="0"/>
              </a:rPr>
              <a:t>R</a:t>
            </a:r>
            <a:r>
              <a:rPr dirty="0" smtClean="0">
                <a:latin typeface="+mn-lt"/>
                <a:cs typeface="Times New Roman" pitchFamily="18" charset="0"/>
              </a:rPr>
              <a:t>edu</a:t>
            </a:r>
            <a:r>
              <a:rPr spc="5" dirty="0">
                <a:latin typeface="+mn-lt"/>
                <a:cs typeface="Times New Roman" pitchFamily="18" charset="0"/>
              </a:rPr>
              <a:t>c</a:t>
            </a:r>
            <a:r>
              <a:rPr dirty="0" smtClean="0">
                <a:latin typeface="+mn-lt"/>
                <a:cs typeface="Times New Roman" pitchFamily="18" charset="0"/>
              </a:rPr>
              <a:t>es</a:t>
            </a:r>
            <a:r>
              <a:rPr spc="-65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the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spc="5" dirty="0">
                <a:latin typeface="+mn-lt"/>
                <a:cs typeface="Times New Roman" pitchFamily="18" charset="0"/>
              </a:rPr>
              <a:t>d</a:t>
            </a:r>
            <a:r>
              <a:rPr spc="-5" dirty="0">
                <a:latin typeface="+mn-lt"/>
                <a:cs typeface="Times New Roman" pitchFamily="18" charset="0"/>
              </a:rPr>
              <a:t>u</a:t>
            </a:r>
            <a:r>
              <a:rPr spc="5" dirty="0">
                <a:latin typeface="+mn-lt"/>
                <a:cs typeface="Times New Roman" pitchFamily="18" charset="0"/>
              </a:rPr>
              <a:t>p</a:t>
            </a:r>
            <a:r>
              <a:rPr dirty="0">
                <a:latin typeface="+mn-lt"/>
                <a:cs typeface="Times New Roman" pitchFamily="18" charset="0"/>
              </a:rPr>
              <a:t>l</a:t>
            </a:r>
            <a:r>
              <a:rPr spc="-10" dirty="0">
                <a:latin typeface="+mn-lt"/>
                <a:cs typeface="Times New Roman" pitchFamily="18" charset="0"/>
              </a:rPr>
              <a:t>ic</a:t>
            </a:r>
            <a:r>
              <a:rPr spc="-25" dirty="0">
                <a:latin typeface="+mn-lt"/>
                <a:cs typeface="Times New Roman" pitchFamily="18" charset="0"/>
              </a:rPr>
              <a:t>a</a:t>
            </a:r>
            <a:r>
              <a:rPr dirty="0">
                <a:latin typeface="+mn-lt"/>
                <a:cs typeface="Times New Roman" pitchFamily="18" charset="0"/>
              </a:rPr>
              <a:t>ti</a:t>
            </a:r>
            <a:r>
              <a:rPr spc="-5" dirty="0">
                <a:latin typeface="+mn-lt"/>
                <a:cs typeface="Times New Roman" pitchFamily="18" charset="0"/>
              </a:rPr>
              <a:t>o</a:t>
            </a:r>
            <a:r>
              <a:rPr dirty="0">
                <a:latin typeface="+mn-lt"/>
                <a:cs typeface="Times New Roman" pitchFamily="18" charset="0"/>
              </a:rPr>
              <a:t>n</a:t>
            </a:r>
            <a:r>
              <a:rPr spc="-60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o</a:t>
            </a:r>
            <a:r>
              <a:rPr dirty="0">
                <a:latin typeface="+mn-lt"/>
                <a:cs typeface="Times New Roman" pitchFamily="18" charset="0"/>
              </a:rPr>
              <a:t>f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spc="-10" dirty="0">
                <a:latin typeface="+mn-lt"/>
                <a:cs typeface="Times New Roman" pitchFamily="18" charset="0"/>
              </a:rPr>
              <a:t>c</a:t>
            </a:r>
            <a:r>
              <a:rPr spc="-5" dirty="0">
                <a:latin typeface="+mn-lt"/>
                <a:cs typeface="Times New Roman" pitchFamily="18" charset="0"/>
              </a:rPr>
              <a:t>ode</a:t>
            </a:r>
            <a:endParaRPr dirty="0">
              <a:latin typeface="+mn-lt"/>
              <a:cs typeface="Times New Roman" pitchFamily="18" charset="0"/>
            </a:endParaRPr>
          </a:p>
          <a:p>
            <a:pPr marL="568960" marR="489584" lvl="1" indent="-213360">
              <a:spcBef>
                <a:spcPts val="480"/>
              </a:spcBef>
              <a:buFont typeface="Arial"/>
              <a:buChar char="•"/>
              <a:tabLst>
                <a:tab pos="569595" algn="l"/>
              </a:tabLst>
            </a:pPr>
            <a:r>
              <a:rPr dirty="0">
                <a:latin typeface="+mn-lt"/>
                <a:cs typeface="Times New Roman" pitchFamily="18" charset="0"/>
              </a:rPr>
              <a:t>UI</a:t>
            </a:r>
            <a:r>
              <a:rPr spc="-60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c</a:t>
            </a:r>
            <a:r>
              <a:rPr spc="5" dirty="0">
                <a:latin typeface="+mn-lt"/>
                <a:cs typeface="Times New Roman" pitchFamily="18" charset="0"/>
              </a:rPr>
              <a:t>h</a:t>
            </a:r>
            <a:r>
              <a:rPr dirty="0">
                <a:latin typeface="+mn-lt"/>
                <a:cs typeface="Times New Roman" pitchFamily="18" charset="0"/>
              </a:rPr>
              <a:t>anges</a:t>
            </a:r>
            <a:r>
              <a:rPr spc="-65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on</a:t>
            </a:r>
            <a:r>
              <a:rPr dirty="0">
                <a:latin typeface="+mn-lt"/>
                <a:cs typeface="Times New Roman" pitchFamily="18" charset="0"/>
              </a:rPr>
              <a:t>ly</a:t>
            </a:r>
            <a:r>
              <a:rPr spc="-65" dirty="0">
                <a:latin typeface="+mn-lt"/>
                <a:cs typeface="Times New Roman" pitchFamily="18" charset="0"/>
              </a:rPr>
              <a:t> </a:t>
            </a:r>
            <a:r>
              <a:rPr spc="-15" dirty="0">
                <a:latin typeface="+mn-lt"/>
                <a:cs typeface="Times New Roman" pitchFamily="18" charset="0"/>
              </a:rPr>
              <a:t>a</a:t>
            </a:r>
            <a:r>
              <a:rPr spc="-25" dirty="0">
                <a:latin typeface="+mn-lt"/>
                <a:cs typeface="Times New Roman" pitchFamily="18" charset="0"/>
              </a:rPr>
              <a:t>f</a:t>
            </a:r>
            <a:r>
              <a:rPr spc="-50" dirty="0">
                <a:latin typeface="+mn-lt"/>
                <a:cs typeface="Times New Roman" pitchFamily="18" charset="0"/>
              </a:rPr>
              <a:t>f</a:t>
            </a:r>
            <a:r>
              <a:rPr dirty="0">
                <a:latin typeface="+mn-lt"/>
                <a:cs typeface="Times New Roman" pitchFamily="18" charset="0"/>
              </a:rPr>
              <a:t>ect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spc="-25" dirty="0">
                <a:latin typeface="+mn-lt"/>
                <a:cs typeface="Times New Roman" pitchFamily="18" charset="0"/>
              </a:rPr>
              <a:t>t</a:t>
            </a:r>
            <a:r>
              <a:rPr dirty="0">
                <a:latin typeface="+mn-lt"/>
                <a:cs typeface="Times New Roman" pitchFamily="18" charset="0"/>
              </a:rPr>
              <a:t>o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a</a:t>
            </a:r>
            <a:r>
              <a:rPr spc="-45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s</a:t>
            </a:r>
            <a:r>
              <a:rPr spc="-10" dirty="0">
                <a:latin typeface="+mn-lt"/>
                <a:cs typeface="Times New Roman" pitchFamily="18" charset="0"/>
              </a:rPr>
              <a:t>i</a:t>
            </a:r>
            <a:r>
              <a:rPr spc="-5" dirty="0">
                <a:latin typeface="+mn-lt"/>
                <a:cs typeface="Times New Roman" pitchFamily="18" charset="0"/>
              </a:rPr>
              <a:t>n</a:t>
            </a:r>
            <a:r>
              <a:rPr spc="5" dirty="0">
                <a:latin typeface="+mn-lt"/>
                <a:cs typeface="Times New Roman" pitchFamily="18" charset="0"/>
              </a:rPr>
              <a:t>g</a:t>
            </a:r>
            <a:r>
              <a:rPr dirty="0">
                <a:latin typeface="+mn-lt"/>
                <a:cs typeface="Times New Roman" pitchFamily="18" charset="0"/>
              </a:rPr>
              <a:t>le</a:t>
            </a:r>
            <a:r>
              <a:rPr spc="-55" dirty="0">
                <a:latin typeface="+mn-lt"/>
                <a:cs typeface="Times New Roman" pitchFamily="18" charset="0"/>
              </a:rPr>
              <a:t> </a:t>
            </a:r>
            <a:r>
              <a:rPr spc="-50" dirty="0">
                <a:latin typeface="+mn-lt"/>
                <a:cs typeface="Times New Roman" pitchFamily="18" charset="0"/>
              </a:rPr>
              <a:t>P</a:t>
            </a:r>
            <a:r>
              <a:rPr dirty="0">
                <a:latin typeface="+mn-lt"/>
                <a:cs typeface="Times New Roman" pitchFamily="18" charset="0"/>
              </a:rPr>
              <a:t>a</a:t>
            </a:r>
            <a:r>
              <a:rPr spc="-10" dirty="0">
                <a:latin typeface="+mn-lt"/>
                <a:cs typeface="Times New Roman" pitchFamily="18" charset="0"/>
              </a:rPr>
              <a:t>g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60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O</a:t>
            </a:r>
            <a:r>
              <a:rPr spc="5" dirty="0">
                <a:latin typeface="+mn-lt"/>
                <a:cs typeface="Times New Roman" pitchFamily="18" charset="0"/>
              </a:rPr>
              <a:t>b</a:t>
            </a:r>
            <a:r>
              <a:rPr spc="-5" dirty="0">
                <a:latin typeface="+mn-lt"/>
                <a:cs typeface="Times New Roman" pitchFamily="18" charset="0"/>
              </a:rPr>
              <a:t>ject</a:t>
            </a:r>
            <a:r>
              <a:rPr dirty="0">
                <a:latin typeface="+mn-lt"/>
                <a:cs typeface="Times New Roman" pitchFamily="18" charset="0"/>
              </a:rPr>
              <a:t>,</a:t>
            </a:r>
            <a:r>
              <a:rPr spc="-60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no</a:t>
            </a:r>
            <a:r>
              <a:rPr dirty="0">
                <a:latin typeface="+mn-lt"/>
                <a:cs typeface="Times New Roman" pitchFamily="18" charset="0"/>
              </a:rPr>
              <a:t>t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spc="-30" dirty="0">
                <a:latin typeface="+mn-lt"/>
                <a:cs typeface="Times New Roman" pitchFamily="18" charset="0"/>
              </a:rPr>
              <a:t>t</a:t>
            </a:r>
            <a:r>
              <a:rPr dirty="0">
                <a:latin typeface="+mn-lt"/>
                <a:cs typeface="Times New Roman" pitchFamily="18" charset="0"/>
              </a:rPr>
              <a:t>o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t</a:t>
            </a:r>
            <a:r>
              <a:rPr spc="5" dirty="0">
                <a:latin typeface="+mn-lt"/>
                <a:cs typeface="Times New Roman" pitchFamily="18" charset="0"/>
              </a:rPr>
              <a:t>h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60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act</a:t>
            </a:r>
            <a:r>
              <a:rPr spc="5" dirty="0">
                <a:latin typeface="+mn-lt"/>
                <a:cs typeface="Times New Roman" pitchFamily="18" charset="0"/>
              </a:rPr>
              <a:t>u</a:t>
            </a:r>
            <a:r>
              <a:rPr dirty="0">
                <a:latin typeface="+mn-lt"/>
                <a:cs typeface="Times New Roman" pitchFamily="18" charset="0"/>
              </a:rPr>
              <a:t>al</a:t>
            </a:r>
            <a:r>
              <a:rPr spc="-50" dirty="0">
                <a:latin typeface="+mn-lt"/>
                <a:cs typeface="Times New Roman" pitchFamily="18" charset="0"/>
              </a:rPr>
              <a:t> </a:t>
            </a:r>
            <a:r>
              <a:rPr spc="-30" dirty="0">
                <a:latin typeface="+mn-lt"/>
                <a:cs typeface="Times New Roman" pitchFamily="18" charset="0"/>
              </a:rPr>
              <a:t>t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35" dirty="0">
                <a:latin typeface="+mn-lt"/>
                <a:cs typeface="Times New Roman" pitchFamily="18" charset="0"/>
              </a:rPr>
              <a:t>s</a:t>
            </a:r>
            <a:r>
              <a:rPr dirty="0">
                <a:latin typeface="+mn-lt"/>
                <a:cs typeface="Times New Roman" pitchFamily="18" charset="0"/>
              </a:rPr>
              <a:t>t </a:t>
            </a:r>
            <a:r>
              <a:rPr spc="-10" dirty="0">
                <a:latin typeface="+mn-lt"/>
                <a:cs typeface="Times New Roman" pitchFamily="18" charset="0"/>
              </a:rPr>
              <a:t>c</a:t>
            </a:r>
            <a:r>
              <a:rPr spc="-5" dirty="0">
                <a:latin typeface="+mn-lt"/>
                <a:cs typeface="Times New Roman" pitchFamily="18" charset="0"/>
              </a:rPr>
              <a:t>odes</a:t>
            </a:r>
            <a:endParaRPr dirty="0">
              <a:latin typeface="+mn-lt"/>
              <a:cs typeface="Times New Roman" pitchFamily="18" charset="0"/>
            </a:endParaRPr>
          </a:p>
          <a:p>
            <a:pPr marL="568960" lvl="1" indent="-213360">
              <a:spcBef>
                <a:spcPts val="480"/>
              </a:spcBef>
              <a:buFont typeface="Arial"/>
              <a:buChar char="•"/>
              <a:tabLst>
                <a:tab pos="569595" algn="l"/>
              </a:tabLst>
            </a:pPr>
            <a:r>
              <a:rPr dirty="0">
                <a:latin typeface="+mn-lt"/>
                <a:cs typeface="Times New Roman" pitchFamily="18" charset="0"/>
              </a:rPr>
              <a:t>Ma</a:t>
            </a:r>
            <a:r>
              <a:rPr spc="-65" dirty="0">
                <a:latin typeface="+mn-lt"/>
                <a:cs typeface="Times New Roman" pitchFamily="18" charset="0"/>
              </a:rPr>
              <a:t>k</a:t>
            </a:r>
            <a:r>
              <a:rPr dirty="0">
                <a:latin typeface="+mn-lt"/>
                <a:cs typeface="Times New Roman" pitchFamily="18" charset="0"/>
              </a:rPr>
              <a:t>es</a:t>
            </a:r>
            <a:r>
              <a:rPr spc="-55" dirty="0">
                <a:latin typeface="+mn-lt"/>
                <a:cs typeface="Times New Roman" pitchFamily="18" charset="0"/>
              </a:rPr>
              <a:t> </a:t>
            </a:r>
            <a:r>
              <a:rPr spc="-25" dirty="0">
                <a:latin typeface="+mn-lt"/>
                <a:cs typeface="Times New Roman" pitchFamily="18" charset="0"/>
              </a:rPr>
              <a:t>t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35" dirty="0">
                <a:latin typeface="+mn-lt"/>
                <a:cs typeface="Times New Roman" pitchFamily="18" charset="0"/>
              </a:rPr>
              <a:t>s</a:t>
            </a:r>
            <a:r>
              <a:rPr dirty="0">
                <a:latin typeface="+mn-lt"/>
                <a:cs typeface="Times New Roman" pitchFamily="18" charset="0"/>
              </a:rPr>
              <a:t>ts</a:t>
            </a:r>
            <a:r>
              <a:rPr spc="-30" dirty="0">
                <a:latin typeface="+mn-lt"/>
                <a:cs typeface="Times New Roman" pitchFamily="18" charset="0"/>
              </a:rPr>
              <a:t> </a:t>
            </a:r>
            <a:r>
              <a:rPr spc="-10" dirty="0">
                <a:latin typeface="+mn-lt"/>
                <a:cs typeface="Times New Roman" pitchFamily="18" charset="0"/>
              </a:rPr>
              <a:t>m</a:t>
            </a:r>
            <a:r>
              <a:rPr spc="-5" dirty="0">
                <a:latin typeface="+mn-lt"/>
                <a:cs typeface="Times New Roman" pitchFamily="18" charset="0"/>
              </a:rPr>
              <a:t>o</a:t>
            </a:r>
            <a:r>
              <a:rPr spc="-30" dirty="0">
                <a:latin typeface="+mn-lt"/>
                <a:cs typeface="Times New Roman" pitchFamily="18" charset="0"/>
              </a:rPr>
              <a:t>r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40" dirty="0">
                <a:latin typeface="+mn-lt"/>
                <a:cs typeface="Times New Roman" pitchFamily="18" charset="0"/>
              </a:rPr>
              <a:t> </a:t>
            </a:r>
            <a:r>
              <a:rPr spc="-30" dirty="0">
                <a:latin typeface="+mn-lt"/>
                <a:cs typeface="Times New Roman" pitchFamily="18" charset="0"/>
              </a:rPr>
              <a:t>r</a:t>
            </a:r>
            <a:r>
              <a:rPr dirty="0">
                <a:latin typeface="+mn-lt"/>
                <a:cs typeface="Times New Roman" pitchFamily="18" charset="0"/>
              </a:rPr>
              <a:t>eadab</a:t>
            </a:r>
            <a:r>
              <a:rPr spc="-5" dirty="0">
                <a:latin typeface="+mn-lt"/>
                <a:cs typeface="Times New Roman" pitchFamily="18" charset="0"/>
              </a:rPr>
              <a:t>l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</a:p>
          <a:p>
            <a:pPr marL="568960" lvl="1" indent="-213360">
              <a:spcBef>
                <a:spcPts val="480"/>
              </a:spcBef>
              <a:buFont typeface="Arial"/>
              <a:buChar char="•"/>
              <a:tabLst>
                <a:tab pos="569595" algn="l"/>
              </a:tabLst>
            </a:pPr>
            <a:r>
              <a:rPr dirty="0">
                <a:latin typeface="+mn-lt"/>
                <a:cs typeface="Times New Roman" pitchFamily="18" charset="0"/>
              </a:rPr>
              <a:t>I</a:t>
            </a:r>
            <a:r>
              <a:rPr spc="-10" dirty="0">
                <a:latin typeface="+mn-lt"/>
                <a:cs typeface="Times New Roman" pitchFamily="18" charset="0"/>
              </a:rPr>
              <a:t>m</a:t>
            </a:r>
            <a:r>
              <a:rPr spc="-5" dirty="0">
                <a:latin typeface="+mn-lt"/>
                <a:cs typeface="Times New Roman" pitchFamily="18" charset="0"/>
              </a:rPr>
              <a:t>p</a:t>
            </a:r>
            <a:r>
              <a:rPr spc="-40" dirty="0">
                <a:latin typeface="+mn-lt"/>
                <a:cs typeface="Times New Roman" pitchFamily="18" charset="0"/>
              </a:rPr>
              <a:t>r</a:t>
            </a:r>
            <a:r>
              <a:rPr spc="-15" dirty="0">
                <a:latin typeface="+mn-lt"/>
                <a:cs typeface="Times New Roman" pitchFamily="18" charset="0"/>
              </a:rPr>
              <a:t>o</a:t>
            </a:r>
            <a:r>
              <a:rPr spc="-30" dirty="0">
                <a:latin typeface="+mn-lt"/>
                <a:cs typeface="Times New Roman" pitchFamily="18" charset="0"/>
              </a:rPr>
              <a:t>v</a:t>
            </a:r>
            <a:r>
              <a:rPr dirty="0">
                <a:latin typeface="+mn-lt"/>
                <a:cs typeface="Times New Roman" pitchFamily="18" charset="0"/>
              </a:rPr>
              <a:t>es</a:t>
            </a:r>
            <a:r>
              <a:rPr spc="-45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the</a:t>
            </a:r>
            <a:r>
              <a:rPr spc="-55" dirty="0">
                <a:latin typeface="+mn-lt"/>
                <a:cs typeface="Times New Roman" pitchFamily="18" charset="0"/>
              </a:rPr>
              <a:t> </a:t>
            </a:r>
            <a:r>
              <a:rPr dirty="0">
                <a:latin typeface="+mn-lt"/>
                <a:cs typeface="Times New Roman" pitchFamily="18" charset="0"/>
              </a:rPr>
              <a:t>ma</a:t>
            </a:r>
            <a:r>
              <a:rPr spc="-10" dirty="0">
                <a:latin typeface="+mn-lt"/>
                <a:cs typeface="Times New Roman" pitchFamily="18" charset="0"/>
              </a:rPr>
              <a:t>i</a:t>
            </a:r>
            <a:r>
              <a:rPr spc="-25" dirty="0">
                <a:latin typeface="+mn-lt"/>
                <a:cs typeface="Times New Roman" pitchFamily="18" charset="0"/>
              </a:rPr>
              <a:t>nt</a:t>
            </a:r>
            <a:r>
              <a:rPr dirty="0">
                <a:latin typeface="+mn-lt"/>
                <a:cs typeface="Times New Roman" pitchFamily="18" charset="0"/>
              </a:rPr>
              <a:t>ai</a:t>
            </a:r>
            <a:r>
              <a:rPr spc="-5" dirty="0">
                <a:latin typeface="+mn-lt"/>
                <a:cs typeface="Times New Roman" pitchFamily="18" charset="0"/>
              </a:rPr>
              <a:t>nab</a:t>
            </a:r>
            <a:r>
              <a:rPr dirty="0">
                <a:latin typeface="+mn-lt"/>
                <a:cs typeface="Times New Roman" pitchFamily="18" charset="0"/>
              </a:rPr>
              <a:t>i</a:t>
            </a:r>
            <a:r>
              <a:rPr spc="-5" dirty="0">
                <a:latin typeface="+mn-lt"/>
                <a:cs typeface="Times New Roman" pitchFamily="18" charset="0"/>
              </a:rPr>
              <a:t>l</a:t>
            </a:r>
            <a:r>
              <a:rPr dirty="0">
                <a:latin typeface="+mn-lt"/>
                <a:cs typeface="Times New Roman" pitchFamily="18" charset="0"/>
              </a:rPr>
              <a:t>ity</a:t>
            </a:r>
            <a:r>
              <a:rPr spc="-20" dirty="0">
                <a:latin typeface="+mn-lt"/>
                <a:cs typeface="Times New Roman" pitchFamily="18" charset="0"/>
              </a:rPr>
              <a:t> </a:t>
            </a:r>
            <a:r>
              <a:rPr spc="-5" dirty="0">
                <a:latin typeface="+mn-lt"/>
                <a:cs typeface="Times New Roman" pitchFamily="18" charset="0"/>
              </a:rPr>
              <a:t>o</a:t>
            </a:r>
            <a:r>
              <a:rPr dirty="0">
                <a:latin typeface="+mn-lt"/>
                <a:cs typeface="Times New Roman" pitchFamily="18" charset="0"/>
              </a:rPr>
              <a:t>f</a:t>
            </a:r>
            <a:r>
              <a:rPr spc="-55" dirty="0">
                <a:latin typeface="+mn-lt"/>
                <a:cs typeface="Times New Roman" pitchFamily="18" charset="0"/>
              </a:rPr>
              <a:t> </a:t>
            </a:r>
            <a:r>
              <a:rPr spc="-25" dirty="0">
                <a:latin typeface="+mn-lt"/>
                <a:cs typeface="Times New Roman" pitchFamily="18" charset="0"/>
              </a:rPr>
              <a:t>t</a:t>
            </a:r>
            <a:r>
              <a:rPr dirty="0">
                <a:latin typeface="+mn-lt"/>
                <a:cs typeface="Times New Roman" pitchFamily="18" charset="0"/>
              </a:rPr>
              <a:t>e</a:t>
            </a:r>
            <a:r>
              <a:rPr spc="-35" dirty="0">
                <a:latin typeface="+mn-lt"/>
                <a:cs typeface="Times New Roman" pitchFamily="18" charset="0"/>
              </a:rPr>
              <a:t>s</a:t>
            </a:r>
            <a:r>
              <a:rPr dirty="0">
                <a:latin typeface="+mn-lt"/>
                <a:cs typeface="Times New Roman" pitchFamily="18" charset="0"/>
              </a:rPr>
              <a:t>ts</a:t>
            </a:r>
          </a:p>
        </p:txBody>
      </p:sp>
      <p:pic>
        <p:nvPicPr>
          <p:cNvPr id="5" name="Picture 4" descr="071514_0722_PageObject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3733800"/>
            <a:ext cx="4419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187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Object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6097" y="1218691"/>
            <a:ext cx="3009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Without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6716" y="1661160"/>
            <a:ext cx="3904615" cy="678180"/>
            <a:chOff x="1156716" y="1661160"/>
            <a:chExt cx="3904615" cy="678180"/>
          </a:xfrm>
        </p:grpSpPr>
        <p:sp>
          <p:nvSpPr>
            <p:cNvPr id="6" name="object 6"/>
            <p:cNvSpPr/>
            <p:nvPr/>
          </p:nvSpPr>
          <p:spPr>
            <a:xfrm>
              <a:off x="1162812" y="1667256"/>
              <a:ext cx="3892550" cy="666115"/>
            </a:xfrm>
            <a:custGeom>
              <a:avLst/>
              <a:gdLst/>
              <a:ahLst/>
              <a:cxnLst/>
              <a:rect l="l" t="t" r="r" b="b"/>
              <a:pathLst>
                <a:path w="3892550" h="666114">
                  <a:moveTo>
                    <a:pt x="3781298" y="0"/>
                  </a:moveTo>
                  <a:lnTo>
                    <a:pt x="110997" y="0"/>
                  </a:lnTo>
                  <a:lnTo>
                    <a:pt x="67792" y="8717"/>
                  </a:lnTo>
                  <a:lnTo>
                    <a:pt x="32510" y="32496"/>
                  </a:lnTo>
                  <a:lnTo>
                    <a:pt x="8722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22" y="598211"/>
                  </a:lnTo>
                  <a:lnTo>
                    <a:pt x="32510" y="633491"/>
                  </a:lnTo>
                  <a:lnTo>
                    <a:pt x="67792" y="657270"/>
                  </a:lnTo>
                  <a:lnTo>
                    <a:pt x="110997" y="665988"/>
                  </a:lnTo>
                  <a:lnTo>
                    <a:pt x="3781298" y="665988"/>
                  </a:lnTo>
                  <a:lnTo>
                    <a:pt x="3824519" y="657270"/>
                  </a:lnTo>
                  <a:lnTo>
                    <a:pt x="3859799" y="633491"/>
                  </a:lnTo>
                  <a:lnTo>
                    <a:pt x="3883578" y="598211"/>
                  </a:lnTo>
                  <a:lnTo>
                    <a:pt x="3892296" y="554990"/>
                  </a:lnTo>
                  <a:lnTo>
                    <a:pt x="3892296" y="110998"/>
                  </a:lnTo>
                  <a:lnTo>
                    <a:pt x="3883578" y="67776"/>
                  </a:lnTo>
                  <a:lnTo>
                    <a:pt x="3859799" y="32496"/>
                  </a:lnTo>
                  <a:lnTo>
                    <a:pt x="3824519" y="8717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2812" y="1667256"/>
              <a:ext cx="3892550" cy="666115"/>
            </a:xfrm>
            <a:custGeom>
              <a:avLst/>
              <a:gdLst/>
              <a:ahLst/>
              <a:cxnLst/>
              <a:rect l="l" t="t" r="r" b="b"/>
              <a:pathLst>
                <a:path w="3892550" h="666114">
                  <a:moveTo>
                    <a:pt x="0" y="110998"/>
                  </a:moveTo>
                  <a:lnTo>
                    <a:pt x="8722" y="67776"/>
                  </a:lnTo>
                  <a:lnTo>
                    <a:pt x="32510" y="32496"/>
                  </a:lnTo>
                  <a:lnTo>
                    <a:pt x="67792" y="8717"/>
                  </a:lnTo>
                  <a:lnTo>
                    <a:pt x="110997" y="0"/>
                  </a:lnTo>
                  <a:lnTo>
                    <a:pt x="3781298" y="0"/>
                  </a:lnTo>
                  <a:lnTo>
                    <a:pt x="3824519" y="8717"/>
                  </a:lnTo>
                  <a:lnTo>
                    <a:pt x="3859799" y="32496"/>
                  </a:lnTo>
                  <a:lnTo>
                    <a:pt x="3883578" y="67776"/>
                  </a:lnTo>
                  <a:lnTo>
                    <a:pt x="3892296" y="110998"/>
                  </a:lnTo>
                  <a:lnTo>
                    <a:pt x="3892296" y="554990"/>
                  </a:lnTo>
                  <a:lnTo>
                    <a:pt x="3883578" y="598211"/>
                  </a:lnTo>
                  <a:lnTo>
                    <a:pt x="3859799" y="633491"/>
                  </a:lnTo>
                  <a:lnTo>
                    <a:pt x="3824519" y="657270"/>
                  </a:lnTo>
                  <a:lnTo>
                    <a:pt x="3781298" y="665988"/>
                  </a:lnTo>
                  <a:lnTo>
                    <a:pt x="110997" y="665988"/>
                  </a:lnTo>
                  <a:lnTo>
                    <a:pt x="67792" y="657270"/>
                  </a:lnTo>
                  <a:lnTo>
                    <a:pt x="32510" y="633491"/>
                  </a:lnTo>
                  <a:lnTo>
                    <a:pt x="8722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24760" y="1845309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4103" y="2577083"/>
            <a:ext cx="3030220" cy="678180"/>
            <a:chOff x="1594103" y="2577083"/>
            <a:chExt cx="3030220" cy="678180"/>
          </a:xfrm>
        </p:grpSpPr>
        <p:sp>
          <p:nvSpPr>
            <p:cNvPr id="10" name="object 10"/>
            <p:cNvSpPr/>
            <p:nvPr/>
          </p:nvSpPr>
          <p:spPr>
            <a:xfrm>
              <a:off x="1600199" y="2583179"/>
              <a:ext cx="3017520" cy="666115"/>
            </a:xfrm>
            <a:custGeom>
              <a:avLst/>
              <a:gdLst/>
              <a:ahLst/>
              <a:cxnLst/>
              <a:rect l="l" t="t" r="r" b="b"/>
              <a:pathLst>
                <a:path w="3017520" h="666114">
                  <a:moveTo>
                    <a:pt x="2906522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8" y="665988"/>
                  </a:lnTo>
                  <a:lnTo>
                    <a:pt x="2906522" y="665988"/>
                  </a:lnTo>
                  <a:lnTo>
                    <a:pt x="2949743" y="657270"/>
                  </a:lnTo>
                  <a:lnTo>
                    <a:pt x="2985023" y="633491"/>
                  </a:lnTo>
                  <a:lnTo>
                    <a:pt x="3008802" y="598211"/>
                  </a:lnTo>
                  <a:lnTo>
                    <a:pt x="3017520" y="554990"/>
                  </a:lnTo>
                  <a:lnTo>
                    <a:pt x="3017520" y="110998"/>
                  </a:lnTo>
                  <a:lnTo>
                    <a:pt x="3008802" y="67776"/>
                  </a:lnTo>
                  <a:lnTo>
                    <a:pt x="2985023" y="32496"/>
                  </a:lnTo>
                  <a:lnTo>
                    <a:pt x="2949743" y="8717"/>
                  </a:lnTo>
                  <a:lnTo>
                    <a:pt x="29065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199" y="2583179"/>
              <a:ext cx="3017520" cy="666115"/>
            </a:xfrm>
            <a:custGeom>
              <a:avLst/>
              <a:gdLst/>
              <a:ahLst/>
              <a:cxnLst/>
              <a:rect l="l" t="t" r="r" b="b"/>
              <a:pathLst>
                <a:path w="301752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2906522" y="0"/>
                  </a:lnTo>
                  <a:lnTo>
                    <a:pt x="2949743" y="8717"/>
                  </a:lnTo>
                  <a:lnTo>
                    <a:pt x="2985023" y="32496"/>
                  </a:lnTo>
                  <a:lnTo>
                    <a:pt x="3008802" y="67776"/>
                  </a:lnTo>
                  <a:lnTo>
                    <a:pt x="3017520" y="110998"/>
                  </a:lnTo>
                  <a:lnTo>
                    <a:pt x="3017520" y="554990"/>
                  </a:lnTo>
                  <a:lnTo>
                    <a:pt x="3008802" y="598211"/>
                  </a:lnTo>
                  <a:lnTo>
                    <a:pt x="2985023" y="633491"/>
                  </a:lnTo>
                  <a:lnTo>
                    <a:pt x="2949743" y="657270"/>
                  </a:lnTo>
                  <a:lnTo>
                    <a:pt x="2906522" y="665988"/>
                  </a:lnTo>
                  <a:lnTo>
                    <a:pt x="110998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37766" y="2760979"/>
            <a:ext cx="234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keywords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36420" y="3493008"/>
            <a:ext cx="2428240" cy="678180"/>
            <a:chOff x="1836420" y="3493008"/>
            <a:chExt cx="2428240" cy="678180"/>
          </a:xfrm>
        </p:grpSpPr>
        <p:sp>
          <p:nvSpPr>
            <p:cNvPr id="14" name="object 14"/>
            <p:cNvSpPr/>
            <p:nvPr/>
          </p:nvSpPr>
          <p:spPr>
            <a:xfrm>
              <a:off x="1842516" y="3499104"/>
              <a:ext cx="2415540" cy="666115"/>
            </a:xfrm>
            <a:custGeom>
              <a:avLst/>
              <a:gdLst/>
              <a:ahLst/>
              <a:cxnLst/>
              <a:rect l="l" t="t" r="r" b="b"/>
              <a:pathLst>
                <a:path w="2415540" h="666114">
                  <a:moveTo>
                    <a:pt x="2304542" y="0"/>
                  </a:moveTo>
                  <a:lnTo>
                    <a:pt x="110997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7" y="665988"/>
                  </a:lnTo>
                  <a:lnTo>
                    <a:pt x="2304542" y="665988"/>
                  </a:lnTo>
                  <a:lnTo>
                    <a:pt x="2347763" y="657270"/>
                  </a:lnTo>
                  <a:lnTo>
                    <a:pt x="2383043" y="633491"/>
                  </a:lnTo>
                  <a:lnTo>
                    <a:pt x="2406822" y="598211"/>
                  </a:lnTo>
                  <a:lnTo>
                    <a:pt x="2415539" y="554990"/>
                  </a:lnTo>
                  <a:lnTo>
                    <a:pt x="2415539" y="110998"/>
                  </a:lnTo>
                  <a:lnTo>
                    <a:pt x="2406822" y="67776"/>
                  </a:lnTo>
                  <a:lnTo>
                    <a:pt x="2383043" y="32496"/>
                  </a:lnTo>
                  <a:lnTo>
                    <a:pt x="2347763" y="8717"/>
                  </a:lnTo>
                  <a:lnTo>
                    <a:pt x="230454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2516" y="3499104"/>
              <a:ext cx="2415540" cy="666115"/>
            </a:xfrm>
            <a:custGeom>
              <a:avLst/>
              <a:gdLst/>
              <a:ahLst/>
              <a:cxnLst/>
              <a:rect l="l" t="t" r="r" b="b"/>
              <a:pathLst>
                <a:path w="241554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7" y="0"/>
                  </a:lnTo>
                  <a:lnTo>
                    <a:pt x="2304542" y="0"/>
                  </a:lnTo>
                  <a:lnTo>
                    <a:pt x="2347763" y="8717"/>
                  </a:lnTo>
                  <a:lnTo>
                    <a:pt x="2383043" y="32496"/>
                  </a:lnTo>
                  <a:lnTo>
                    <a:pt x="2406822" y="67776"/>
                  </a:lnTo>
                  <a:lnTo>
                    <a:pt x="2415539" y="110998"/>
                  </a:lnTo>
                  <a:lnTo>
                    <a:pt x="2415539" y="554990"/>
                  </a:lnTo>
                  <a:lnTo>
                    <a:pt x="2406822" y="598211"/>
                  </a:lnTo>
                  <a:lnTo>
                    <a:pt x="2383043" y="633491"/>
                  </a:lnTo>
                  <a:lnTo>
                    <a:pt x="2347763" y="657270"/>
                  </a:lnTo>
                  <a:lnTo>
                    <a:pt x="2304542" y="665988"/>
                  </a:lnTo>
                  <a:lnTo>
                    <a:pt x="110997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86329" y="3539490"/>
            <a:ext cx="132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3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WebElement Locators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34556" y="1661160"/>
            <a:ext cx="3904615" cy="678180"/>
            <a:chOff x="6734556" y="1661160"/>
            <a:chExt cx="3904615" cy="678180"/>
          </a:xfrm>
        </p:grpSpPr>
        <p:sp>
          <p:nvSpPr>
            <p:cNvPr id="18" name="object 18"/>
            <p:cNvSpPr/>
            <p:nvPr/>
          </p:nvSpPr>
          <p:spPr>
            <a:xfrm>
              <a:off x="6740652" y="1667256"/>
              <a:ext cx="3892550" cy="666115"/>
            </a:xfrm>
            <a:custGeom>
              <a:avLst/>
              <a:gdLst/>
              <a:ahLst/>
              <a:cxnLst/>
              <a:rect l="l" t="t" r="r" b="b"/>
              <a:pathLst>
                <a:path w="3892550" h="666114">
                  <a:moveTo>
                    <a:pt x="3781298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8" y="665988"/>
                  </a:lnTo>
                  <a:lnTo>
                    <a:pt x="3781298" y="665988"/>
                  </a:lnTo>
                  <a:lnTo>
                    <a:pt x="3824519" y="657270"/>
                  </a:lnTo>
                  <a:lnTo>
                    <a:pt x="3859799" y="633491"/>
                  </a:lnTo>
                  <a:lnTo>
                    <a:pt x="3883578" y="598211"/>
                  </a:lnTo>
                  <a:lnTo>
                    <a:pt x="3892296" y="554990"/>
                  </a:lnTo>
                  <a:lnTo>
                    <a:pt x="3892296" y="110998"/>
                  </a:lnTo>
                  <a:lnTo>
                    <a:pt x="3883578" y="67776"/>
                  </a:lnTo>
                  <a:lnTo>
                    <a:pt x="3859799" y="32496"/>
                  </a:lnTo>
                  <a:lnTo>
                    <a:pt x="3824519" y="8717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0652" y="1667256"/>
              <a:ext cx="3892550" cy="666115"/>
            </a:xfrm>
            <a:custGeom>
              <a:avLst/>
              <a:gdLst/>
              <a:ahLst/>
              <a:cxnLst/>
              <a:rect l="l" t="t" r="r" b="b"/>
              <a:pathLst>
                <a:path w="389255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3781298" y="0"/>
                  </a:lnTo>
                  <a:lnTo>
                    <a:pt x="3824519" y="8717"/>
                  </a:lnTo>
                  <a:lnTo>
                    <a:pt x="3859799" y="32496"/>
                  </a:lnTo>
                  <a:lnTo>
                    <a:pt x="3883578" y="67776"/>
                  </a:lnTo>
                  <a:lnTo>
                    <a:pt x="3892296" y="110998"/>
                  </a:lnTo>
                  <a:lnTo>
                    <a:pt x="3892296" y="554990"/>
                  </a:lnTo>
                  <a:lnTo>
                    <a:pt x="3883578" y="598211"/>
                  </a:lnTo>
                  <a:lnTo>
                    <a:pt x="3859799" y="633491"/>
                  </a:lnTo>
                  <a:lnTo>
                    <a:pt x="3824519" y="657270"/>
                  </a:lnTo>
                  <a:lnTo>
                    <a:pt x="3781298" y="665988"/>
                  </a:lnTo>
                  <a:lnTo>
                    <a:pt x="110998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03234" y="1845309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71943" y="2577083"/>
            <a:ext cx="3030220" cy="678180"/>
            <a:chOff x="7171943" y="2577083"/>
            <a:chExt cx="3030220" cy="678180"/>
          </a:xfrm>
        </p:grpSpPr>
        <p:sp>
          <p:nvSpPr>
            <p:cNvPr id="22" name="object 22"/>
            <p:cNvSpPr/>
            <p:nvPr/>
          </p:nvSpPr>
          <p:spPr>
            <a:xfrm>
              <a:off x="7178039" y="2583179"/>
              <a:ext cx="3017520" cy="666115"/>
            </a:xfrm>
            <a:custGeom>
              <a:avLst/>
              <a:gdLst/>
              <a:ahLst/>
              <a:cxnLst/>
              <a:rect l="l" t="t" r="r" b="b"/>
              <a:pathLst>
                <a:path w="3017520" h="666114">
                  <a:moveTo>
                    <a:pt x="2906521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8" y="665988"/>
                  </a:lnTo>
                  <a:lnTo>
                    <a:pt x="2906521" y="665988"/>
                  </a:lnTo>
                  <a:lnTo>
                    <a:pt x="2949743" y="657270"/>
                  </a:lnTo>
                  <a:lnTo>
                    <a:pt x="2985023" y="633491"/>
                  </a:lnTo>
                  <a:lnTo>
                    <a:pt x="3008802" y="598211"/>
                  </a:lnTo>
                  <a:lnTo>
                    <a:pt x="3017519" y="554990"/>
                  </a:lnTo>
                  <a:lnTo>
                    <a:pt x="3017519" y="110998"/>
                  </a:lnTo>
                  <a:lnTo>
                    <a:pt x="3008802" y="67776"/>
                  </a:lnTo>
                  <a:lnTo>
                    <a:pt x="2985023" y="32496"/>
                  </a:lnTo>
                  <a:lnTo>
                    <a:pt x="2949743" y="8717"/>
                  </a:lnTo>
                  <a:lnTo>
                    <a:pt x="290652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8039" y="2583179"/>
              <a:ext cx="3017520" cy="666115"/>
            </a:xfrm>
            <a:custGeom>
              <a:avLst/>
              <a:gdLst/>
              <a:ahLst/>
              <a:cxnLst/>
              <a:rect l="l" t="t" r="r" b="b"/>
              <a:pathLst>
                <a:path w="301752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2906521" y="0"/>
                  </a:lnTo>
                  <a:lnTo>
                    <a:pt x="2949743" y="8717"/>
                  </a:lnTo>
                  <a:lnTo>
                    <a:pt x="2985023" y="32496"/>
                  </a:lnTo>
                  <a:lnTo>
                    <a:pt x="3008802" y="67776"/>
                  </a:lnTo>
                  <a:lnTo>
                    <a:pt x="3017519" y="110998"/>
                  </a:lnTo>
                  <a:lnTo>
                    <a:pt x="3017519" y="554990"/>
                  </a:lnTo>
                  <a:lnTo>
                    <a:pt x="3008802" y="598211"/>
                  </a:lnTo>
                  <a:lnTo>
                    <a:pt x="2985023" y="633491"/>
                  </a:lnTo>
                  <a:lnTo>
                    <a:pt x="2949743" y="657270"/>
                  </a:lnTo>
                  <a:lnTo>
                    <a:pt x="2906521" y="665988"/>
                  </a:lnTo>
                  <a:lnTo>
                    <a:pt x="110998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16494" y="2760979"/>
            <a:ext cx="234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keywords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14259" y="3493008"/>
            <a:ext cx="2428240" cy="678180"/>
            <a:chOff x="7414259" y="3493008"/>
            <a:chExt cx="2428240" cy="678180"/>
          </a:xfrm>
        </p:grpSpPr>
        <p:sp>
          <p:nvSpPr>
            <p:cNvPr id="26" name="object 26"/>
            <p:cNvSpPr/>
            <p:nvPr/>
          </p:nvSpPr>
          <p:spPr>
            <a:xfrm>
              <a:off x="7420355" y="3499104"/>
              <a:ext cx="2415540" cy="666115"/>
            </a:xfrm>
            <a:custGeom>
              <a:avLst/>
              <a:gdLst/>
              <a:ahLst/>
              <a:cxnLst/>
              <a:rect l="l" t="t" r="r" b="b"/>
              <a:pathLst>
                <a:path w="2415540" h="666114">
                  <a:moveTo>
                    <a:pt x="2304542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8" y="665988"/>
                  </a:lnTo>
                  <a:lnTo>
                    <a:pt x="2304542" y="665988"/>
                  </a:lnTo>
                  <a:lnTo>
                    <a:pt x="2347763" y="657270"/>
                  </a:lnTo>
                  <a:lnTo>
                    <a:pt x="2383043" y="633491"/>
                  </a:lnTo>
                  <a:lnTo>
                    <a:pt x="2406822" y="598211"/>
                  </a:lnTo>
                  <a:lnTo>
                    <a:pt x="2415540" y="554990"/>
                  </a:lnTo>
                  <a:lnTo>
                    <a:pt x="2415540" y="110998"/>
                  </a:lnTo>
                  <a:lnTo>
                    <a:pt x="2406822" y="67776"/>
                  </a:lnTo>
                  <a:lnTo>
                    <a:pt x="2383043" y="32496"/>
                  </a:lnTo>
                  <a:lnTo>
                    <a:pt x="2347763" y="8717"/>
                  </a:lnTo>
                  <a:lnTo>
                    <a:pt x="230454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20355" y="3499104"/>
              <a:ext cx="2415540" cy="666115"/>
            </a:xfrm>
            <a:custGeom>
              <a:avLst/>
              <a:gdLst/>
              <a:ahLst/>
              <a:cxnLst/>
              <a:rect l="l" t="t" r="r" b="b"/>
              <a:pathLst>
                <a:path w="241554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2304542" y="0"/>
                  </a:lnTo>
                  <a:lnTo>
                    <a:pt x="2347763" y="8717"/>
                  </a:lnTo>
                  <a:lnTo>
                    <a:pt x="2383043" y="32496"/>
                  </a:lnTo>
                  <a:lnTo>
                    <a:pt x="2406822" y="67776"/>
                  </a:lnTo>
                  <a:lnTo>
                    <a:pt x="2415540" y="110998"/>
                  </a:lnTo>
                  <a:lnTo>
                    <a:pt x="2415540" y="554990"/>
                  </a:lnTo>
                  <a:lnTo>
                    <a:pt x="2406822" y="598211"/>
                  </a:lnTo>
                  <a:lnTo>
                    <a:pt x="2383043" y="633491"/>
                  </a:lnTo>
                  <a:lnTo>
                    <a:pt x="2347763" y="657270"/>
                  </a:lnTo>
                  <a:lnTo>
                    <a:pt x="2304542" y="665988"/>
                  </a:lnTo>
                  <a:lnTo>
                    <a:pt x="110998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29753" y="3676650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78040" y="4355591"/>
            <a:ext cx="1409700" cy="1015365"/>
            <a:chOff x="7178040" y="4355591"/>
            <a:chExt cx="1409700" cy="1015365"/>
          </a:xfrm>
        </p:grpSpPr>
        <p:sp>
          <p:nvSpPr>
            <p:cNvPr id="30" name="object 30"/>
            <p:cNvSpPr/>
            <p:nvPr/>
          </p:nvSpPr>
          <p:spPr>
            <a:xfrm>
              <a:off x="7184136" y="4361687"/>
              <a:ext cx="1397635" cy="1003300"/>
            </a:xfrm>
            <a:custGeom>
              <a:avLst/>
              <a:gdLst/>
              <a:ahLst/>
              <a:cxnLst/>
              <a:rect l="l" t="t" r="r" b="b"/>
              <a:pathLst>
                <a:path w="1397634" h="1003300">
                  <a:moveTo>
                    <a:pt x="1230376" y="0"/>
                  </a:moveTo>
                  <a:lnTo>
                    <a:pt x="167132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2" y="1002792"/>
                  </a:lnTo>
                  <a:lnTo>
                    <a:pt x="1230376" y="1002792"/>
                  </a:lnTo>
                  <a:lnTo>
                    <a:pt x="1274814" y="996823"/>
                  </a:lnTo>
                  <a:lnTo>
                    <a:pt x="1314741" y="979979"/>
                  </a:lnTo>
                  <a:lnTo>
                    <a:pt x="1348565" y="953849"/>
                  </a:lnTo>
                  <a:lnTo>
                    <a:pt x="1374695" y="920025"/>
                  </a:lnTo>
                  <a:lnTo>
                    <a:pt x="1391539" y="880098"/>
                  </a:lnTo>
                  <a:lnTo>
                    <a:pt x="1397508" y="835660"/>
                  </a:lnTo>
                  <a:lnTo>
                    <a:pt x="1397508" y="167131"/>
                  </a:lnTo>
                  <a:lnTo>
                    <a:pt x="1391539" y="122693"/>
                  </a:lnTo>
                  <a:lnTo>
                    <a:pt x="1374695" y="82766"/>
                  </a:lnTo>
                  <a:lnTo>
                    <a:pt x="1348565" y="48942"/>
                  </a:lnTo>
                  <a:lnTo>
                    <a:pt x="1314741" y="22812"/>
                  </a:lnTo>
                  <a:lnTo>
                    <a:pt x="1274814" y="5968"/>
                  </a:lnTo>
                  <a:lnTo>
                    <a:pt x="1230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84136" y="4361687"/>
              <a:ext cx="1397635" cy="1003300"/>
            </a:xfrm>
            <a:custGeom>
              <a:avLst/>
              <a:gdLst/>
              <a:ahLst/>
              <a:cxnLst/>
              <a:rect l="l" t="t" r="r" b="b"/>
              <a:pathLst>
                <a:path w="1397634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2" y="0"/>
                  </a:lnTo>
                  <a:lnTo>
                    <a:pt x="1230376" y="0"/>
                  </a:lnTo>
                  <a:lnTo>
                    <a:pt x="1274814" y="5968"/>
                  </a:lnTo>
                  <a:lnTo>
                    <a:pt x="1314741" y="22812"/>
                  </a:lnTo>
                  <a:lnTo>
                    <a:pt x="1348565" y="48942"/>
                  </a:lnTo>
                  <a:lnTo>
                    <a:pt x="1374695" y="82766"/>
                  </a:lnTo>
                  <a:lnTo>
                    <a:pt x="1391539" y="122693"/>
                  </a:lnTo>
                  <a:lnTo>
                    <a:pt x="1397508" y="167131"/>
                  </a:lnTo>
                  <a:lnTo>
                    <a:pt x="1397508" y="835660"/>
                  </a:lnTo>
                  <a:lnTo>
                    <a:pt x="1391539" y="880098"/>
                  </a:lnTo>
                  <a:lnTo>
                    <a:pt x="1374695" y="920025"/>
                  </a:lnTo>
                  <a:lnTo>
                    <a:pt x="1348565" y="953849"/>
                  </a:lnTo>
                  <a:lnTo>
                    <a:pt x="1314741" y="979979"/>
                  </a:lnTo>
                  <a:lnTo>
                    <a:pt x="1274814" y="996823"/>
                  </a:lnTo>
                  <a:lnTo>
                    <a:pt x="1230376" y="1002792"/>
                  </a:lnTo>
                  <a:lnTo>
                    <a:pt x="167132" y="1002792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1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66786" y="4571238"/>
            <a:ext cx="63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Home Page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915400" y="4355591"/>
            <a:ext cx="1449705" cy="1015365"/>
            <a:chOff x="8915400" y="4355591"/>
            <a:chExt cx="1449705" cy="1015365"/>
          </a:xfrm>
        </p:grpSpPr>
        <p:sp>
          <p:nvSpPr>
            <p:cNvPr id="34" name="object 34"/>
            <p:cNvSpPr/>
            <p:nvPr/>
          </p:nvSpPr>
          <p:spPr>
            <a:xfrm>
              <a:off x="8921495" y="4361687"/>
              <a:ext cx="1437640" cy="1003300"/>
            </a:xfrm>
            <a:custGeom>
              <a:avLst/>
              <a:gdLst/>
              <a:ahLst/>
              <a:cxnLst/>
              <a:rect l="l" t="t" r="r" b="b"/>
              <a:pathLst>
                <a:path w="1437640" h="1003300">
                  <a:moveTo>
                    <a:pt x="1270000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2"/>
                  </a:lnTo>
                  <a:lnTo>
                    <a:pt x="1270000" y="1002792"/>
                  </a:lnTo>
                  <a:lnTo>
                    <a:pt x="1314438" y="996823"/>
                  </a:lnTo>
                  <a:lnTo>
                    <a:pt x="1354365" y="979979"/>
                  </a:lnTo>
                  <a:lnTo>
                    <a:pt x="1388189" y="953849"/>
                  </a:lnTo>
                  <a:lnTo>
                    <a:pt x="1414319" y="920025"/>
                  </a:lnTo>
                  <a:lnTo>
                    <a:pt x="1431163" y="880098"/>
                  </a:lnTo>
                  <a:lnTo>
                    <a:pt x="1437131" y="835660"/>
                  </a:lnTo>
                  <a:lnTo>
                    <a:pt x="1437131" y="167131"/>
                  </a:lnTo>
                  <a:lnTo>
                    <a:pt x="1431163" y="122693"/>
                  </a:lnTo>
                  <a:lnTo>
                    <a:pt x="1414319" y="82766"/>
                  </a:lnTo>
                  <a:lnTo>
                    <a:pt x="1388189" y="48942"/>
                  </a:lnTo>
                  <a:lnTo>
                    <a:pt x="1354365" y="22812"/>
                  </a:lnTo>
                  <a:lnTo>
                    <a:pt x="1314438" y="596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21495" y="4361687"/>
              <a:ext cx="1437640" cy="1003300"/>
            </a:xfrm>
            <a:custGeom>
              <a:avLst/>
              <a:gdLst/>
              <a:ahLst/>
              <a:cxnLst/>
              <a:rect l="l" t="t" r="r" b="b"/>
              <a:pathLst>
                <a:path w="1437640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1270000" y="0"/>
                  </a:lnTo>
                  <a:lnTo>
                    <a:pt x="1314438" y="5968"/>
                  </a:lnTo>
                  <a:lnTo>
                    <a:pt x="1354365" y="22812"/>
                  </a:lnTo>
                  <a:lnTo>
                    <a:pt x="1388189" y="48942"/>
                  </a:lnTo>
                  <a:lnTo>
                    <a:pt x="1414319" y="82766"/>
                  </a:lnTo>
                  <a:lnTo>
                    <a:pt x="1431163" y="122693"/>
                  </a:lnTo>
                  <a:lnTo>
                    <a:pt x="1437131" y="167131"/>
                  </a:lnTo>
                  <a:lnTo>
                    <a:pt x="1437131" y="835660"/>
                  </a:lnTo>
                  <a:lnTo>
                    <a:pt x="1431163" y="880098"/>
                  </a:lnTo>
                  <a:lnTo>
                    <a:pt x="1414319" y="920025"/>
                  </a:lnTo>
                  <a:lnTo>
                    <a:pt x="1388189" y="953849"/>
                  </a:lnTo>
                  <a:lnTo>
                    <a:pt x="1354365" y="979979"/>
                  </a:lnTo>
                  <a:lnTo>
                    <a:pt x="1314438" y="996823"/>
                  </a:lnTo>
                  <a:lnTo>
                    <a:pt x="1270000" y="1002792"/>
                  </a:lnTo>
                  <a:lnTo>
                    <a:pt x="167131" y="1002792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1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47175" y="4571238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Checkout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692383" y="4355591"/>
            <a:ext cx="1449705" cy="1015365"/>
            <a:chOff x="10692383" y="4355591"/>
            <a:chExt cx="1449705" cy="1015365"/>
          </a:xfrm>
        </p:grpSpPr>
        <p:sp>
          <p:nvSpPr>
            <p:cNvPr id="38" name="object 38"/>
            <p:cNvSpPr/>
            <p:nvPr/>
          </p:nvSpPr>
          <p:spPr>
            <a:xfrm>
              <a:off x="10698479" y="4361687"/>
              <a:ext cx="1437640" cy="1003300"/>
            </a:xfrm>
            <a:custGeom>
              <a:avLst/>
              <a:gdLst/>
              <a:ahLst/>
              <a:cxnLst/>
              <a:rect l="l" t="t" r="r" b="b"/>
              <a:pathLst>
                <a:path w="1437640" h="1003300">
                  <a:moveTo>
                    <a:pt x="1270000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2"/>
                  </a:lnTo>
                  <a:lnTo>
                    <a:pt x="1270000" y="1002792"/>
                  </a:lnTo>
                  <a:lnTo>
                    <a:pt x="1314438" y="996823"/>
                  </a:lnTo>
                  <a:lnTo>
                    <a:pt x="1354365" y="979979"/>
                  </a:lnTo>
                  <a:lnTo>
                    <a:pt x="1388189" y="953849"/>
                  </a:lnTo>
                  <a:lnTo>
                    <a:pt x="1414319" y="920025"/>
                  </a:lnTo>
                  <a:lnTo>
                    <a:pt x="1431163" y="880098"/>
                  </a:lnTo>
                  <a:lnTo>
                    <a:pt x="1437131" y="835660"/>
                  </a:lnTo>
                  <a:lnTo>
                    <a:pt x="1437131" y="167131"/>
                  </a:lnTo>
                  <a:lnTo>
                    <a:pt x="1431163" y="122693"/>
                  </a:lnTo>
                  <a:lnTo>
                    <a:pt x="1414319" y="82766"/>
                  </a:lnTo>
                  <a:lnTo>
                    <a:pt x="1388189" y="48942"/>
                  </a:lnTo>
                  <a:lnTo>
                    <a:pt x="1354365" y="22812"/>
                  </a:lnTo>
                  <a:lnTo>
                    <a:pt x="1314438" y="596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98479" y="4361687"/>
              <a:ext cx="1437640" cy="1003300"/>
            </a:xfrm>
            <a:custGeom>
              <a:avLst/>
              <a:gdLst/>
              <a:ahLst/>
              <a:cxnLst/>
              <a:rect l="l" t="t" r="r" b="b"/>
              <a:pathLst>
                <a:path w="1437640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1270000" y="0"/>
                  </a:lnTo>
                  <a:lnTo>
                    <a:pt x="1314438" y="5968"/>
                  </a:lnTo>
                  <a:lnTo>
                    <a:pt x="1354365" y="22812"/>
                  </a:lnTo>
                  <a:lnTo>
                    <a:pt x="1388189" y="48942"/>
                  </a:lnTo>
                  <a:lnTo>
                    <a:pt x="1414319" y="82766"/>
                  </a:lnTo>
                  <a:lnTo>
                    <a:pt x="1431163" y="122693"/>
                  </a:lnTo>
                  <a:lnTo>
                    <a:pt x="1437131" y="167131"/>
                  </a:lnTo>
                  <a:lnTo>
                    <a:pt x="1437131" y="835660"/>
                  </a:lnTo>
                  <a:lnTo>
                    <a:pt x="1431163" y="880098"/>
                  </a:lnTo>
                  <a:lnTo>
                    <a:pt x="1414319" y="920025"/>
                  </a:lnTo>
                  <a:lnTo>
                    <a:pt x="1388189" y="953849"/>
                  </a:lnTo>
                  <a:lnTo>
                    <a:pt x="1354365" y="979979"/>
                  </a:lnTo>
                  <a:lnTo>
                    <a:pt x="1314438" y="996823"/>
                  </a:lnTo>
                  <a:lnTo>
                    <a:pt x="1270000" y="1002792"/>
                  </a:lnTo>
                  <a:lnTo>
                    <a:pt x="167131" y="1002792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1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891773" y="4708397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40679" y="4355591"/>
            <a:ext cx="1409700" cy="1015365"/>
            <a:chOff x="5440679" y="4355591"/>
            <a:chExt cx="1409700" cy="1015365"/>
          </a:xfrm>
        </p:grpSpPr>
        <p:sp>
          <p:nvSpPr>
            <p:cNvPr id="42" name="object 42"/>
            <p:cNvSpPr/>
            <p:nvPr/>
          </p:nvSpPr>
          <p:spPr>
            <a:xfrm>
              <a:off x="5446775" y="4361687"/>
              <a:ext cx="1397635" cy="1003300"/>
            </a:xfrm>
            <a:custGeom>
              <a:avLst/>
              <a:gdLst/>
              <a:ahLst/>
              <a:cxnLst/>
              <a:rect l="l" t="t" r="r" b="b"/>
              <a:pathLst>
                <a:path w="1397634" h="1003300">
                  <a:moveTo>
                    <a:pt x="1230376" y="0"/>
                  </a:moveTo>
                  <a:lnTo>
                    <a:pt x="167132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2" y="1002792"/>
                  </a:lnTo>
                  <a:lnTo>
                    <a:pt x="1230376" y="1002792"/>
                  </a:lnTo>
                  <a:lnTo>
                    <a:pt x="1274814" y="996823"/>
                  </a:lnTo>
                  <a:lnTo>
                    <a:pt x="1314741" y="979979"/>
                  </a:lnTo>
                  <a:lnTo>
                    <a:pt x="1348565" y="953849"/>
                  </a:lnTo>
                  <a:lnTo>
                    <a:pt x="1374695" y="920025"/>
                  </a:lnTo>
                  <a:lnTo>
                    <a:pt x="1391539" y="880098"/>
                  </a:lnTo>
                  <a:lnTo>
                    <a:pt x="1397507" y="835660"/>
                  </a:lnTo>
                  <a:lnTo>
                    <a:pt x="1397507" y="167131"/>
                  </a:lnTo>
                  <a:lnTo>
                    <a:pt x="1391539" y="122693"/>
                  </a:lnTo>
                  <a:lnTo>
                    <a:pt x="1374695" y="82766"/>
                  </a:lnTo>
                  <a:lnTo>
                    <a:pt x="1348565" y="48942"/>
                  </a:lnTo>
                  <a:lnTo>
                    <a:pt x="1314741" y="22812"/>
                  </a:lnTo>
                  <a:lnTo>
                    <a:pt x="1274814" y="5968"/>
                  </a:lnTo>
                  <a:lnTo>
                    <a:pt x="1230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46775" y="4361687"/>
              <a:ext cx="1397635" cy="1003300"/>
            </a:xfrm>
            <a:custGeom>
              <a:avLst/>
              <a:gdLst/>
              <a:ahLst/>
              <a:cxnLst/>
              <a:rect l="l" t="t" r="r" b="b"/>
              <a:pathLst>
                <a:path w="1397634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2" y="0"/>
                  </a:lnTo>
                  <a:lnTo>
                    <a:pt x="1230376" y="0"/>
                  </a:lnTo>
                  <a:lnTo>
                    <a:pt x="1274814" y="5968"/>
                  </a:lnTo>
                  <a:lnTo>
                    <a:pt x="1314741" y="22812"/>
                  </a:lnTo>
                  <a:lnTo>
                    <a:pt x="1348565" y="48942"/>
                  </a:lnTo>
                  <a:lnTo>
                    <a:pt x="1374695" y="82766"/>
                  </a:lnTo>
                  <a:lnTo>
                    <a:pt x="1391539" y="122693"/>
                  </a:lnTo>
                  <a:lnTo>
                    <a:pt x="1397507" y="167131"/>
                  </a:lnTo>
                  <a:lnTo>
                    <a:pt x="1397507" y="835660"/>
                  </a:lnTo>
                  <a:lnTo>
                    <a:pt x="1391539" y="880098"/>
                  </a:lnTo>
                  <a:lnTo>
                    <a:pt x="1374695" y="920025"/>
                  </a:lnTo>
                  <a:lnTo>
                    <a:pt x="1348565" y="953849"/>
                  </a:lnTo>
                  <a:lnTo>
                    <a:pt x="1314741" y="979979"/>
                  </a:lnTo>
                  <a:lnTo>
                    <a:pt x="1274814" y="996823"/>
                  </a:lnTo>
                  <a:lnTo>
                    <a:pt x="1230376" y="1002792"/>
                  </a:lnTo>
                  <a:lnTo>
                    <a:pt x="167132" y="1002792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1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54953" y="4571238"/>
            <a:ext cx="58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Login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72171" y="5521452"/>
            <a:ext cx="2429510" cy="678180"/>
            <a:chOff x="7472171" y="5521452"/>
            <a:chExt cx="2429510" cy="678180"/>
          </a:xfrm>
        </p:grpSpPr>
        <p:sp>
          <p:nvSpPr>
            <p:cNvPr id="46" name="object 46"/>
            <p:cNvSpPr/>
            <p:nvPr/>
          </p:nvSpPr>
          <p:spPr>
            <a:xfrm>
              <a:off x="7478267" y="5527548"/>
              <a:ext cx="2417445" cy="666115"/>
            </a:xfrm>
            <a:custGeom>
              <a:avLst/>
              <a:gdLst/>
              <a:ahLst/>
              <a:cxnLst/>
              <a:rect l="l" t="t" r="r" b="b"/>
              <a:pathLst>
                <a:path w="2417445" h="666114">
                  <a:moveTo>
                    <a:pt x="2306065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7"/>
                  </a:lnTo>
                  <a:lnTo>
                    <a:pt x="0" y="554989"/>
                  </a:lnTo>
                  <a:lnTo>
                    <a:pt x="8717" y="598195"/>
                  </a:lnTo>
                  <a:lnTo>
                    <a:pt x="32496" y="633477"/>
                  </a:lnTo>
                  <a:lnTo>
                    <a:pt x="67776" y="657265"/>
                  </a:lnTo>
                  <a:lnTo>
                    <a:pt x="110998" y="665987"/>
                  </a:lnTo>
                  <a:lnTo>
                    <a:pt x="2306065" y="665987"/>
                  </a:lnTo>
                  <a:lnTo>
                    <a:pt x="2349287" y="657265"/>
                  </a:lnTo>
                  <a:lnTo>
                    <a:pt x="2384567" y="633477"/>
                  </a:lnTo>
                  <a:lnTo>
                    <a:pt x="2408346" y="598195"/>
                  </a:lnTo>
                  <a:lnTo>
                    <a:pt x="2417063" y="554989"/>
                  </a:lnTo>
                  <a:lnTo>
                    <a:pt x="2417063" y="110997"/>
                  </a:lnTo>
                  <a:lnTo>
                    <a:pt x="2408346" y="67776"/>
                  </a:lnTo>
                  <a:lnTo>
                    <a:pt x="2384567" y="32496"/>
                  </a:lnTo>
                  <a:lnTo>
                    <a:pt x="2349287" y="8717"/>
                  </a:lnTo>
                  <a:lnTo>
                    <a:pt x="230606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78267" y="5527548"/>
              <a:ext cx="2417445" cy="666115"/>
            </a:xfrm>
            <a:custGeom>
              <a:avLst/>
              <a:gdLst/>
              <a:ahLst/>
              <a:cxnLst/>
              <a:rect l="l" t="t" r="r" b="b"/>
              <a:pathLst>
                <a:path w="2417445" h="666114">
                  <a:moveTo>
                    <a:pt x="0" y="110997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2306065" y="0"/>
                  </a:lnTo>
                  <a:lnTo>
                    <a:pt x="2349287" y="8717"/>
                  </a:lnTo>
                  <a:lnTo>
                    <a:pt x="2384567" y="32496"/>
                  </a:lnTo>
                  <a:lnTo>
                    <a:pt x="2408346" y="67776"/>
                  </a:lnTo>
                  <a:lnTo>
                    <a:pt x="2417063" y="110997"/>
                  </a:lnTo>
                  <a:lnTo>
                    <a:pt x="2417063" y="554989"/>
                  </a:lnTo>
                  <a:lnTo>
                    <a:pt x="2408346" y="598195"/>
                  </a:lnTo>
                  <a:lnTo>
                    <a:pt x="2384567" y="633477"/>
                  </a:lnTo>
                  <a:lnTo>
                    <a:pt x="2349287" y="657265"/>
                  </a:lnTo>
                  <a:lnTo>
                    <a:pt x="2306065" y="665987"/>
                  </a:lnTo>
                  <a:lnTo>
                    <a:pt x="110998" y="665987"/>
                  </a:lnTo>
                  <a:lnTo>
                    <a:pt x="67776" y="657265"/>
                  </a:lnTo>
                  <a:lnTo>
                    <a:pt x="32496" y="633477"/>
                  </a:lnTo>
                  <a:lnTo>
                    <a:pt x="8717" y="598195"/>
                  </a:lnTo>
                  <a:lnTo>
                    <a:pt x="0" y="554989"/>
                  </a:lnTo>
                  <a:lnTo>
                    <a:pt x="0" y="110997"/>
                  </a:lnTo>
                  <a:close/>
                </a:path>
              </a:pathLst>
            </a:custGeom>
            <a:ln w="12192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23606" y="5567578"/>
            <a:ext cx="1327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WebElement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237603" y="1251330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1" y="173095"/>
            <a:ext cx="8712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5" dirty="0"/>
              <a:t>P</a:t>
            </a:r>
            <a:r>
              <a:rPr dirty="0"/>
              <a:t>a</a:t>
            </a:r>
            <a:r>
              <a:rPr spc="-30" dirty="0"/>
              <a:t>g</a:t>
            </a:r>
            <a:r>
              <a:rPr dirty="0"/>
              <a:t>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Objec</a:t>
            </a:r>
            <a:r>
              <a:rPr dirty="0"/>
              <a:t>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lang="en-US" spc="-65" dirty="0">
                <a:cs typeface="Times New Roman"/>
              </a:rPr>
              <a:t>Model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65" dirty="0"/>
              <a:t>P</a:t>
            </a:r>
            <a:r>
              <a:rPr dirty="0"/>
              <a:t>a</a:t>
            </a:r>
            <a:r>
              <a:rPr spc="-30" dirty="0"/>
              <a:t>g</a:t>
            </a:r>
            <a:r>
              <a:rPr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cl</a:t>
            </a:r>
            <a:r>
              <a:rPr spc="10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079750"/>
            <a:ext cx="5322924" cy="462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+mn-lt"/>
                <a:cs typeface="Calibri"/>
              </a:rPr>
              <a:t>public</a:t>
            </a:r>
            <a:r>
              <a:rPr sz="1400" b="1" spc="-5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Calibri"/>
              </a:rPr>
              <a:t>cl</a:t>
            </a:r>
            <a:r>
              <a:rPr sz="1400" b="1" spc="5" dirty="0">
                <a:latin typeface="+mn-lt"/>
                <a:cs typeface="Calibri"/>
              </a:rPr>
              <a:t>a</a:t>
            </a:r>
            <a:r>
              <a:rPr sz="1400" b="1" dirty="0">
                <a:latin typeface="+mn-lt"/>
                <a:cs typeface="Calibri"/>
              </a:rPr>
              <a:t>ss</a:t>
            </a:r>
            <a:r>
              <a:rPr sz="1400" b="1" spc="-40" dirty="0">
                <a:latin typeface="+mn-lt"/>
                <a:cs typeface="Times New Roman"/>
              </a:rPr>
              <a:t> </a:t>
            </a:r>
            <a:r>
              <a:rPr sz="1400" b="1" spc="-10" dirty="0" err="1">
                <a:latin typeface="+mn-lt"/>
                <a:cs typeface="Calibri"/>
              </a:rPr>
              <a:t>L</a:t>
            </a:r>
            <a:r>
              <a:rPr sz="1400" b="1" dirty="0" err="1">
                <a:latin typeface="+mn-lt"/>
                <a:cs typeface="Calibri"/>
              </a:rPr>
              <a:t>o</a:t>
            </a:r>
            <a:r>
              <a:rPr sz="1400" b="1" spc="-5" dirty="0" err="1">
                <a:latin typeface="+mn-lt"/>
                <a:cs typeface="Calibri"/>
              </a:rPr>
              <a:t>g</a:t>
            </a:r>
            <a:r>
              <a:rPr sz="1400" b="1" dirty="0" err="1">
                <a:latin typeface="+mn-lt"/>
                <a:cs typeface="Calibri"/>
              </a:rPr>
              <a:t>in</a:t>
            </a:r>
            <a:r>
              <a:rPr lang="en-US" sz="1400" b="1" dirty="0" err="1">
                <a:latin typeface="+mn-lt"/>
                <a:cs typeface="Calibri"/>
              </a:rPr>
              <a:t>Page</a:t>
            </a:r>
            <a:r>
              <a:rPr sz="1400" b="1" spc="-5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{</a:t>
            </a:r>
            <a:endParaRPr sz="1400" dirty="0">
              <a:latin typeface="+mn-lt"/>
              <a:cs typeface="Calibri"/>
            </a:endParaRPr>
          </a:p>
          <a:p>
            <a:pPr>
              <a:spcBef>
                <a:spcPts val="26"/>
              </a:spcBef>
            </a:pPr>
            <a:endParaRPr sz="1400" dirty="0">
              <a:latin typeface="+mn-lt"/>
              <a:cs typeface="Times New Roman"/>
            </a:endParaRPr>
          </a:p>
          <a:p>
            <a:pPr marL="413384" marR="944244">
              <a:lnSpc>
                <a:spcPct val="120000"/>
              </a:lnSpc>
            </a:pPr>
            <a:r>
              <a:rPr sz="1400" b="1" spc="-5" dirty="0">
                <a:latin typeface="+mn-lt"/>
                <a:cs typeface="Calibri"/>
              </a:rPr>
              <a:t>public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10" dirty="0">
                <a:latin typeface="+mn-lt"/>
                <a:cs typeface="Calibri"/>
              </a:rPr>
              <a:t>y</a:t>
            </a:r>
            <a:r>
              <a:rPr sz="1400" b="1" spc="-3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T</a:t>
            </a:r>
            <a:r>
              <a:rPr sz="1400" b="1" spc="-10" dirty="0">
                <a:latin typeface="+mn-lt"/>
                <a:cs typeface="Calibri"/>
              </a:rPr>
              <a:t>XT_U</a:t>
            </a:r>
            <a:r>
              <a:rPr sz="1400" b="1" spc="-15" dirty="0">
                <a:latin typeface="+mn-lt"/>
                <a:cs typeface="Calibri"/>
              </a:rPr>
              <a:t>S</a:t>
            </a:r>
            <a:r>
              <a:rPr sz="1400" b="1" spc="-10" dirty="0">
                <a:latin typeface="+mn-lt"/>
                <a:cs typeface="Calibri"/>
              </a:rPr>
              <a:t>ERNA</a:t>
            </a:r>
            <a:r>
              <a:rPr sz="1400" b="1" spc="-5" dirty="0">
                <a:latin typeface="+mn-lt"/>
                <a:cs typeface="Calibri"/>
              </a:rPr>
              <a:t>M</a:t>
            </a:r>
            <a:r>
              <a:rPr sz="1400" b="1" spc="-10" dirty="0">
                <a:latin typeface="+mn-lt"/>
                <a:cs typeface="Calibri"/>
              </a:rPr>
              <a:t>E</a:t>
            </a:r>
            <a:r>
              <a:rPr sz="1400" b="1" spc="-15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=</a:t>
            </a:r>
            <a:r>
              <a:rPr sz="1400" b="1" spc="-3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90" dirty="0">
                <a:latin typeface="+mn-lt"/>
                <a:cs typeface="Calibri"/>
              </a:rPr>
              <a:t>y</a:t>
            </a:r>
            <a:r>
              <a:rPr sz="1400" b="1" spc="15" dirty="0">
                <a:latin typeface="+mn-lt"/>
                <a:cs typeface="Calibri"/>
              </a:rPr>
              <a:t>.</a:t>
            </a:r>
            <a:r>
              <a:rPr sz="1400" b="1" i="1" spc="-5" dirty="0">
                <a:latin typeface="+mn-lt"/>
                <a:cs typeface="Calibri"/>
              </a:rPr>
              <a:t>id</a:t>
            </a:r>
            <a:r>
              <a:rPr sz="1400" b="1" i="1" spc="-5" dirty="0">
                <a:latin typeface="+mn-lt"/>
                <a:cs typeface="Calibri"/>
              </a:rPr>
              <a:t>("</a:t>
            </a:r>
            <a:r>
              <a:rPr sz="1400" b="1" i="1" dirty="0">
                <a:latin typeface="+mn-lt"/>
                <a:cs typeface="Calibri"/>
              </a:rPr>
              <a:t>u</a:t>
            </a:r>
            <a:r>
              <a:rPr sz="1400" b="1" i="1" spc="-5" dirty="0">
                <a:latin typeface="+mn-lt"/>
                <a:cs typeface="Calibri"/>
              </a:rPr>
              <a:t>sern</a:t>
            </a:r>
            <a:r>
              <a:rPr sz="1400" b="1" i="1" spc="5" dirty="0">
                <a:latin typeface="+mn-lt"/>
                <a:cs typeface="Calibri"/>
              </a:rPr>
              <a:t>a</a:t>
            </a:r>
            <a:r>
              <a:rPr sz="1400" b="1" i="1" spc="-15" dirty="0">
                <a:latin typeface="+mn-lt"/>
                <a:cs typeface="Calibri"/>
              </a:rPr>
              <a:t>m</a:t>
            </a:r>
            <a:r>
              <a:rPr sz="1400" b="1" i="1" dirty="0">
                <a:latin typeface="+mn-lt"/>
                <a:cs typeface="Calibri"/>
              </a:rPr>
              <a:t>e</a:t>
            </a:r>
            <a:r>
              <a:rPr sz="1400" b="1" i="1" dirty="0">
                <a:latin typeface="+mn-lt"/>
                <a:cs typeface="Calibri"/>
              </a:rPr>
              <a:t>"</a:t>
            </a:r>
            <a:r>
              <a:rPr sz="1400" b="1" i="1" spc="-5" dirty="0">
                <a:latin typeface="+mn-lt"/>
                <a:cs typeface="Calibri"/>
              </a:rPr>
              <a:t>);</a:t>
            </a:r>
            <a:r>
              <a:rPr sz="1400" b="1" i="1" spc="-5" dirty="0">
                <a:latin typeface="+mn-lt"/>
                <a:cs typeface="Times New Roman"/>
              </a:rPr>
              <a:t> </a:t>
            </a:r>
            <a:endParaRPr lang="en-US" sz="1400" b="1" i="1" spc="-5" dirty="0">
              <a:latin typeface="+mn-lt"/>
              <a:cs typeface="Times New Roman"/>
            </a:endParaRPr>
          </a:p>
          <a:p>
            <a:pPr marL="413384" marR="944244">
              <a:lnSpc>
                <a:spcPct val="120000"/>
              </a:lnSpc>
            </a:pPr>
            <a:r>
              <a:rPr sz="1400" b="1" spc="-5" dirty="0">
                <a:latin typeface="+mn-lt"/>
                <a:cs typeface="Calibri"/>
              </a:rPr>
              <a:t>publi</a:t>
            </a:r>
            <a:r>
              <a:rPr sz="1400" b="1" dirty="0">
                <a:latin typeface="+mn-lt"/>
                <a:cs typeface="Calibri"/>
              </a:rPr>
              <a:t>c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10" dirty="0">
                <a:latin typeface="+mn-lt"/>
                <a:cs typeface="Calibri"/>
              </a:rPr>
              <a:t>y</a:t>
            </a:r>
            <a:r>
              <a:rPr sz="1400" b="1" spc="-3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T</a:t>
            </a:r>
            <a:r>
              <a:rPr sz="1400" b="1" spc="-10" dirty="0">
                <a:latin typeface="+mn-lt"/>
                <a:cs typeface="Calibri"/>
              </a:rPr>
              <a:t>XT</a:t>
            </a:r>
            <a:r>
              <a:rPr sz="1400" b="1" dirty="0">
                <a:latin typeface="+mn-lt"/>
                <a:cs typeface="Calibri"/>
              </a:rPr>
              <a:t>_</a:t>
            </a:r>
            <a:r>
              <a:rPr sz="1400" b="1" spc="-85" dirty="0">
                <a:latin typeface="+mn-lt"/>
                <a:cs typeface="Calibri"/>
              </a:rPr>
              <a:t>P</a:t>
            </a:r>
            <a:r>
              <a:rPr sz="1400" b="1" spc="-10" dirty="0">
                <a:latin typeface="+mn-lt"/>
                <a:cs typeface="Calibri"/>
              </a:rPr>
              <a:t>AS</a:t>
            </a:r>
            <a:r>
              <a:rPr sz="1400" b="1" spc="-30" dirty="0">
                <a:latin typeface="+mn-lt"/>
                <a:cs typeface="Calibri"/>
              </a:rPr>
              <a:t>S</a:t>
            </a:r>
            <a:r>
              <a:rPr sz="1400" b="1" spc="-10" dirty="0">
                <a:latin typeface="+mn-lt"/>
                <a:cs typeface="Calibri"/>
              </a:rPr>
              <a:t>W</a:t>
            </a:r>
            <a:r>
              <a:rPr sz="1400" b="1" dirty="0">
                <a:latin typeface="+mn-lt"/>
                <a:cs typeface="Calibri"/>
              </a:rPr>
              <a:t>O</a:t>
            </a:r>
            <a:r>
              <a:rPr sz="1400" b="1" spc="-15" dirty="0">
                <a:latin typeface="+mn-lt"/>
                <a:cs typeface="Calibri"/>
              </a:rPr>
              <a:t>R</a:t>
            </a:r>
            <a:r>
              <a:rPr sz="1400" b="1" dirty="0">
                <a:latin typeface="+mn-lt"/>
                <a:cs typeface="Calibri"/>
              </a:rPr>
              <a:t>D</a:t>
            </a:r>
            <a:r>
              <a:rPr sz="1400" b="1" spc="-3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=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90" dirty="0">
                <a:latin typeface="+mn-lt"/>
                <a:cs typeface="Calibri"/>
              </a:rPr>
              <a:t>y</a:t>
            </a:r>
            <a:r>
              <a:rPr sz="1400" b="1" spc="20" dirty="0">
                <a:latin typeface="+mn-lt"/>
                <a:cs typeface="Calibri"/>
              </a:rPr>
              <a:t>.</a:t>
            </a:r>
            <a:r>
              <a:rPr sz="1400" b="1" i="1" spc="-5" dirty="0">
                <a:latin typeface="+mn-lt"/>
                <a:cs typeface="Calibri"/>
              </a:rPr>
              <a:t>id("</a:t>
            </a:r>
            <a:r>
              <a:rPr sz="1400" b="1" i="1" dirty="0">
                <a:latin typeface="+mn-lt"/>
                <a:cs typeface="Calibri"/>
              </a:rPr>
              <a:t>j</a:t>
            </a:r>
            <a:r>
              <a:rPr sz="1400" b="1" i="1" spc="-10" dirty="0">
                <a:latin typeface="+mn-lt"/>
                <a:cs typeface="Calibri"/>
              </a:rPr>
              <a:t>_pas</a:t>
            </a:r>
            <a:r>
              <a:rPr sz="1400" b="1" i="1" spc="-25" dirty="0">
                <a:latin typeface="+mn-lt"/>
                <a:cs typeface="Calibri"/>
              </a:rPr>
              <a:t>s</a:t>
            </a:r>
            <a:r>
              <a:rPr sz="1400" b="1" i="1" dirty="0">
                <a:latin typeface="+mn-lt"/>
                <a:cs typeface="Calibri"/>
              </a:rPr>
              <a:t>w</a:t>
            </a:r>
            <a:r>
              <a:rPr sz="1400" b="1" i="1" spc="-5" dirty="0">
                <a:latin typeface="+mn-lt"/>
                <a:cs typeface="Calibri"/>
              </a:rPr>
              <a:t>or</a:t>
            </a:r>
            <a:r>
              <a:rPr sz="1400" b="1" i="1" spc="5" dirty="0">
                <a:latin typeface="+mn-lt"/>
                <a:cs typeface="Calibri"/>
              </a:rPr>
              <a:t>d</a:t>
            </a:r>
            <a:r>
              <a:rPr sz="1400" b="1" i="1" dirty="0">
                <a:latin typeface="+mn-lt"/>
                <a:cs typeface="Calibri"/>
              </a:rPr>
              <a:t>"</a:t>
            </a:r>
            <a:r>
              <a:rPr sz="1400" b="1" i="1" spc="-5" dirty="0">
                <a:latin typeface="+mn-lt"/>
                <a:cs typeface="Calibri"/>
              </a:rPr>
              <a:t>);</a:t>
            </a:r>
            <a:endParaRPr sz="1400" dirty="0">
              <a:latin typeface="+mn-lt"/>
              <a:cs typeface="Calibri"/>
            </a:endParaRPr>
          </a:p>
          <a:p>
            <a:pPr marL="413384">
              <a:spcBef>
                <a:spcPts val="285"/>
              </a:spcBef>
            </a:pPr>
            <a:r>
              <a:rPr sz="1400" b="1" spc="-5" dirty="0">
                <a:latin typeface="+mn-lt"/>
                <a:cs typeface="Calibri"/>
              </a:rPr>
              <a:t>public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10" dirty="0">
                <a:latin typeface="+mn-lt"/>
                <a:cs typeface="Calibri"/>
              </a:rPr>
              <a:t>y</a:t>
            </a:r>
            <a:r>
              <a:rPr sz="1400" b="1" spc="-30" dirty="0">
                <a:latin typeface="+mn-lt"/>
                <a:cs typeface="Times New Roman"/>
              </a:rPr>
              <a:t> </a:t>
            </a:r>
            <a:r>
              <a:rPr sz="1400" b="1" spc="-35" dirty="0">
                <a:latin typeface="+mn-lt"/>
                <a:cs typeface="Calibri"/>
              </a:rPr>
              <a:t>B</a:t>
            </a:r>
            <a:r>
              <a:rPr sz="1400" b="1" dirty="0">
                <a:latin typeface="+mn-lt"/>
                <a:cs typeface="Calibri"/>
              </a:rPr>
              <a:t>T</a:t>
            </a:r>
            <a:r>
              <a:rPr sz="1400" b="1" spc="-10" dirty="0">
                <a:latin typeface="+mn-lt"/>
                <a:cs typeface="Calibri"/>
              </a:rPr>
              <a:t>N_</a:t>
            </a:r>
            <a:r>
              <a:rPr sz="1400" b="1" spc="-35" dirty="0">
                <a:latin typeface="+mn-lt"/>
                <a:cs typeface="Calibri"/>
              </a:rPr>
              <a:t>L</a:t>
            </a:r>
            <a:r>
              <a:rPr sz="1400" b="1" dirty="0">
                <a:latin typeface="+mn-lt"/>
                <a:cs typeface="Calibri"/>
              </a:rPr>
              <a:t>OG</a:t>
            </a:r>
            <a:r>
              <a:rPr sz="1400" b="1" spc="-10" dirty="0">
                <a:latin typeface="+mn-lt"/>
                <a:cs typeface="Calibri"/>
              </a:rPr>
              <a:t>IN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=</a:t>
            </a:r>
            <a:r>
              <a:rPr sz="1400" b="1" spc="-5" dirty="0">
                <a:latin typeface="+mn-lt"/>
                <a:cs typeface="Times New Roman"/>
              </a:rPr>
              <a:t> </a:t>
            </a:r>
            <a:r>
              <a:rPr sz="1400" b="1" spc="-25" dirty="0">
                <a:latin typeface="+mn-lt"/>
                <a:cs typeface="Calibri"/>
              </a:rPr>
              <a:t>B</a:t>
            </a:r>
            <a:r>
              <a:rPr sz="1400" b="1" spc="-90" dirty="0">
                <a:latin typeface="+mn-lt"/>
                <a:cs typeface="Calibri"/>
              </a:rPr>
              <a:t>y</a:t>
            </a:r>
            <a:r>
              <a:rPr sz="1400" b="1" dirty="0">
                <a:latin typeface="+mn-lt"/>
                <a:cs typeface="Calibri"/>
              </a:rPr>
              <a:t>.</a:t>
            </a:r>
            <a:r>
              <a:rPr sz="1400" b="1" i="1" spc="-5" dirty="0">
                <a:latin typeface="+mn-lt"/>
                <a:cs typeface="Calibri"/>
              </a:rPr>
              <a:t>x</a:t>
            </a:r>
            <a:r>
              <a:rPr sz="1400" b="1" i="1" dirty="0">
                <a:latin typeface="+mn-lt"/>
                <a:cs typeface="Calibri"/>
              </a:rPr>
              <a:t>p</a:t>
            </a:r>
            <a:r>
              <a:rPr sz="1400" b="1" i="1" spc="-10" dirty="0">
                <a:latin typeface="+mn-lt"/>
                <a:cs typeface="Calibri"/>
              </a:rPr>
              <a:t>a</a:t>
            </a:r>
            <a:r>
              <a:rPr sz="1400" b="1" i="1" dirty="0">
                <a:latin typeface="+mn-lt"/>
                <a:cs typeface="Calibri"/>
              </a:rPr>
              <a:t>t</a:t>
            </a:r>
            <a:r>
              <a:rPr sz="1400" b="1" i="1" spc="5" dirty="0">
                <a:latin typeface="+mn-lt"/>
                <a:cs typeface="Calibri"/>
              </a:rPr>
              <a:t>h</a:t>
            </a:r>
            <a:r>
              <a:rPr sz="1400" b="1" i="1" dirty="0">
                <a:latin typeface="+mn-lt"/>
                <a:cs typeface="Calibri"/>
              </a:rPr>
              <a:t>(".</a:t>
            </a:r>
            <a:r>
              <a:rPr sz="1400" b="1" i="1" spc="-5" dirty="0">
                <a:latin typeface="+mn-lt"/>
                <a:cs typeface="Calibri"/>
              </a:rPr>
              <a:t>//</a:t>
            </a:r>
            <a:r>
              <a:rPr sz="1400" b="1" i="1" spc="-10" dirty="0">
                <a:latin typeface="+mn-lt"/>
                <a:cs typeface="Calibri"/>
              </a:rPr>
              <a:t>*[@cla</a:t>
            </a:r>
            <a:r>
              <a:rPr sz="1400" b="1" i="1" spc="-5" dirty="0">
                <a:latin typeface="+mn-lt"/>
                <a:cs typeface="Calibri"/>
              </a:rPr>
              <a:t>ss</a:t>
            </a:r>
            <a:r>
              <a:rPr sz="1400" b="1" i="1" spc="-10" dirty="0">
                <a:latin typeface="+mn-lt"/>
                <a:cs typeface="Calibri"/>
              </a:rPr>
              <a:t>='B</a:t>
            </a:r>
            <a:r>
              <a:rPr sz="1400" b="1" i="1" spc="-20" dirty="0">
                <a:latin typeface="+mn-lt"/>
                <a:cs typeface="Calibri"/>
              </a:rPr>
              <a:t>U</a:t>
            </a:r>
            <a:r>
              <a:rPr sz="1400" b="1" i="1" spc="15" dirty="0">
                <a:latin typeface="+mn-lt"/>
                <a:cs typeface="Calibri"/>
              </a:rPr>
              <a:t>T</a:t>
            </a:r>
            <a:r>
              <a:rPr sz="1400" b="1" i="1" spc="-20" dirty="0">
                <a:latin typeface="+mn-lt"/>
                <a:cs typeface="Calibri"/>
              </a:rPr>
              <a:t>T</a:t>
            </a:r>
            <a:r>
              <a:rPr sz="1400" b="1" i="1" spc="-5" dirty="0">
                <a:latin typeface="+mn-lt"/>
                <a:cs typeface="Calibri"/>
              </a:rPr>
              <a:t>O</a:t>
            </a:r>
            <a:r>
              <a:rPr sz="1400" b="1" i="1" spc="5" dirty="0">
                <a:latin typeface="+mn-lt"/>
                <a:cs typeface="Calibri"/>
              </a:rPr>
              <a:t>N</a:t>
            </a:r>
            <a:r>
              <a:rPr sz="1400" b="1" i="1" spc="-5" dirty="0">
                <a:latin typeface="+mn-lt"/>
                <a:cs typeface="Calibri"/>
              </a:rPr>
              <a:t>'</a:t>
            </a:r>
            <a:r>
              <a:rPr sz="1400" b="1" i="1" spc="-10" dirty="0">
                <a:latin typeface="+mn-lt"/>
                <a:cs typeface="Calibri"/>
              </a:rPr>
              <a:t>]");</a:t>
            </a:r>
            <a:endParaRPr sz="1400" dirty="0">
              <a:latin typeface="+mn-lt"/>
              <a:cs typeface="Calibri"/>
            </a:endParaRPr>
          </a:p>
          <a:p>
            <a:pPr>
              <a:spcBef>
                <a:spcPts val="3"/>
              </a:spcBef>
            </a:pPr>
            <a:endParaRPr sz="1400" dirty="0">
              <a:latin typeface="+mn-lt"/>
              <a:cs typeface="Times New Roman"/>
            </a:endParaRPr>
          </a:p>
          <a:p>
            <a:pPr marL="413384"/>
            <a:r>
              <a:rPr sz="1400" b="1" spc="-65" dirty="0">
                <a:latin typeface="+mn-lt"/>
                <a:cs typeface="Calibri"/>
              </a:rPr>
              <a:t>W</a:t>
            </a:r>
            <a:r>
              <a:rPr sz="1400" b="1" spc="-10" dirty="0">
                <a:latin typeface="+mn-lt"/>
                <a:cs typeface="Calibri"/>
              </a:rPr>
              <a:t>e</a:t>
            </a:r>
            <a:r>
              <a:rPr sz="1400" b="1" spc="-5" dirty="0">
                <a:latin typeface="+mn-lt"/>
                <a:cs typeface="Calibri"/>
              </a:rPr>
              <a:t>b</a:t>
            </a:r>
            <a:r>
              <a:rPr sz="1400" b="1" dirty="0">
                <a:latin typeface="+mn-lt"/>
                <a:cs typeface="Calibri"/>
              </a:rPr>
              <a:t>Dri</a:t>
            </a:r>
            <a:r>
              <a:rPr sz="1400" b="1" spc="-25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er</a:t>
            </a:r>
            <a:r>
              <a:rPr sz="1400" b="1" spc="-55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dri</a:t>
            </a:r>
            <a:r>
              <a:rPr sz="1400" b="1" spc="-25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er;</a:t>
            </a:r>
            <a:endParaRPr sz="1400" b="1" dirty="0">
              <a:latin typeface="+mn-lt"/>
              <a:cs typeface="Calibri"/>
            </a:endParaRPr>
          </a:p>
          <a:p>
            <a:pPr>
              <a:spcBef>
                <a:spcPts val="5"/>
              </a:spcBef>
            </a:pPr>
            <a:endParaRPr sz="1400" dirty="0">
              <a:latin typeface="+mn-lt"/>
              <a:cs typeface="Times New Roman"/>
            </a:endParaRPr>
          </a:p>
          <a:p>
            <a:pPr marL="698500" marR="2064385" indent="-285115">
              <a:lnSpc>
                <a:spcPct val="120000"/>
              </a:lnSpc>
            </a:pPr>
            <a:r>
              <a:rPr sz="1400" b="1" spc="-5" dirty="0">
                <a:latin typeface="+mn-lt"/>
                <a:cs typeface="Calibri"/>
              </a:rPr>
              <a:t>public</a:t>
            </a:r>
            <a:r>
              <a:rPr sz="1400" b="1" spc="-20" dirty="0">
                <a:latin typeface="+mn-lt"/>
                <a:cs typeface="Times New Roman"/>
              </a:rPr>
              <a:t> </a:t>
            </a:r>
            <a:r>
              <a:rPr sz="1400" b="1" spc="-10" dirty="0" err="1">
                <a:latin typeface="+mn-lt"/>
                <a:cs typeface="Calibri"/>
              </a:rPr>
              <a:t>Login</a:t>
            </a:r>
            <a:r>
              <a:rPr lang="en-US" sz="1400" b="1" spc="-10" dirty="0" err="1">
                <a:latin typeface="+mn-lt"/>
                <a:cs typeface="Calibri"/>
              </a:rPr>
              <a:t>Page</a:t>
            </a:r>
            <a:r>
              <a:rPr sz="1400" b="1" spc="-10" dirty="0">
                <a:latin typeface="+mn-lt"/>
                <a:cs typeface="Calibri"/>
              </a:rPr>
              <a:t>(</a:t>
            </a:r>
            <a:r>
              <a:rPr sz="1400" b="1" spc="-45" dirty="0">
                <a:latin typeface="+mn-lt"/>
                <a:cs typeface="Calibri"/>
              </a:rPr>
              <a:t>W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spc="-10" dirty="0">
                <a:latin typeface="+mn-lt"/>
                <a:cs typeface="Calibri"/>
              </a:rPr>
              <a:t>b</a:t>
            </a:r>
            <a:r>
              <a:rPr sz="1400" b="1" spc="-5" dirty="0">
                <a:latin typeface="+mn-lt"/>
                <a:cs typeface="Calibri"/>
              </a:rPr>
              <a:t>D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i</a:t>
            </a:r>
            <a:r>
              <a:rPr sz="1400" b="1" spc="-20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lang="en-US" sz="1400" b="1" dirty="0">
                <a:latin typeface="+mn-lt"/>
                <a:cs typeface="Calibri"/>
              </a:rPr>
              <a:t> </a:t>
            </a:r>
            <a:r>
              <a:rPr sz="1400" b="1" spc="-10" dirty="0">
                <a:latin typeface="+mn-lt"/>
                <a:cs typeface="Calibri"/>
              </a:rPr>
              <a:t>d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i</a:t>
            </a:r>
            <a:r>
              <a:rPr sz="1400" b="1" spc="-20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){</a:t>
            </a:r>
            <a:r>
              <a:rPr sz="1400" b="1" spc="-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Calibri"/>
              </a:rPr>
              <a:t>thi</a:t>
            </a:r>
            <a:r>
              <a:rPr sz="1400" b="1" dirty="0">
                <a:latin typeface="+mn-lt"/>
                <a:cs typeface="Calibri"/>
              </a:rPr>
              <a:t>s.</a:t>
            </a:r>
            <a:r>
              <a:rPr sz="1400" b="1" spc="-10" dirty="0">
                <a:latin typeface="+mn-lt"/>
                <a:cs typeface="Calibri"/>
              </a:rPr>
              <a:t>d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i</a:t>
            </a:r>
            <a:r>
              <a:rPr sz="1400" b="1" spc="-20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4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Calibri"/>
              </a:rPr>
              <a:t>=</a:t>
            </a:r>
            <a:r>
              <a:rPr sz="1400" b="1" spc="-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Calibri"/>
              </a:rPr>
              <a:t>d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i</a:t>
            </a:r>
            <a:r>
              <a:rPr sz="1400" b="1" spc="-20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;</a:t>
            </a:r>
            <a:endParaRPr sz="1400" dirty="0">
              <a:latin typeface="+mn-lt"/>
              <a:cs typeface="Calibri"/>
            </a:endParaRPr>
          </a:p>
          <a:p>
            <a:pPr marL="413384">
              <a:spcBef>
                <a:spcPts val="285"/>
              </a:spcBef>
            </a:pPr>
            <a:r>
              <a:rPr sz="1400" dirty="0">
                <a:latin typeface="+mn-lt"/>
                <a:cs typeface="Calibri"/>
              </a:rPr>
              <a:t>}</a:t>
            </a:r>
          </a:p>
          <a:p>
            <a:pPr>
              <a:spcBef>
                <a:spcPts val="3"/>
              </a:spcBef>
            </a:pPr>
            <a:endParaRPr sz="1400" dirty="0">
              <a:latin typeface="+mn-lt"/>
              <a:cs typeface="Times New Roman"/>
            </a:endParaRPr>
          </a:p>
          <a:p>
            <a:pPr marL="812800" marR="5080" indent="-399415">
              <a:lnSpc>
                <a:spcPct val="120000"/>
              </a:lnSpc>
            </a:pPr>
            <a:r>
              <a:rPr sz="1400" b="1" spc="-5" dirty="0">
                <a:latin typeface="+mn-lt"/>
                <a:cs typeface="Calibri"/>
              </a:rPr>
              <a:t>public</a:t>
            </a:r>
            <a:r>
              <a:rPr sz="1400" b="1" spc="-20" dirty="0">
                <a:latin typeface="+mn-lt"/>
                <a:cs typeface="Times New Roman"/>
              </a:rPr>
              <a:t> </a:t>
            </a:r>
            <a:r>
              <a:rPr sz="1400" b="1" spc="-15" dirty="0" err="1">
                <a:latin typeface="+mn-lt"/>
                <a:cs typeface="Calibri"/>
              </a:rPr>
              <a:t>H</a:t>
            </a:r>
            <a:r>
              <a:rPr sz="1400" b="1" dirty="0" err="1">
                <a:latin typeface="+mn-lt"/>
                <a:cs typeface="Calibri"/>
              </a:rPr>
              <a:t>om</a:t>
            </a:r>
            <a:r>
              <a:rPr sz="1400" b="1" spc="-10" dirty="0" err="1">
                <a:latin typeface="+mn-lt"/>
                <a:cs typeface="Calibri"/>
              </a:rPr>
              <a:t>e</a:t>
            </a:r>
            <a:r>
              <a:rPr sz="1400" b="1" spc="-30" dirty="0" err="1">
                <a:latin typeface="+mn-lt"/>
                <a:cs typeface="Calibri"/>
              </a:rPr>
              <a:t>P</a:t>
            </a:r>
            <a:r>
              <a:rPr sz="1400" b="1" spc="-15" dirty="0" err="1">
                <a:latin typeface="+mn-lt"/>
                <a:cs typeface="Calibri"/>
              </a:rPr>
              <a:t>a</a:t>
            </a:r>
            <a:r>
              <a:rPr sz="1400" b="1" spc="-20" dirty="0" err="1">
                <a:latin typeface="+mn-lt"/>
                <a:cs typeface="Calibri"/>
              </a:rPr>
              <a:t>g</a:t>
            </a:r>
            <a:r>
              <a:rPr sz="1400" b="1" dirty="0" err="1">
                <a:latin typeface="+mn-lt"/>
                <a:cs typeface="Calibri"/>
              </a:rPr>
              <a:t>e</a:t>
            </a:r>
            <a:r>
              <a:rPr sz="1400" b="1" spc="1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Calibri"/>
              </a:rPr>
              <a:t>c</a:t>
            </a:r>
            <a:r>
              <a:rPr sz="1400" b="1" spc="5" dirty="0">
                <a:latin typeface="+mn-lt"/>
                <a:cs typeface="Calibri"/>
              </a:rPr>
              <a:t>l</a:t>
            </a:r>
            <a:r>
              <a:rPr sz="1400" b="1" spc="-5" dirty="0">
                <a:latin typeface="+mn-lt"/>
                <a:cs typeface="Calibri"/>
              </a:rPr>
              <a:t>ickLogin</a:t>
            </a:r>
            <a:r>
              <a:rPr sz="1400" b="1" spc="-10" dirty="0">
                <a:latin typeface="+mn-lt"/>
                <a:cs typeface="Calibri"/>
              </a:rPr>
              <a:t>(){</a:t>
            </a:r>
            <a:r>
              <a:rPr sz="1400" b="1" spc="-10" dirty="0">
                <a:latin typeface="+mn-lt"/>
                <a:cs typeface="Times New Roman"/>
              </a:rPr>
              <a:t> </a:t>
            </a:r>
            <a:r>
              <a:rPr sz="1400" dirty="0">
                <a:latin typeface="+mn-lt"/>
                <a:cs typeface="Calibri"/>
              </a:rPr>
              <a:t>dri</a:t>
            </a:r>
            <a:r>
              <a:rPr sz="1400" spc="-25" dirty="0">
                <a:latin typeface="+mn-lt"/>
                <a:cs typeface="Calibri"/>
              </a:rPr>
              <a:t>v</a:t>
            </a:r>
            <a:r>
              <a:rPr sz="1400" spc="-10" dirty="0">
                <a:latin typeface="+mn-lt"/>
                <a:cs typeface="Calibri"/>
              </a:rPr>
              <a:t>e</a:t>
            </a:r>
            <a:r>
              <a:rPr sz="1400" spc="-125" dirty="0">
                <a:latin typeface="+mn-lt"/>
                <a:cs typeface="Calibri"/>
              </a:rPr>
              <a:t>r</a:t>
            </a:r>
            <a:r>
              <a:rPr sz="1400" spc="-30" dirty="0">
                <a:latin typeface="+mn-lt"/>
                <a:cs typeface="Calibri"/>
              </a:rPr>
              <a:t>.</a:t>
            </a:r>
            <a:r>
              <a:rPr sz="1400" dirty="0">
                <a:latin typeface="+mn-lt"/>
                <a:cs typeface="Calibri"/>
              </a:rPr>
              <a:t>fi</a:t>
            </a:r>
            <a:r>
              <a:rPr sz="1400" spc="-10" dirty="0">
                <a:latin typeface="+mn-lt"/>
                <a:cs typeface="Calibri"/>
              </a:rPr>
              <a:t>nd</a:t>
            </a:r>
            <a:r>
              <a:rPr sz="1400" spc="-5" dirty="0">
                <a:latin typeface="+mn-lt"/>
                <a:cs typeface="Calibri"/>
              </a:rPr>
              <a:t>E</a:t>
            </a:r>
            <a:r>
              <a:rPr sz="1400" dirty="0">
                <a:latin typeface="+mn-lt"/>
                <a:cs typeface="Calibri"/>
              </a:rPr>
              <a:t>l</a:t>
            </a:r>
            <a:r>
              <a:rPr sz="1400" spc="-10" dirty="0">
                <a:latin typeface="+mn-lt"/>
                <a:cs typeface="Calibri"/>
              </a:rPr>
              <a:t>eme</a:t>
            </a:r>
            <a:r>
              <a:rPr sz="1400" spc="-25" dirty="0">
                <a:latin typeface="+mn-lt"/>
                <a:cs typeface="Calibri"/>
              </a:rPr>
              <a:t>n</a:t>
            </a:r>
            <a:r>
              <a:rPr sz="1400" spc="-5" dirty="0">
                <a:latin typeface="+mn-lt"/>
                <a:cs typeface="Calibri"/>
              </a:rPr>
              <a:t>t(TX</a:t>
            </a:r>
            <a:r>
              <a:rPr sz="1400" dirty="0">
                <a:latin typeface="+mn-lt"/>
                <a:cs typeface="Calibri"/>
              </a:rPr>
              <a:t>T_USE</a:t>
            </a:r>
            <a:r>
              <a:rPr sz="1400" spc="-10" dirty="0">
                <a:latin typeface="+mn-lt"/>
                <a:cs typeface="Calibri"/>
              </a:rPr>
              <a:t>RNAM</a:t>
            </a:r>
            <a:r>
              <a:rPr sz="1400" spc="-5" dirty="0">
                <a:latin typeface="+mn-lt"/>
                <a:cs typeface="Calibri"/>
              </a:rPr>
              <a:t>E).se</a:t>
            </a:r>
            <a:r>
              <a:rPr sz="1400" spc="5" dirty="0">
                <a:latin typeface="+mn-lt"/>
                <a:cs typeface="Calibri"/>
              </a:rPr>
              <a:t>n</a:t>
            </a:r>
            <a:r>
              <a:rPr sz="1400" spc="-10" dirty="0">
                <a:latin typeface="+mn-lt"/>
                <a:cs typeface="Calibri"/>
              </a:rPr>
              <a:t>d</a:t>
            </a:r>
            <a:r>
              <a:rPr sz="1400" spc="-35" dirty="0">
                <a:latin typeface="+mn-lt"/>
                <a:cs typeface="Calibri"/>
              </a:rPr>
              <a:t>K</a:t>
            </a:r>
            <a:r>
              <a:rPr sz="1400" spc="-20" dirty="0">
                <a:latin typeface="+mn-lt"/>
                <a:cs typeface="Calibri"/>
              </a:rPr>
              <a:t>e</a:t>
            </a:r>
            <a:r>
              <a:rPr sz="1400" spc="-30" dirty="0">
                <a:latin typeface="+mn-lt"/>
                <a:cs typeface="Calibri"/>
              </a:rPr>
              <a:t>y</a:t>
            </a:r>
            <a:r>
              <a:rPr sz="1400" dirty="0">
                <a:latin typeface="+mn-lt"/>
                <a:cs typeface="Calibri"/>
              </a:rPr>
              <a:t>s</a:t>
            </a:r>
            <a:r>
              <a:rPr sz="1400" spc="-5" dirty="0">
                <a:latin typeface="+mn-lt"/>
                <a:cs typeface="Calibri"/>
              </a:rPr>
              <a:t>("</a:t>
            </a:r>
            <a:r>
              <a:rPr sz="1400" dirty="0">
                <a:latin typeface="+mn-lt"/>
                <a:cs typeface="Calibri"/>
              </a:rPr>
              <a:t>hai</a:t>
            </a:r>
            <a:r>
              <a:rPr sz="1400" spc="-10" dirty="0">
                <a:latin typeface="+mn-lt"/>
                <a:cs typeface="Calibri"/>
              </a:rPr>
              <a:t>nh</a:t>
            </a:r>
            <a:r>
              <a:rPr sz="1400" spc="-5" dirty="0">
                <a:latin typeface="+mn-lt"/>
                <a:cs typeface="Calibri"/>
              </a:rPr>
              <a:t>2");</a:t>
            </a:r>
            <a:r>
              <a:rPr sz="1400" spc="-5" dirty="0">
                <a:latin typeface="+mn-lt"/>
                <a:cs typeface="Times New Roman"/>
              </a:rPr>
              <a:t> </a:t>
            </a:r>
            <a:r>
              <a:rPr sz="1400" dirty="0">
                <a:latin typeface="+mn-lt"/>
                <a:cs typeface="Calibri"/>
              </a:rPr>
              <a:t>dri</a:t>
            </a:r>
            <a:r>
              <a:rPr sz="1400" spc="-20" dirty="0">
                <a:latin typeface="+mn-lt"/>
                <a:cs typeface="Calibri"/>
              </a:rPr>
              <a:t>v</a:t>
            </a:r>
            <a:r>
              <a:rPr sz="1400" dirty="0">
                <a:latin typeface="+mn-lt"/>
                <a:cs typeface="Calibri"/>
              </a:rPr>
              <a:t>e</a:t>
            </a:r>
            <a:r>
              <a:rPr sz="1400" spc="-120" dirty="0">
                <a:latin typeface="+mn-lt"/>
                <a:cs typeface="Calibri"/>
              </a:rPr>
              <a:t>r</a:t>
            </a:r>
            <a:r>
              <a:rPr sz="1400" spc="-30" dirty="0">
                <a:latin typeface="+mn-lt"/>
                <a:cs typeface="Calibri"/>
              </a:rPr>
              <a:t>.</a:t>
            </a:r>
            <a:r>
              <a:rPr sz="1400" dirty="0">
                <a:latin typeface="+mn-lt"/>
                <a:cs typeface="Calibri"/>
              </a:rPr>
              <a:t>fi</a:t>
            </a:r>
            <a:r>
              <a:rPr sz="1400" spc="-10" dirty="0">
                <a:latin typeface="+mn-lt"/>
                <a:cs typeface="Calibri"/>
              </a:rPr>
              <a:t>nd</a:t>
            </a:r>
            <a:r>
              <a:rPr sz="1400" spc="-5" dirty="0">
                <a:latin typeface="+mn-lt"/>
                <a:cs typeface="Calibri"/>
              </a:rPr>
              <a:t>E</a:t>
            </a:r>
            <a:r>
              <a:rPr sz="1400" dirty="0">
                <a:latin typeface="+mn-lt"/>
                <a:cs typeface="Calibri"/>
              </a:rPr>
              <a:t>leme</a:t>
            </a:r>
            <a:r>
              <a:rPr sz="1400" spc="-20" dirty="0">
                <a:latin typeface="+mn-lt"/>
                <a:cs typeface="Calibri"/>
              </a:rPr>
              <a:t>n</a:t>
            </a:r>
            <a:r>
              <a:rPr sz="1400" spc="-5" dirty="0">
                <a:latin typeface="+mn-lt"/>
                <a:cs typeface="Calibri"/>
              </a:rPr>
              <a:t>t(TX</a:t>
            </a:r>
            <a:r>
              <a:rPr sz="1400" dirty="0">
                <a:latin typeface="+mn-lt"/>
                <a:cs typeface="Calibri"/>
              </a:rPr>
              <a:t>T_</a:t>
            </a:r>
            <a:r>
              <a:rPr sz="1400" spc="-80" dirty="0">
                <a:latin typeface="+mn-lt"/>
                <a:cs typeface="Calibri"/>
              </a:rPr>
              <a:t>P</a:t>
            </a:r>
            <a:r>
              <a:rPr sz="1400" dirty="0">
                <a:latin typeface="+mn-lt"/>
                <a:cs typeface="Calibri"/>
              </a:rPr>
              <a:t>AS</a:t>
            </a:r>
            <a:r>
              <a:rPr sz="1400" spc="-15" dirty="0">
                <a:latin typeface="+mn-lt"/>
                <a:cs typeface="Calibri"/>
              </a:rPr>
              <a:t>SW</a:t>
            </a:r>
            <a:r>
              <a:rPr sz="1400" spc="-5" dirty="0">
                <a:latin typeface="+mn-lt"/>
                <a:cs typeface="Calibri"/>
              </a:rPr>
              <a:t>OR</a:t>
            </a:r>
            <a:r>
              <a:rPr sz="1400" dirty="0">
                <a:latin typeface="+mn-lt"/>
                <a:cs typeface="Calibri"/>
              </a:rPr>
              <a:t>D</a:t>
            </a:r>
            <a:r>
              <a:rPr sz="1400" spc="-5" dirty="0">
                <a:latin typeface="+mn-lt"/>
                <a:cs typeface="Calibri"/>
              </a:rPr>
              <a:t>).se</a:t>
            </a:r>
            <a:r>
              <a:rPr sz="1400" dirty="0">
                <a:latin typeface="+mn-lt"/>
                <a:cs typeface="Calibri"/>
              </a:rPr>
              <a:t>n</a:t>
            </a:r>
            <a:r>
              <a:rPr sz="1400" spc="-10" dirty="0">
                <a:latin typeface="+mn-lt"/>
                <a:cs typeface="Calibri"/>
              </a:rPr>
              <a:t>d</a:t>
            </a:r>
            <a:r>
              <a:rPr sz="1400" spc="-25" dirty="0">
                <a:latin typeface="+mn-lt"/>
                <a:cs typeface="Calibri"/>
              </a:rPr>
              <a:t>K</a:t>
            </a:r>
            <a:r>
              <a:rPr sz="1400" spc="-15" dirty="0">
                <a:latin typeface="+mn-lt"/>
                <a:cs typeface="Calibri"/>
              </a:rPr>
              <a:t>e</a:t>
            </a:r>
            <a:r>
              <a:rPr sz="1400" spc="-20" dirty="0">
                <a:latin typeface="+mn-lt"/>
                <a:cs typeface="Calibri"/>
              </a:rPr>
              <a:t>y</a:t>
            </a:r>
            <a:r>
              <a:rPr sz="1400" dirty="0">
                <a:latin typeface="+mn-lt"/>
                <a:cs typeface="Calibri"/>
              </a:rPr>
              <a:t>s</a:t>
            </a:r>
            <a:r>
              <a:rPr sz="1400" spc="-5" dirty="0">
                <a:latin typeface="+mn-lt"/>
                <a:cs typeface="Calibri"/>
              </a:rPr>
              <a:t>(</a:t>
            </a:r>
            <a:r>
              <a:rPr sz="1400" dirty="0">
                <a:latin typeface="+mn-lt"/>
                <a:cs typeface="Calibri"/>
              </a:rPr>
              <a:t>“pas</a:t>
            </a:r>
            <a:r>
              <a:rPr sz="1400" spc="-5" dirty="0">
                <a:latin typeface="+mn-lt"/>
                <a:cs typeface="Calibri"/>
              </a:rPr>
              <a:t>s</a:t>
            </a:r>
            <a:r>
              <a:rPr sz="1400" spc="-20" dirty="0">
                <a:latin typeface="+mn-lt"/>
                <a:cs typeface="Calibri"/>
              </a:rPr>
              <a:t>w</a:t>
            </a:r>
            <a:r>
              <a:rPr sz="1400" dirty="0">
                <a:latin typeface="+mn-lt"/>
                <a:cs typeface="Calibri"/>
              </a:rPr>
              <a:t>o</a:t>
            </a:r>
            <a:r>
              <a:rPr sz="1400" spc="-10" dirty="0">
                <a:latin typeface="+mn-lt"/>
                <a:cs typeface="Calibri"/>
              </a:rPr>
              <a:t>r</a:t>
            </a:r>
            <a:r>
              <a:rPr sz="1400" dirty="0">
                <a:latin typeface="+mn-lt"/>
                <a:cs typeface="Calibri"/>
              </a:rPr>
              <a:t>d</a:t>
            </a:r>
            <a:r>
              <a:rPr sz="1400" dirty="0">
                <a:latin typeface="+mn-lt"/>
                <a:cs typeface="Calibri"/>
              </a:rPr>
              <a:t>")</a:t>
            </a:r>
            <a:r>
              <a:rPr sz="1400" spc="-5" dirty="0">
                <a:latin typeface="+mn-lt"/>
                <a:cs typeface="Calibri"/>
              </a:rPr>
              <a:t>;</a:t>
            </a:r>
            <a:endParaRPr sz="1400" dirty="0">
              <a:latin typeface="+mn-lt"/>
              <a:cs typeface="Calibri"/>
            </a:endParaRPr>
          </a:p>
          <a:p>
            <a:pPr marL="812800">
              <a:spcBef>
                <a:spcPts val="285"/>
              </a:spcBef>
            </a:pPr>
            <a:r>
              <a:rPr sz="1400" dirty="0">
                <a:latin typeface="+mn-lt"/>
                <a:cs typeface="Calibri"/>
              </a:rPr>
              <a:t>dri</a:t>
            </a:r>
            <a:r>
              <a:rPr sz="1400" spc="-25" dirty="0">
                <a:latin typeface="+mn-lt"/>
                <a:cs typeface="Calibri"/>
              </a:rPr>
              <a:t>v</a:t>
            </a:r>
            <a:r>
              <a:rPr sz="1400" spc="-10" dirty="0">
                <a:latin typeface="+mn-lt"/>
                <a:cs typeface="Calibri"/>
              </a:rPr>
              <a:t>e</a:t>
            </a:r>
            <a:r>
              <a:rPr sz="1400" spc="-125" dirty="0">
                <a:latin typeface="+mn-lt"/>
                <a:cs typeface="Calibri"/>
              </a:rPr>
              <a:t>r</a:t>
            </a:r>
            <a:r>
              <a:rPr sz="1400" spc="-30" dirty="0">
                <a:latin typeface="+mn-lt"/>
                <a:cs typeface="Calibri"/>
              </a:rPr>
              <a:t>.</a:t>
            </a:r>
            <a:r>
              <a:rPr sz="1400" dirty="0">
                <a:latin typeface="+mn-lt"/>
                <a:cs typeface="Calibri"/>
              </a:rPr>
              <a:t>fi</a:t>
            </a:r>
            <a:r>
              <a:rPr sz="1400" spc="-10" dirty="0">
                <a:latin typeface="+mn-lt"/>
                <a:cs typeface="Calibri"/>
              </a:rPr>
              <a:t>nd</a:t>
            </a:r>
            <a:r>
              <a:rPr sz="1400" spc="-5" dirty="0">
                <a:latin typeface="+mn-lt"/>
                <a:cs typeface="Calibri"/>
              </a:rPr>
              <a:t>E</a:t>
            </a:r>
            <a:r>
              <a:rPr sz="1400" dirty="0">
                <a:latin typeface="+mn-lt"/>
                <a:cs typeface="Calibri"/>
              </a:rPr>
              <a:t>l</a:t>
            </a:r>
            <a:r>
              <a:rPr sz="1400" spc="-10" dirty="0">
                <a:latin typeface="+mn-lt"/>
                <a:cs typeface="Calibri"/>
              </a:rPr>
              <a:t>eme</a:t>
            </a:r>
            <a:r>
              <a:rPr sz="1400" spc="-25" dirty="0">
                <a:latin typeface="+mn-lt"/>
                <a:cs typeface="Calibri"/>
              </a:rPr>
              <a:t>n</a:t>
            </a:r>
            <a:r>
              <a:rPr sz="1400" spc="-5" dirty="0">
                <a:latin typeface="+mn-lt"/>
                <a:cs typeface="Calibri"/>
              </a:rPr>
              <a:t>t(</a:t>
            </a:r>
            <a:r>
              <a:rPr sz="1400" spc="-35" dirty="0">
                <a:latin typeface="+mn-lt"/>
                <a:cs typeface="Calibri"/>
              </a:rPr>
              <a:t>B</a:t>
            </a:r>
            <a:r>
              <a:rPr sz="1400" spc="-15" dirty="0">
                <a:latin typeface="+mn-lt"/>
                <a:cs typeface="Calibri"/>
              </a:rPr>
              <a:t>T</a:t>
            </a:r>
            <a:r>
              <a:rPr sz="1400" spc="-5" dirty="0">
                <a:latin typeface="+mn-lt"/>
                <a:cs typeface="Calibri"/>
              </a:rPr>
              <a:t>N</a:t>
            </a:r>
            <a:r>
              <a:rPr sz="1400" dirty="0">
                <a:latin typeface="+mn-lt"/>
                <a:cs typeface="Calibri"/>
              </a:rPr>
              <a:t>_</a:t>
            </a:r>
            <a:r>
              <a:rPr sz="1400" spc="-25" dirty="0">
                <a:latin typeface="+mn-lt"/>
                <a:cs typeface="Calibri"/>
              </a:rPr>
              <a:t>L</a:t>
            </a:r>
            <a:r>
              <a:rPr sz="1400" spc="-15" dirty="0">
                <a:latin typeface="+mn-lt"/>
                <a:cs typeface="Calibri"/>
              </a:rPr>
              <a:t>OG</a:t>
            </a:r>
            <a:r>
              <a:rPr sz="1400" spc="-5" dirty="0">
                <a:latin typeface="+mn-lt"/>
                <a:cs typeface="Calibri"/>
              </a:rPr>
              <a:t>IN).</a:t>
            </a:r>
            <a:r>
              <a:rPr sz="1400" spc="-15" dirty="0">
                <a:latin typeface="+mn-lt"/>
                <a:cs typeface="Calibri"/>
              </a:rPr>
              <a:t>c</a:t>
            </a:r>
            <a:r>
              <a:rPr sz="1400" dirty="0">
                <a:latin typeface="+mn-lt"/>
                <a:cs typeface="Calibri"/>
              </a:rPr>
              <a:t>li</a:t>
            </a:r>
            <a:r>
              <a:rPr sz="1400" spc="-10" dirty="0">
                <a:latin typeface="+mn-lt"/>
                <a:cs typeface="Calibri"/>
              </a:rPr>
              <a:t>c</a:t>
            </a:r>
            <a:r>
              <a:rPr sz="1400" spc="-20" dirty="0">
                <a:latin typeface="+mn-lt"/>
                <a:cs typeface="Calibri"/>
              </a:rPr>
              <a:t>k</a:t>
            </a:r>
            <a:r>
              <a:rPr sz="1400" spc="-5" dirty="0">
                <a:latin typeface="+mn-lt"/>
                <a:cs typeface="Calibri"/>
              </a:rPr>
              <a:t>(</a:t>
            </a:r>
            <a:r>
              <a:rPr sz="1400" spc="-10" dirty="0">
                <a:latin typeface="+mn-lt"/>
                <a:cs typeface="Calibri"/>
              </a:rPr>
              <a:t>)</a:t>
            </a:r>
            <a:r>
              <a:rPr sz="1400" spc="-5" dirty="0">
                <a:latin typeface="+mn-lt"/>
                <a:cs typeface="Calibri"/>
              </a:rPr>
              <a:t>;</a:t>
            </a:r>
            <a:endParaRPr sz="1400" dirty="0">
              <a:latin typeface="+mn-lt"/>
              <a:cs typeface="Calibri"/>
            </a:endParaRPr>
          </a:p>
          <a:p>
            <a:pPr marL="812800">
              <a:spcBef>
                <a:spcPts val="285"/>
              </a:spcBef>
            </a:pPr>
            <a:r>
              <a:rPr sz="1400" b="1" spc="-10" dirty="0">
                <a:latin typeface="+mn-lt"/>
                <a:cs typeface="Calibri"/>
              </a:rPr>
              <a:t>r</a:t>
            </a:r>
            <a:r>
              <a:rPr sz="1400" b="1" spc="-20" dirty="0">
                <a:latin typeface="+mn-lt"/>
                <a:cs typeface="Calibri"/>
              </a:rPr>
              <a:t>e</a:t>
            </a:r>
            <a:r>
              <a:rPr sz="1400" b="1" spc="-5" dirty="0">
                <a:latin typeface="+mn-lt"/>
                <a:cs typeface="Calibri"/>
              </a:rPr>
              <a:t>tu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10" dirty="0">
                <a:latin typeface="+mn-lt"/>
                <a:cs typeface="Calibri"/>
              </a:rPr>
              <a:t>n</a:t>
            </a:r>
            <a:r>
              <a:rPr sz="1400" b="1" spc="-3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Calibri"/>
              </a:rPr>
              <a:t>n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w</a:t>
            </a:r>
            <a:r>
              <a:rPr sz="1400" b="1" spc="-30" dirty="0">
                <a:latin typeface="+mn-lt"/>
                <a:cs typeface="Times New Roman"/>
              </a:rPr>
              <a:t> </a:t>
            </a:r>
            <a:r>
              <a:rPr sz="1400" b="1" spc="-15" dirty="0" err="1">
                <a:latin typeface="+mn-lt"/>
                <a:cs typeface="Calibri"/>
              </a:rPr>
              <a:t>H</a:t>
            </a:r>
            <a:r>
              <a:rPr sz="1400" b="1" spc="-5" dirty="0" err="1">
                <a:latin typeface="+mn-lt"/>
                <a:cs typeface="Calibri"/>
              </a:rPr>
              <a:t>ome</a:t>
            </a:r>
            <a:r>
              <a:rPr sz="1400" b="1" spc="-30" dirty="0" err="1">
                <a:latin typeface="+mn-lt"/>
                <a:cs typeface="Calibri"/>
              </a:rPr>
              <a:t>P</a:t>
            </a:r>
            <a:r>
              <a:rPr sz="1400" b="1" spc="-10" dirty="0" err="1">
                <a:latin typeface="+mn-lt"/>
                <a:cs typeface="Calibri"/>
              </a:rPr>
              <a:t>a</a:t>
            </a:r>
            <a:r>
              <a:rPr sz="1400" b="1" spc="-30" dirty="0" err="1">
                <a:latin typeface="+mn-lt"/>
                <a:cs typeface="Calibri"/>
              </a:rPr>
              <a:t>g</a:t>
            </a:r>
            <a:r>
              <a:rPr sz="1400" b="1" spc="-25" dirty="0" err="1">
                <a:latin typeface="+mn-lt"/>
                <a:cs typeface="Calibri"/>
              </a:rPr>
              <a:t>e</a:t>
            </a:r>
            <a:r>
              <a:rPr sz="1400" b="1" spc="-5" dirty="0">
                <a:latin typeface="+mn-lt"/>
                <a:cs typeface="Calibri"/>
              </a:rPr>
              <a:t>(d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i</a:t>
            </a:r>
            <a:r>
              <a:rPr sz="1400" b="1" spc="-20" dirty="0">
                <a:latin typeface="+mn-lt"/>
                <a:cs typeface="Calibri"/>
              </a:rPr>
              <a:t>v</a:t>
            </a:r>
            <a:r>
              <a:rPr sz="1400" b="1" spc="-5" dirty="0">
                <a:latin typeface="+mn-lt"/>
                <a:cs typeface="Calibri"/>
              </a:rPr>
              <a:t>e</a:t>
            </a:r>
            <a:r>
              <a:rPr sz="1400" b="1" dirty="0">
                <a:latin typeface="+mn-lt"/>
                <a:cs typeface="Calibri"/>
              </a:rPr>
              <a:t>r</a:t>
            </a:r>
            <a:r>
              <a:rPr sz="1400" b="1" spc="-5" dirty="0">
                <a:latin typeface="+mn-lt"/>
                <a:cs typeface="Calibri"/>
              </a:rPr>
              <a:t>);</a:t>
            </a:r>
            <a:endParaRPr sz="1400" dirty="0">
              <a:latin typeface="+mn-lt"/>
              <a:cs typeface="Calibri"/>
            </a:endParaRPr>
          </a:p>
          <a:p>
            <a:pPr marL="413384">
              <a:spcBef>
                <a:spcPts val="285"/>
              </a:spcBef>
            </a:pPr>
            <a:r>
              <a:rPr sz="1400" dirty="0">
                <a:latin typeface="+mn-lt"/>
                <a:cs typeface="Calibri"/>
              </a:rPr>
              <a:t>}</a:t>
            </a:r>
          </a:p>
          <a:p>
            <a:pPr marL="12700">
              <a:spcBef>
                <a:spcPts val="315"/>
              </a:spcBef>
            </a:pPr>
            <a:r>
              <a:rPr sz="1400" dirty="0">
                <a:latin typeface="+mn-lt"/>
                <a:cs typeface="Calibri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24601" y="1079750"/>
            <a:ext cx="5410199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+mn-lt"/>
                <a:cs typeface="Times New Roman" pitchFamily="18" charset="0"/>
              </a:rPr>
              <a:t>public</a:t>
            </a:r>
            <a:r>
              <a:rPr sz="1400" b="1" spc="-55" dirty="0">
                <a:latin typeface="+mn-lt"/>
                <a:cs typeface="Times New Roman" pitchFamily="18" charset="0"/>
              </a:rPr>
              <a:t> </a:t>
            </a:r>
            <a:r>
              <a:rPr sz="1400" b="1" spc="-5" dirty="0">
                <a:latin typeface="+mn-lt"/>
                <a:cs typeface="Times New Roman" pitchFamily="18" charset="0"/>
              </a:rPr>
              <a:t>cl</a:t>
            </a:r>
            <a:r>
              <a:rPr sz="1400" b="1" spc="5" dirty="0">
                <a:latin typeface="+mn-lt"/>
                <a:cs typeface="Times New Roman" pitchFamily="18" charset="0"/>
              </a:rPr>
              <a:t>a</a:t>
            </a:r>
            <a:r>
              <a:rPr sz="1400" b="1" dirty="0">
                <a:latin typeface="+mn-lt"/>
                <a:cs typeface="Times New Roman" pitchFamily="18" charset="0"/>
              </a:rPr>
              <a:t>ss</a:t>
            </a:r>
            <a:r>
              <a:rPr sz="1400" b="1" spc="-35" dirty="0">
                <a:latin typeface="+mn-lt"/>
                <a:cs typeface="Times New Roman" pitchFamily="18" charset="0"/>
              </a:rPr>
              <a:t> </a:t>
            </a:r>
            <a:r>
              <a:rPr sz="1400" b="1" spc="-5" dirty="0" err="1">
                <a:latin typeface="+mn-lt"/>
                <a:cs typeface="Times New Roman" pitchFamily="18" charset="0"/>
              </a:rPr>
              <a:t>Home</a:t>
            </a:r>
            <a:r>
              <a:rPr sz="1400" b="1" spc="-30" dirty="0" err="1">
                <a:latin typeface="+mn-lt"/>
                <a:cs typeface="Times New Roman" pitchFamily="18" charset="0"/>
              </a:rPr>
              <a:t>P</a:t>
            </a:r>
            <a:r>
              <a:rPr sz="1400" b="1" dirty="0" err="1">
                <a:latin typeface="+mn-lt"/>
                <a:cs typeface="Times New Roman" pitchFamily="18" charset="0"/>
              </a:rPr>
              <a:t>a</a:t>
            </a:r>
            <a:r>
              <a:rPr sz="1400" b="1" spc="-20" dirty="0" err="1">
                <a:latin typeface="+mn-lt"/>
                <a:cs typeface="Times New Roman" pitchFamily="18" charset="0"/>
              </a:rPr>
              <a:t>g</a:t>
            </a:r>
            <a:r>
              <a:rPr sz="1400" b="1" dirty="0" err="1">
                <a:latin typeface="+mn-lt"/>
                <a:cs typeface="Times New Roman" pitchFamily="18" charset="0"/>
              </a:rPr>
              <a:t>e</a:t>
            </a:r>
            <a:r>
              <a:rPr sz="1400" b="1" spc="-60" dirty="0">
                <a:latin typeface="+mn-lt"/>
                <a:cs typeface="Times New Roman" pitchFamily="18" charset="0"/>
              </a:rPr>
              <a:t> </a:t>
            </a:r>
            <a:r>
              <a:rPr sz="1400" b="1" spc="-25" dirty="0">
                <a:latin typeface="+mn-lt"/>
                <a:cs typeface="Times New Roman" pitchFamily="18" charset="0"/>
              </a:rPr>
              <a:t>e</a:t>
            </a:r>
            <a:r>
              <a:rPr sz="1400" b="1" spc="-5" dirty="0">
                <a:latin typeface="+mn-lt"/>
                <a:cs typeface="Times New Roman" pitchFamily="18" charset="0"/>
              </a:rPr>
              <a:t>xte</a:t>
            </a:r>
            <a:r>
              <a:rPr sz="1400" b="1" spc="-10" dirty="0">
                <a:latin typeface="+mn-lt"/>
                <a:cs typeface="Times New Roman" pitchFamily="18" charset="0"/>
              </a:rPr>
              <a:t>n</a:t>
            </a:r>
            <a:r>
              <a:rPr sz="1400" b="1" dirty="0">
                <a:latin typeface="+mn-lt"/>
                <a:cs typeface="Times New Roman" pitchFamily="18" charset="0"/>
              </a:rPr>
              <a:t>ds</a:t>
            </a:r>
            <a:r>
              <a:rPr sz="1400" b="1" spc="-70" dirty="0">
                <a:latin typeface="+mn-lt"/>
                <a:cs typeface="Times New Roman" pitchFamily="18" charset="0"/>
              </a:rPr>
              <a:t> </a:t>
            </a:r>
            <a:r>
              <a:rPr sz="1400" b="1" spc="-5" dirty="0">
                <a:latin typeface="+mn-lt"/>
                <a:cs typeface="Times New Roman" pitchFamily="18" charset="0"/>
              </a:rPr>
              <a:t>Commo</a:t>
            </a:r>
            <a:r>
              <a:rPr sz="1400" b="1" dirty="0">
                <a:latin typeface="+mn-lt"/>
                <a:cs typeface="Times New Roman" pitchFamily="18" charset="0"/>
              </a:rPr>
              <a:t>n</a:t>
            </a:r>
            <a:r>
              <a:rPr sz="1400" b="1" spc="-70" dirty="0">
                <a:latin typeface="+mn-lt"/>
                <a:cs typeface="Times New Roman" pitchFamily="18" charset="0"/>
              </a:rPr>
              <a:t> </a:t>
            </a:r>
            <a:r>
              <a:rPr sz="1400" b="1" dirty="0">
                <a:latin typeface="+mn-lt"/>
                <a:cs typeface="Times New Roman" pitchFamily="18" charset="0"/>
              </a:rPr>
              <a:t>{</a:t>
            </a:r>
            <a:endParaRPr lang="en-US" sz="1400" b="1" dirty="0">
              <a:latin typeface="+mn-lt"/>
              <a:cs typeface="Times New Roman" pitchFamily="18" charset="0"/>
            </a:endParaRPr>
          </a:p>
          <a:p>
            <a:pPr marL="12700"/>
            <a:endParaRPr lang="en-US" sz="1400" dirty="0">
              <a:latin typeface="+mn-lt"/>
              <a:cs typeface="Times New Roman" pitchFamily="18" charset="0"/>
            </a:endParaRPr>
          </a:p>
          <a:p>
            <a:pPr marL="12700"/>
            <a:r>
              <a:rPr lang="en-US" sz="1400" b="1" spc="-5" dirty="0">
                <a:latin typeface="+mn-lt"/>
                <a:cs typeface="Calibri"/>
              </a:rPr>
              <a:t>public</a:t>
            </a:r>
            <a:r>
              <a:rPr lang="en-US" sz="1400" b="1" spc="-25" dirty="0">
                <a:latin typeface="+mn-lt"/>
                <a:cs typeface="Times New Roman"/>
              </a:rPr>
              <a:t> </a:t>
            </a:r>
            <a:r>
              <a:rPr lang="en-US" sz="1400" b="1" spc="-25" dirty="0">
                <a:latin typeface="+mn-lt"/>
                <a:cs typeface="Calibri"/>
              </a:rPr>
              <a:t>B</a:t>
            </a:r>
            <a:r>
              <a:rPr lang="en-US" sz="1400" b="1" spc="-10" dirty="0">
                <a:latin typeface="+mn-lt"/>
                <a:cs typeface="Calibri"/>
              </a:rPr>
              <a:t>y</a:t>
            </a:r>
            <a:r>
              <a:rPr lang="en-US" sz="1400" b="1" spc="-30" dirty="0">
                <a:latin typeface="+mn-lt"/>
                <a:cs typeface="Times New Roman"/>
              </a:rPr>
              <a:t> </a:t>
            </a:r>
            <a:r>
              <a:rPr lang="en-US" sz="1400" b="1" spc="-35" dirty="0">
                <a:latin typeface="+mn-lt"/>
                <a:cs typeface="Calibri"/>
              </a:rPr>
              <a:t>B</a:t>
            </a:r>
            <a:r>
              <a:rPr lang="en-US" sz="1400" b="1" dirty="0">
                <a:latin typeface="+mn-lt"/>
                <a:cs typeface="Calibri"/>
              </a:rPr>
              <a:t>T</a:t>
            </a:r>
            <a:r>
              <a:rPr lang="en-US" sz="1400" b="1" spc="-10" dirty="0">
                <a:latin typeface="+mn-lt"/>
                <a:cs typeface="Calibri"/>
              </a:rPr>
              <a:t>N_ADDQUERY</a:t>
            </a:r>
            <a:r>
              <a:rPr lang="en-US" sz="1400" b="1" spc="-25" dirty="0">
                <a:latin typeface="+mn-lt"/>
                <a:cs typeface="Times New Roman"/>
              </a:rPr>
              <a:t> </a:t>
            </a:r>
            <a:r>
              <a:rPr lang="en-US" sz="1400" b="1" dirty="0">
                <a:latin typeface="+mn-lt"/>
                <a:cs typeface="Calibri"/>
              </a:rPr>
              <a:t>=</a:t>
            </a:r>
            <a:r>
              <a:rPr lang="en-US" sz="1400" b="1" spc="-5" dirty="0">
                <a:latin typeface="+mn-lt"/>
                <a:cs typeface="Times New Roman"/>
              </a:rPr>
              <a:t> </a:t>
            </a:r>
            <a:r>
              <a:rPr lang="en-US" sz="1400" b="1" spc="-25" dirty="0" err="1">
                <a:latin typeface="+mn-lt"/>
                <a:cs typeface="Calibri"/>
              </a:rPr>
              <a:t>B</a:t>
            </a:r>
            <a:r>
              <a:rPr lang="en-US" sz="1400" b="1" spc="-90" dirty="0" err="1">
                <a:latin typeface="+mn-lt"/>
                <a:cs typeface="Calibri"/>
              </a:rPr>
              <a:t>y</a:t>
            </a:r>
            <a:r>
              <a:rPr lang="en-US" sz="1400" b="1" dirty="0" err="1">
                <a:latin typeface="+mn-lt"/>
                <a:cs typeface="Calibri"/>
              </a:rPr>
              <a:t>.</a:t>
            </a:r>
            <a:r>
              <a:rPr lang="en-US" sz="1400" b="1" i="1" spc="-5" dirty="0" err="1">
                <a:latin typeface="+mn-lt"/>
                <a:cs typeface="Calibri"/>
              </a:rPr>
              <a:t>x</a:t>
            </a:r>
            <a:r>
              <a:rPr lang="en-US" sz="1400" b="1" i="1" dirty="0" err="1">
                <a:latin typeface="+mn-lt"/>
                <a:cs typeface="Calibri"/>
              </a:rPr>
              <a:t>p</a:t>
            </a:r>
            <a:r>
              <a:rPr lang="en-US" sz="1400" b="1" i="1" spc="-10" dirty="0" err="1">
                <a:latin typeface="+mn-lt"/>
                <a:cs typeface="Calibri"/>
              </a:rPr>
              <a:t>a</a:t>
            </a:r>
            <a:r>
              <a:rPr lang="en-US" sz="1400" b="1" i="1" dirty="0" err="1">
                <a:latin typeface="+mn-lt"/>
                <a:cs typeface="Calibri"/>
              </a:rPr>
              <a:t>t</a:t>
            </a:r>
            <a:r>
              <a:rPr lang="en-US" sz="1400" b="1" i="1" spc="5" dirty="0" err="1">
                <a:latin typeface="+mn-lt"/>
                <a:cs typeface="Calibri"/>
              </a:rPr>
              <a:t>h</a:t>
            </a:r>
            <a:r>
              <a:rPr lang="en-US" sz="1400" b="1" i="1" dirty="0">
                <a:latin typeface="+mn-lt"/>
                <a:cs typeface="Calibri"/>
              </a:rPr>
              <a:t>(".</a:t>
            </a:r>
            <a:r>
              <a:rPr lang="en-US" sz="1400" b="1" i="1" spc="-5" dirty="0">
                <a:latin typeface="+mn-lt"/>
                <a:cs typeface="Calibri"/>
              </a:rPr>
              <a:t>//</a:t>
            </a:r>
            <a:r>
              <a:rPr lang="en-US" sz="1400" b="1" i="1" spc="-10" dirty="0">
                <a:latin typeface="+mn-lt"/>
                <a:cs typeface="Calibri"/>
              </a:rPr>
              <a:t>*[@cla</a:t>
            </a:r>
            <a:r>
              <a:rPr lang="en-US" sz="1400" b="1" i="1" spc="-5" dirty="0">
                <a:latin typeface="+mn-lt"/>
                <a:cs typeface="Calibri"/>
              </a:rPr>
              <a:t>ss</a:t>
            </a:r>
            <a:r>
              <a:rPr lang="en-US" sz="1400" b="1" i="1" spc="-10" dirty="0">
                <a:latin typeface="+mn-lt"/>
                <a:cs typeface="Calibri"/>
              </a:rPr>
              <a:t>='B</a:t>
            </a:r>
            <a:r>
              <a:rPr lang="en-US" sz="1400" b="1" i="1" spc="-20" dirty="0">
                <a:latin typeface="+mn-lt"/>
                <a:cs typeface="Calibri"/>
              </a:rPr>
              <a:t>U</a:t>
            </a:r>
            <a:r>
              <a:rPr lang="en-US" sz="1400" b="1" i="1" spc="15" dirty="0">
                <a:latin typeface="+mn-lt"/>
                <a:cs typeface="Calibri"/>
              </a:rPr>
              <a:t>T</a:t>
            </a:r>
            <a:r>
              <a:rPr lang="en-US" sz="1400" b="1" i="1" spc="-20" dirty="0">
                <a:latin typeface="+mn-lt"/>
                <a:cs typeface="Calibri"/>
              </a:rPr>
              <a:t>T</a:t>
            </a:r>
            <a:r>
              <a:rPr lang="en-US" sz="1400" b="1" i="1" spc="-5" dirty="0">
                <a:latin typeface="+mn-lt"/>
                <a:cs typeface="Calibri"/>
              </a:rPr>
              <a:t>O</a:t>
            </a:r>
            <a:r>
              <a:rPr lang="en-US" sz="1400" b="1" i="1" spc="5" dirty="0">
                <a:latin typeface="+mn-lt"/>
                <a:cs typeface="Calibri"/>
              </a:rPr>
              <a:t>N</a:t>
            </a:r>
            <a:r>
              <a:rPr lang="en-US" sz="1400" b="1" i="1" spc="-5" dirty="0">
                <a:latin typeface="+mn-lt"/>
                <a:cs typeface="Calibri"/>
              </a:rPr>
              <a:t>'</a:t>
            </a:r>
            <a:r>
              <a:rPr lang="en-US" sz="1400" b="1" i="1" spc="-10" dirty="0">
                <a:latin typeface="+mn-lt"/>
                <a:cs typeface="Calibri"/>
              </a:rPr>
              <a:t>]");</a:t>
            </a:r>
            <a:endParaRPr lang="en-US" sz="1400" dirty="0">
              <a:latin typeface="+mn-lt"/>
              <a:cs typeface="Calibri"/>
            </a:endParaRPr>
          </a:p>
          <a:p>
            <a:pPr marL="12700"/>
            <a:r>
              <a:rPr lang="en-US" sz="1400" b="1" spc="-65" dirty="0">
                <a:latin typeface="+mn-lt"/>
                <a:cs typeface="Calibri"/>
              </a:rPr>
              <a:t>W</a:t>
            </a:r>
            <a:r>
              <a:rPr lang="en-US" sz="1400" b="1" spc="-10" dirty="0">
                <a:latin typeface="+mn-lt"/>
                <a:cs typeface="Calibri"/>
              </a:rPr>
              <a:t>e</a:t>
            </a:r>
            <a:r>
              <a:rPr lang="en-US" sz="1400" b="1" spc="-5" dirty="0">
                <a:latin typeface="+mn-lt"/>
                <a:cs typeface="Calibri"/>
              </a:rPr>
              <a:t>b</a:t>
            </a:r>
            <a:r>
              <a:rPr lang="en-US" sz="1400" b="1" dirty="0">
                <a:latin typeface="+mn-lt"/>
                <a:cs typeface="Calibri"/>
              </a:rPr>
              <a:t>Dri</a:t>
            </a:r>
            <a:r>
              <a:rPr lang="en-US" sz="1400" b="1" spc="-25" dirty="0">
                <a:latin typeface="+mn-lt"/>
                <a:cs typeface="Calibri"/>
              </a:rPr>
              <a:t>v</a:t>
            </a:r>
            <a:r>
              <a:rPr lang="en-US" sz="1400" b="1" spc="-5" dirty="0">
                <a:latin typeface="+mn-lt"/>
                <a:cs typeface="Calibri"/>
              </a:rPr>
              <a:t>er</a:t>
            </a:r>
            <a:r>
              <a:rPr lang="en-US" sz="1400" b="1" spc="-55" dirty="0">
                <a:latin typeface="+mn-lt"/>
                <a:cs typeface="Times New Roman"/>
              </a:rPr>
              <a:t> </a:t>
            </a:r>
            <a:r>
              <a:rPr lang="en-US" sz="1400" b="1" dirty="0">
                <a:latin typeface="+mn-lt"/>
                <a:cs typeface="Calibri"/>
              </a:rPr>
              <a:t>dri</a:t>
            </a:r>
            <a:r>
              <a:rPr lang="en-US" sz="1400" b="1" spc="-25" dirty="0">
                <a:latin typeface="+mn-lt"/>
                <a:cs typeface="Calibri"/>
              </a:rPr>
              <a:t>v</a:t>
            </a:r>
            <a:r>
              <a:rPr lang="en-US" sz="1400" b="1" spc="-5" dirty="0">
                <a:latin typeface="+mn-lt"/>
                <a:cs typeface="Calibri"/>
              </a:rPr>
              <a:t>er;</a:t>
            </a:r>
            <a:endParaRPr lang="en-US" sz="1400" b="1" dirty="0">
              <a:latin typeface="+mn-lt"/>
              <a:cs typeface="Calibri"/>
            </a:endParaRPr>
          </a:p>
          <a:p>
            <a:pPr>
              <a:spcBef>
                <a:spcPts val="15"/>
              </a:spcBef>
            </a:pPr>
            <a:endParaRPr sz="1400" dirty="0">
              <a:latin typeface="+mn-lt"/>
              <a:cs typeface="Times New Roman" pitchFamily="18" charset="0"/>
            </a:endParaRPr>
          </a:p>
          <a:p>
            <a:pPr>
              <a:spcBef>
                <a:spcPts val="12"/>
              </a:spcBef>
            </a:pPr>
            <a:endParaRPr sz="1400" dirty="0">
              <a:latin typeface="+mn-lt"/>
              <a:cs typeface="Times New Roman" pitchFamily="18" charset="0"/>
            </a:endParaRPr>
          </a:p>
          <a:p>
            <a:pPr marL="12700"/>
            <a:r>
              <a:rPr sz="1400" b="1" dirty="0">
                <a:latin typeface="+mn-lt"/>
                <a:cs typeface="Times New Roman" pitchFamily="18" charset="0"/>
              </a:rPr>
              <a:t>public</a:t>
            </a:r>
            <a:r>
              <a:rPr sz="1400" b="1" spc="-55" dirty="0">
                <a:latin typeface="+mn-lt"/>
                <a:cs typeface="Times New Roman" pitchFamily="18" charset="0"/>
              </a:rPr>
              <a:t> </a:t>
            </a:r>
            <a:r>
              <a:rPr sz="1400" b="1" dirty="0" err="1">
                <a:latin typeface="+mn-lt"/>
                <a:cs typeface="Times New Roman" pitchFamily="18" charset="0"/>
              </a:rPr>
              <a:t>H</a:t>
            </a:r>
            <a:r>
              <a:rPr sz="1400" b="1" spc="5" dirty="0" err="1">
                <a:latin typeface="+mn-lt"/>
                <a:cs typeface="Times New Roman" pitchFamily="18" charset="0"/>
              </a:rPr>
              <a:t>o</a:t>
            </a:r>
            <a:r>
              <a:rPr sz="1400" b="1" spc="-5" dirty="0" err="1">
                <a:latin typeface="+mn-lt"/>
                <a:cs typeface="Times New Roman" pitchFamily="18" charset="0"/>
              </a:rPr>
              <a:t>m</a:t>
            </a:r>
            <a:r>
              <a:rPr sz="1400" b="1" dirty="0" err="1">
                <a:latin typeface="+mn-lt"/>
                <a:cs typeface="Times New Roman" pitchFamily="18" charset="0"/>
              </a:rPr>
              <a:t>e</a:t>
            </a:r>
            <a:r>
              <a:rPr sz="1400" b="1" spc="-25" dirty="0" err="1">
                <a:latin typeface="+mn-lt"/>
                <a:cs typeface="Times New Roman" pitchFamily="18" charset="0"/>
              </a:rPr>
              <a:t>P</a:t>
            </a:r>
            <a:r>
              <a:rPr sz="1400" b="1" dirty="0" err="1">
                <a:latin typeface="+mn-lt"/>
                <a:cs typeface="Times New Roman" pitchFamily="18" charset="0"/>
              </a:rPr>
              <a:t>a</a:t>
            </a:r>
            <a:r>
              <a:rPr sz="1400" b="1" spc="-20" dirty="0" err="1">
                <a:latin typeface="+mn-lt"/>
                <a:cs typeface="Times New Roman" pitchFamily="18" charset="0"/>
              </a:rPr>
              <a:t>g</a:t>
            </a:r>
            <a:r>
              <a:rPr sz="1400" b="1" spc="-15" dirty="0" err="1">
                <a:latin typeface="+mn-lt"/>
                <a:cs typeface="Times New Roman" pitchFamily="18" charset="0"/>
              </a:rPr>
              <a:t>e</a:t>
            </a:r>
            <a:r>
              <a:rPr sz="1400" b="1" spc="-10" dirty="0">
                <a:latin typeface="+mn-lt"/>
                <a:cs typeface="Times New Roman" pitchFamily="18" charset="0"/>
              </a:rPr>
              <a:t>(</a:t>
            </a:r>
            <a:r>
              <a:rPr sz="1400" b="1" u="heavy" spc="-50" dirty="0">
                <a:latin typeface="+mn-lt"/>
                <a:cs typeface="Times New Roman" pitchFamily="18" charset="0"/>
              </a:rPr>
              <a:t>W</a:t>
            </a:r>
            <a:r>
              <a:rPr sz="1400" b="1" u="heavy" spc="-5" dirty="0">
                <a:latin typeface="+mn-lt"/>
                <a:cs typeface="Times New Roman" pitchFamily="18" charset="0"/>
              </a:rPr>
              <a:t>eb</a:t>
            </a:r>
            <a:r>
              <a:rPr sz="1400" b="1" u="heavy" spc="5" dirty="0">
                <a:latin typeface="+mn-lt"/>
                <a:cs typeface="Times New Roman" pitchFamily="18" charset="0"/>
              </a:rPr>
              <a:t>D</a:t>
            </a:r>
            <a:r>
              <a:rPr sz="1400" b="1" u="heavy" spc="-10" dirty="0">
                <a:latin typeface="+mn-lt"/>
                <a:cs typeface="Times New Roman" pitchFamily="18" charset="0"/>
              </a:rPr>
              <a:t>r</a:t>
            </a:r>
            <a:r>
              <a:rPr sz="1400" b="1" u="heavy" dirty="0">
                <a:latin typeface="+mn-lt"/>
                <a:cs typeface="Times New Roman" pitchFamily="18" charset="0"/>
              </a:rPr>
              <a:t>i</a:t>
            </a:r>
            <a:r>
              <a:rPr sz="1400" b="1" u="heavy" spc="-15" dirty="0">
                <a:latin typeface="+mn-lt"/>
                <a:cs typeface="Times New Roman" pitchFamily="18" charset="0"/>
              </a:rPr>
              <a:t>v</a:t>
            </a:r>
            <a:r>
              <a:rPr sz="1400" b="1" u="heavy" spc="-5" dirty="0">
                <a:latin typeface="+mn-lt"/>
                <a:cs typeface="Times New Roman" pitchFamily="18" charset="0"/>
              </a:rPr>
              <a:t>er</a:t>
            </a:r>
            <a:r>
              <a:rPr sz="1400" b="1" u="heavy" spc="-30" dirty="0">
                <a:latin typeface="+mn-lt"/>
                <a:cs typeface="Times New Roman" pitchFamily="18" charset="0"/>
              </a:rPr>
              <a:t> </a:t>
            </a:r>
            <a:r>
              <a:rPr sz="1400" b="1" u="heavy" dirty="0">
                <a:latin typeface="+mn-lt"/>
                <a:cs typeface="Times New Roman" pitchFamily="18" charset="0"/>
              </a:rPr>
              <a:t>d</a:t>
            </a:r>
            <a:r>
              <a:rPr sz="1400" b="1" u="heavy" spc="5" dirty="0">
                <a:latin typeface="+mn-lt"/>
                <a:cs typeface="Times New Roman" pitchFamily="18" charset="0"/>
              </a:rPr>
              <a:t>r</a:t>
            </a:r>
            <a:r>
              <a:rPr sz="1400" b="1" u="heavy" dirty="0">
                <a:latin typeface="+mn-lt"/>
                <a:cs typeface="Times New Roman" pitchFamily="18" charset="0"/>
              </a:rPr>
              <a:t>i</a:t>
            </a:r>
            <a:r>
              <a:rPr sz="1400" b="1" u="heavy" spc="-15" dirty="0">
                <a:latin typeface="+mn-lt"/>
                <a:cs typeface="Times New Roman" pitchFamily="18" charset="0"/>
              </a:rPr>
              <a:t>v</a:t>
            </a:r>
            <a:r>
              <a:rPr sz="1400" b="1" u="heavy" spc="-5" dirty="0">
                <a:latin typeface="+mn-lt"/>
                <a:cs typeface="Times New Roman" pitchFamily="18" charset="0"/>
              </a:rPr>
              <a:t>e</a:t>
            </a:r>
            <a:r>
              <a:rPr sz="1400" b="1" u="heavy" spc="5" dirty="0">
                <a:latin typeface="+mn-lt"/>
                <a:cs typeface="Times New Roman" pitchFamily="18" charset="0"/>
              </a:rPr>
              <a:t>r</a:t>
            </a:r>
            <a:r>
              <a:rPr sz="1400" b="1" u="heavy" dirty="0">
                <a:latin typeface="+mn-lt"/>
                <a:cs typeface="Times New Roman" pitchFamily="18" charset="0"/>
              </a:rPr>
              <a:t>)</a:t>
            </a:r>
            <a:r>
              <a:rPr sz="1400" dirty="0">
                <a:latin typeface="+mn-lt"/>
                <a:cs typeface="Times New Roman" pitchFamily="18" charset="0"/>
              </a:rPr>
              <a:t>{</a:t>
            </a:r>
            <a:endParaRPr lang="en-US" sz="1400" dirty="0">
              <a:latin typeface="+mn-lt"/>
              <a:cs typeface="Times New Roman" pitchFamily="18" charset="0"/>
            </a:endParaRPr>
          </a:p>
          <a:p>
            <a:pPr marL="12700"/>
            <a:r>
              <a:rPr lang="en-US" sz="1400" b="1" dirty="0">
                <a:latin typeface="+mn-lt"/>
                <a:cs typeface="Times New Roman" pitchFamily="18" charset="0"/>
              </a:rPr>
              <a:t>           </a:t>
            </a:r>
            <a:r>
              <a:rPr sz="1400" b="1" dirty="0" err="1">
                <a:latin typeface="+mn-lt"/>
                <a:cs typeface="Times New Roman" pitchFamily="18" charset="0"/>
              </a:rPr>
              <a:t>this.d</a:t>
            </a:r>
            <a:r>
              <a:rPr sz="1400" b="1" spc="5" dirty="0" err="1">
                <a:latin typeface="+mn-lt"/>
                <a:cs typeface="Times New Roman" pitchFamily="18" charset="0"/>
              </a:rPr>
              <a:t>r</a:t>
            </a:r>
            <a:r>
              <a:rPr sz="1400" b="1" dirty="0" err="1">
                <a:latin typeface="+mn-lt"/>
                <a:cs typeface="Times New Roman" pitchFamily="18" charset="0"/>
              </a:rPr>
              <a:t>i</a:t>
            </a:r>
            <a:r>
              <a:rPr sz="1400" b="1" spc="-15" dirty="0" err="1">
                <a:latin typeface="+mn-lt"/>
                <a:cs typeface="Times New Roman" pitchFamily="18" charset="0"/>
              </a:rPr>
              <a:t>v</a:t>
            </a:r>
            <a:r>
              <a:rPr sz="1400" b="1" spc="-5" dirty="0" err="1">
                <a:latin typeface="+mn-lt"/>
                <a:cs typeface="Times New Roman" pitchFamily="18" charset="0"/>
              </a:rPr>
              <a:t>e</a:t>
            </a:r>
            <a:r>
              <a:rPr sz="1400" b="1" dirty="0" err="1">
                <a:latin typeface="+mn-lt"/>
                <a:cs typeface="Times New Roman" pitchFamily="18" charset="0"/>
              </a:rPr>
              <a:t>r</a:t>
            </a:r>
            <a:r>
              <a:rPr sz="1400" b="1" spc="-50" dirty="0">
                <a:latin typeface="+mn-lt"/>
                <a:cs typeface="Times New Roman" pitchFamily="18" charset="0"/>
              </a:rPr>
              <a:t> </a:t>
            </a:r>
            <a:r>
              <a:rPr sz="1400" b="1" dirty="0">
                <a:latin typeface="+mn-lt"/>
                <a:cs typeface="Times New Roman" pitchFamily="18" charset="0"/>
              </a:rPr>
              <a:t>=</a:t>
            </a:r>
            <a:r>
              <a:rPr sz="1400" b="1" spc="-45" dirty="0">
                <a:latin typeface="+mn-lt"/>
                <a:cs typeface="Times New Roman" pitchFamily="18" charset="0"/>
              </a:rPr>
              <a:t> </a:t>
            </a:r>
            <a:r>
              <a:rPr sz="1400" b="1" dirty="0">
                <a:latin typeface="+mn-lt"/>
                <a:cs typeface="Times New Roman" pitchFamily="18" charset="0"/>
              </a:rPr>
              <a:t>d</a:t>
            </a:r>
            <a:r>
              <a:rPr sz="1400" b="1" spc="5" dirty="0">
                <a:latin typeface="+mn-lt"/>
                <a:cs typeface="Times New Roman" pitchFamily="18" charset="0"/>
              </a:rPr>
              <a:t>r</a:t>
            </a:r>
            <a:r>
              <a:rPr sz="1400" b="1" dirty="0">
                <a:latin typeface="+mn-lt"/>
                <a:cs typeface="Times New Roman" pitchFamily="18" charset="0"/>
              </a:rPr>
              <a:t>i</a:t>
            </a:r>
            <a:r>
              <a:rPr sz="1400" b="1" spc="-15" dirty="0">
                <a:latin typeface="+mn-lt"/>
                <a:cs typeface="Times New Roman" pitchFamily="18" charset="0"/>
              </a:rPr>
              <a:t>v</a:t>
            </a:r>
            <a:r>
              <a:rPr sz="1400" b="1" spc="-5" dirty="0">
                <a:latin typeface="+mn-lt"/>
                <a:cs typeface="Times New Roman" pitchFamily="18" charset="0"/>
              </a:rPr>
              <a:t>e</a:t>
            </a:r>
            <a:r>
              <a:rPr sz="1400" b="1" spc="5" dirty="0">
                <a:latin typeface="+mn-lt"/>
                <a:cs typeface="Times New Roman" pitchFamily="18" charset="0"/>
              </a:rPr>
              <a:t>r</a:t>
            </a:r>
            <a:r>
              <a:rPr sz="1400" b="1" dirty="0">
                <a:latin typeface="+mn-lt"/>
                <a:cs typeface="Times New Roman" pitchFamily="18" charset="0"/>
              </a:rPr>
              <a:t>;</a:t>
            </a:r>
            <a:endParaRPr sz="1400" dirty="0">
              <a:latin typeface="+mn-lt"/>
              <a:cs typeface="Times New Roman" pitchFamily="18" charset="0"/>
            </a:endParaRPr>
          </a:p>
          <a:p>
            <a:pPr marL="12700"/>
            <a:r>
              <a:rPr sz="1400" dirty="0">
                <a:latin typeface="+mn-lt"/>
                <a:cs typeface="Times New Roman" pitchFamily="18" charset="0"/>
              </a:rPr>
              <a:t>}</a:t>
            </a:r>
          </a:p>
          <a:p>
            <a:pPr>
              <a:spcBef>
                <a:spcPts val="12"/>
              </a:spcBef>
            </a:pPr>
            <a:endParaRPr sz="1400" dirty="0">
              <a:latin typeface="+mn-lt"/>
              <a:cs typeface="Times New Roman" pitchFamily="18" charset="0"/>
            </a:endParaRPr>
          </a:p>
          <a:p>
            <a:pPr marL="469900" marR="106045" indent="-457200"/>
            <a:r>
              <a:rPr sz="1400" b="1" dirty="0">
                <a:latin typeface="+mn-lt"/>
                <a:cs typeface="Times New Roman" pitchFamily="18" charset="0"/>
              </a:rPr>
              <a:t>public</a:t>
            </a:r>
            <a:r>
              <a:rPr sz="1400" b="1" spc="-55" dirty="0">
                <a:latin typeface="+mn-lt"/>
                <a:cs typeface="Times New Roman" pitchFamily="18" charset="0"/>
              </a:rPr>
              <a:t> </a:t>
            </a:r>
            <a:r>
              <a:rPr sz="1400" b="1" dirty="0">
                <a:latin typeface="+mn-lt"/>
                <a:cs typeface="Times New Roman" pitchFamily="18" charset="0"/>
              </a:rPr>
              <a:t>A</a:t>
            </a:r>
            <a:r>
              <a:rPr sz="1400" b="1" spc="5" dirty="0">
                <a:latin typeface="+mn-lt"/>
                <a:cs typeface="Times New Roman" pitchFamily="18" charset="0"/>
              </a:rPr>
              <a:t>d</a:t>
            </a:r>
            <a:r>
              <a:rPr sz="1400" b="1" dirty="0">
                <a:latin typeface="+mn-lt"/>
                <a:cs typeface="Times New Roman" pitchFamily="18" charset="0"/>
              </a:rPr>
              <a:t>dQu</a:t>
            </a:r>
            <a:r>
              <a:rPr sz="1400" b="1" spc="5" dirty="0">
                <a:latin typeface="+mn-lt"/>
                <a:cs typeface="Times New Roman" pitchFamily="18" charset="0"/>
              </a:rPr>
              <a:t>er</a:t>
            </a:r>
            <a:r>
              <a:rPr sz="1400" b="1" dirty="0">
                <a:latin typeface="+mn-lt"/>
                <a:cs typeface="Times New Roman" pitchFamily="18" charset="0"/>
              </a:rPr>
              <a:t>y</a:t>
            </a:r>
            <a:r>
              <a:rPr sz="1400" b="1" spc="-30" dirty="0">
                <a:latin typeface="+mn-lt"/>
                <a:cs typeface="Times New Roman" pitchFamily="18" charset="0"/>
              </a:rPr>
              <a:t>P</a:t>
            </a:r>
            <a:r>
              <a:rPr sz="1400" b="1" dirty="0">
                <a:latin typeface="+mn-lt"/>
                <a:cs typeface="Times New Roman" pitchFamily="18" charset="0"/>
              </a:rPr>
              <a:t>a</a:t>
            </a:r>
            <a:r>
              <a:rPr sz="1400" b="1" spc="-20" dirty="0">
                <a:latin typeface="+mn-lt"/>
                <a:cs typeface="Times New Roman" pitchFamily="18" charset="0"/>
              </a:rPr>
              <a:t>g</a:t>
            </a:r>
            <a:r>
              <a:rPr sz="1400" b="1" dirty="0">
                <a:latin typeface="+mn-lt"/>
                <a:cs typeface="Times New Roman" pitchFamily="18" charset="0"/>
              </a:rPr>
              <a:t>e</a:t>
            </a:r>
            <a:r>
              <a:rPr sz="1400" b="1" spc="-90" dirty="0">
                <a:latin typeface="+mn-lt"/>
                <a:cs typeface="Times New Roman" pitchFamily="18" charset="0"/>
              </a:rPr>
              <a:t> </a:t>
            </a:r>
            <a:r>
              <a:rPr sz="1400" b="1" spc="-5" dirty="0">
                <a:latin typeface="+mn-lt"/>
                <a:cs typeface="Times New Roman" pitchFamily="18" charset="0"/>
              </a:rPr>
              <a:t>cl</a:t>
            </a:r>
            <a:r>
              <a:rPr sz="1400" b="1" spc="5" dirty="0">
                <a:latin typeface="+mn-lt"/>
                <a:cs typeface="Times New Roman" pitchFamily="18" charset="0"/>
              </a:rPr>
              <a:t>i</a:t>
            </a:r>
            <a:r>
              <a:rPr sz="1400" b="1" spc="-5" dirty="0">
                <a:latin typeface="+mn-lt"/>
                <a:cs typeface="Times New Roman" pitchFamily="18" charset="0"/>
              </a:rPr>
              <a:t>ckAd</a:t>
            </a:r>
            <a:r>
              <a:rPr sz="1400" b="1" spc="5" dirty="0">
                <a:latin typeface="+mn-lt"/>
                <a:cs typeface="Times New Roman" pitchFamily="18" charset="0"/>
              </a:rPr>
              <a:t>d</a:t>
            </a:r>
            <a:r>
              <a:rPr sz="1400" b="1" dirty="0">
                <a:latin typeface="+mn-lt"/>
                <a:cs typeface="Times New Roman" pitchFamily="18" charset="0"/>
              </a:rPr>
              <a:t>N</a:t>
            </a:r>
            <a:r>
              <a:rPr sz="1400" b="1" spc="-15" dirty="0">
                <a:latin typeface="+mn-lt"/>
                <a:cs typeface="Times New Roman" pitchFamily="18" charset="0"/>
              </a:rPr>
              <a:t>e</a:t>
            </a:r>
            <a:r>
              <a:rPr sz="1400" b="1" spc="-5" dirty="0">
                <a:latin typeface="+mn-lt"/>
                <a:cs typeface="Times New Roman" pitchFamily="18" charset="0"/>
              </a:rPr>
              <a:t>w</a:t>
            </a:r>
            <a:r>
              <a:rPr sz="1400" b="1" spc="-10" dirty="0">
                <a:latin typeface="+mn-lt"/>
                <a:cs typeface="Times New Roman" pitchFamily="18" charset="0"/>
              </a:rPr>
              <a:t>Q</a:t>
            </a:r>
            <a:r>
              <a:rPr sz="1400" b="1" dirty="0">
                <a:latin typeface="+mn-lt"/>
                <a:cs typeface="Times New Roman" pitchFamily="18" charset="0"/>
              </a:rPr>
              <a:t>ue</a:t>
            </a:r>
            <a:r>
              <a:rPr sz="1400" b="1" spc="5" dirty="0">
                <a:latin typeface="+mn-lt"/>
                <a:cs typeface="Times New Roman" pitchFamily="18" charset="0"/>
              </a:rPr>
              <a:t>r</a:t>
            </a:r>
            <a:r>
              <a:rPr sz="1400" b="1" dirty="0">
                <a:latin typeface="+mn-lt"/>
                <a:cs typeface="Times New Roman" pitchFamily="18" charset="0"/>
              </a:rPr>
              <a:t>y</a:t>
            </a:r>
            <a:r>
              <a:rPr sz="1400" b="1" spc="-10" dirty="0">
                <a:latin typeface="+mn-lt"/>
                <a:cs typeface="Times New Roman" pitchFamily="18" charset="0"/>
              </a:rPr>
              <a:t>(){ </a:t>
            </a:r>
            <a:r>
              <a:rPr sz="1400" spc="-10" dirty="0">
                <a:latin typeface="+mn-lt"/>
                <a:cs typeface="Times New Roman" pitchFamily="18" charset="0"/>
              </a:rPr>
              <a:t>d</a:t>
            </a:r>
            <a:r>
              <a:rPr sz="1400" dirty="0">
                <a:latin typeface="+mn-lt"/>
                <a:cs typeface="Times New Roman" pitchFamily="18" charset="0"/>
              </a:rPr>
              <a:t>ri</a:t>
            </a:r>
            <a:r>
              <a:rPr sz="1400" spc="-10" dirty="0">
                <a:latin typeface="+mn-lt"/>
                <a:cs typeface="Times New Roman" pitchFamily="18" charset="0"/>
              </a:rPr>
              <a:t>v</a:t>
            </a:r>
            <a:r>
              <a:rPr sz="1400" dirty="0">
                <a:latin typeface="+mn-lt"/>
                <a:cs typeface="Times New Roman" pitchFamily="18" charset="0"/>
              </a:rPr>
              <a:t>e</a:t>
            </a:r>
            <a:r>
              <a:rPr sz="1400" spc="-145" dirty="0">
                <a:latin typeface="+mn-lt"/>
                <a:cs typeface="Times New Roman" pitchFamily="18" charset="0"/>
              </a:rPr>
              <a:t>r</a:t>
            </a:r>
            <a:r>
              <a:rPr sz="1400" spc="-20" dirty="0">
                <a:latin typeface="+mn-lt"/>
                <a:cs typeface="Times New Roman" pitchFamily="18" charset="0"/>
              </a:rPr>
              <a:t>.</a:t>
            </a:r>
            <a:r>
              <a:rPr sz="1400" spc="-5" dirty="0">
                <a:latin typeface="+mn-lt"/>
                <a:cs typeface="Times New Roman" pitchFamily="18" charset="0"/>
              </a:rPr>
              <a:t>f</a:t>
            </a:r>
            <a:r>
              <a:rPr sz="1400" dirty="0">
                <a:latin typeface="+mn-lt"/>
                <a:cs typeface="Times New Roman" pitchFamily="18" charset="0"/>
              </a:rPr>
              <a:t>i</a:t>
            </a:r>
            <a:r>
              <a:rPr sz="1400" spc="-10" dirty="0">
                <a:latin typeface="+mn-lt"/>
                <a:cs typeface="Times New Roman" pitchFamily="18" charset="0"/>
              </a:rPr>
              <a:t>nd</a:t>
            </a:r>
            <a:r>
              <a:rPr sz="1400" spc="-5" dirty="0">
                <a:latin typeface="+mn-lt"/>
                <a:cs typeface="Times New Roman" pitchFamily="18" charset="0"/>
              </a:rPr>
              <a:t>E</a:t>
            </a:r>
            <a:r>
              <a:rPr sz="1400" dirty="0">
                <a:latin typeface="+mn-lt"/>
                <a:cs typeface="Times New Roman" pitchFamily="18" charset="0"/>
              </a:rPr>
              <a:t>le</a:t>
            </a:r>
            <a:r>
              <a:rPr sz="1400" spc="-10" dirty="0">
                <a:latin typeface="+mn-lt"/>
                <a:cs typeface="Times New Roman" pitchFamily="18" charset="0"/>
              </a:rPr>
              <a:t>m</a:t>
            </a:r>
            <a:r>
              <a:rPr sz="1400" dirty="0">
                <a:latin typeface="+mn-lt"/>
                <a:cs typeface="Times New Roman" pitchFamily="18" charset="0"/>
              </a:rPr>
              <a:t>e</a:t>
            </a:r>
            <a:r>
              <a:rPr sz="1400" spc="-25" dirty="0">
                <a:latin typeface="+mn-lt"/>
                <a:cs typeface="Times New Roman" pitchFamily="18" charset="0"/>
              </a:rPr>
              <a:t>n</a:t>
            </a:r>
            <a:r>
              <a:rPr sz="1400" dirty="0">
                <a:latin typeface="+mn-lt"/>
                <a:cs typeface="Times New Roman" pitchFamily="18" charset="0"/>
              </a:rPr>
              <a:t>t</a:t>
            </a:r>
            <a:r>
              <a:rPr sz="1400" spc="-10" dirty="0">
                <a:latin typeface="+mn-lt"/>
                <a:cs typeface="Times New Roman" pitchFamily="18" charset="0"/>
              </a:rPr>
              <a:t>(</a:t>
            </a:r>
            <a:r>
              <a:rPr sz="1400" spc="-35" dirty="0">
                <a:latin typeface="+mn-lt"/>
                <a:cs typeface="Times New Roman" pitchFamily="18" charset="0"/>
              </a:rPr>
              <a:t>B</a:t>
            </a:r>
            <a:r>
              <a:rPr sz="1400" spc="-5" dirty="0">
                <a:latin typeface="+mn-lt"/>
                <a:cs typeface="Times New Roman" pitchFamily="18" charset="0"/>
              </a:rPr>
              <a:t>T</a:t>
            </a:r>
            <a:r>
              <a:rPr sz="1400" spc="5" dirty="0">
                <a:latin typeface="+mn-lt"/>
                <a:cs typeface="Times New Roman" pitchFamily="18" charset="0"/>
              </a:rPr>
              <a:t>N</a:t>
            </a:r>
            <a:r>
              <a:rPr sz="1400" dirty="0">
                <a:latin typeface="+mn-lt"/>
                <a:cs typeface="Times New Roman" pitchFamily="18" charset="0"/>
              </a:rPr>
              <a:t>_ADDQUE</a:t>
            </a:r>
            <a:r>
              <a:rPr sz="1400" spc="-20" dirty="0">
                <a:latin typeface="+mn-lt"/>
                <a:cs typeface="Times New Roman" pitchFamily="18" charset="0"/>
              </a:rPr>
              <a:t>R</a:t>
            </a:r>
            <a:r>
              <a:rPr sz="1400" spc="-5" dirty="0">
                <a:latin typeface="+mn-lt"/>
                <a:cs typeface="Times New Roman" pitchFamily="18" charset="0"/>
              </a:rPr>
              <a:t>Y</a:t>
            </a:r>
            <a:r>
              <a:rPr sz="1400" spc="-10" dirty="0">
                <a:latin typeface="+mn-lt"/>
                <a:cs typeface="Times New Roman" pitchFamily="18" charset="0"/>
              </a:rPr>
              <a:t>)</a:t>
            </a:r>
            <a:r>
              <a:rPr sz="1400" dirty="0">
                <a:latin typeface="+mn-lt"/>
                <a:cs typeface="Times New Roman" pitchFamily="18" charset="0"/>
              </a:rPr>
              <a:t>.</a:t>
            </a:r>
            <a:r>
              <a:rPr sz="1400" spc="-10" dirty="0">
                <a:latin typeface="+mn-lt"/>
                <a:cs typeface="Times New Roman" pitchFamily="18" charset="0"/>
              </a:rPr>
              <a:t>c</a:t>
            </a:r>
            <a:r>
              <a:rPr sz="1400" dirty="0">
                <a:latin typeface="+mn-lt"/>
                <a:cs typeface="Times New Roman" pitchFamily="18" charset="0"/>
              </a:rPr>
              <a:t>lic</a:t>
            </a:r>
            <a:r>
              <a:rPr sz="1400" spc="-10" dirty="0">
                <a:latin typeface="+mn-lt"/>
                <a:cs typeface="Times New Roman" pitchFamily="18" charset="0"/>
              </a:rPr>
              <a:t>k</a:t>
            </a:r>
            <a:r>
              <a:rPr sz="1400" spc="-10" dirty="0">
                <a:latin typeface="+mn-lt"/>
                <a:cs typeface="Times New Roman" pitchFamily="18" charset="0"/>
              </a:rPr>
              <a:t>()</a:t>
            </a:r>
            <a:r>
              <a:rPr sz="1400" dirty="0">
                <a:latin typeface="+mn-lt"/>
                <a:cs typeface="Times New Roman" pitchFamily="18" charset="0"/>
              </a:rPr>
              <a:t>;</a:t>
            </a:r>
            <a:endParaRPr lang="en-US" sz="1400" dirty="0">
              <a:latin typeface="+mn-lt"/>
              <a:cs typeface="Times New Roman" pitchFamily="18" charset="0"/>
            </a:endParaRPr>
          </a:p>
          <a:p>
            <a:pPr marL="469900" marR="106045" indent="-457200"/>
            <a:r>
              <a:rPr sz="1400" dirty="0">
                <a:latin typeface="+mn-lt"/>
                <a:cs typeface="Times New Roman" pitchFamily="18" charset="0"/>
              </a:rPr>
              <a:t> </a:t>
            </a:r>
            <a:r>
              <a:rPr lang="en-US" sz="1400" dirty="0">
                <a:latin typeface="+mn-lt"/>
                <a:cs typeface="Times New Roman" pitchFamily="18" charset="0"/>
              </a:rPr>
              <a:t>          </a:t>
            </a:r>
            <a:r>
              <a:rPr sz="1400" b="1" spc="-10" dirty="0">
                <a:latin typeface="+mn-lt"/>
                <a:cs typeface="Times New Roman" pitchFamily="18" charset="0"/>
              </a:rPr>
              <a:t>r</a:t>
            </a:r>
            <a:r>
              <a:rPr sz="1400" b="1" spc="-15" dirty="0">
                <a:latin typeface="+mn-lt"/>
                <a:cs typeface="Times New Roman" pitchFamily="18" charset="0"/>
              </a:rPr>
              <a:t>e</a:t>
            </a:r>
            <a:r>
              <a:rPr sz="1400" b="1" dirty="0">
                <a:latin typeface="+mn-lt"/>
                <a:cs typeface="Times New Roman" pitchFamily="18" charset="0"/>
              </a:rPr>
              <a:t>turn</a:t>
            </a:r>
            <a:r>
              <a:rPr sz="1400" b="1" spc="-75" dirty="0">
                <a:latin typeface="+mn-lt"/>
                <a:cs typeface="Times New Roman" pitchFamily="18" charset="0"/>
              </a:rPr>
              <a:t> </a:t>
            </a:r>
            <a:r>
              <a:rPr sz="1400" b="1" dirty="0">
                <a:latin typeface="+mn-lt"/>
                <a:cs typeface="Times New Roman" pitchFamily="18" charset="0"/>
              </a:rPr>
              <a:t>n</a:t>
            </a:r>
            <a:r>
              <a:rPr sz="1400" b="1" spc="-15" dirty="0">
                <a:latin typeface="+mn-lt"/>
                <a:cs typeface="Times New Roman" pitchFamily="18" charset="0"/>
              </a:rPr>
              <a:t>e</a:t>
            </a:r>
            <a:r>
              <a:rPr sz="1400" b="1" dirty="0">
                <a:latin typeface="+mn-lt"/>
                <a:cs typeface="Times New Roman" pitchFamily="18" charset="0"/>
              </a:rPr>
              <a:t>w</a:t>
            </a:r>
            <a:r>
              <a:rPr sz="1400" b="1" spc="-50" dirty="0">
                <a:latin typeface="+mn-lt"/>
                <a:cs typeface="Times New Roman" pitchFamily="18" charset="0"/>
              </a:rPr>
              <a:t> </a:t>
            </a:r>
            <a:r>
              <a:rPr sz="1400" b="1" dirty="0" err="1">
                <a:latin typeface="+mn-lt"/>
                <a:cs typeface="Times New Roman" pitchFamily="18" charset="0"/>
              </a:rPr>
              <a:t>AddQuery</a:t>
            </a:r>
            <a:r>
              <a:rPr sz="1400" b="1" spc="-35" dirty="0" err="1">
                <a:latin typeface="+mn-lt"/>
                <a:cs typeface="Times New Roman" pitchFamily="18" charset="0"/>
              </a:rPr>
              <a:t>P</a:t>
            </a:r>
            <a:r>
              <a:rPr sz="1400" b="1" dirty="0" err="1">
                <a:latin typeface="+mn-lt"/>
                <a:cs typeface="Times New Roman" pitchFamily="18" charset="0"/>
              </a:rPr>
              <a:t>a</a:t>
            </a:r>
            <a:r>
              <a:rPr sz="1400" b="1" spc="-20" dirty="0" err="1">
                <a:latin typeface="+mn-lt"/>
                <a:cs typeface="Times New Roman" pitchFamily="18" charset="0"/>
              </a:rPr>
              <a:t>g</a:t>
            </a:r>
            <a:r>
              <a:rPr sz="1400" b="1" dirty="0" err="1">
                <a:latin typeface="+mn-lt"/>
                <a:cs typeface="Times New Roman" pitchFamily="18" charset="0"/>
              </a:rPr>
              <a:t>e</a:t>
            </a:r>
            <a:r>
              <a:rPr sz="1400" b="1" spc="-10" dirty="0">
                <a:latin typeface="+mn-lt"/>
                <a:cs typeface="Times New Roman" pitchFamily="18" charset="0"/>
              </a:rPr>
              <a:t>(</a:t>
            </a:r>
            <a:r>
              <a:rPr sz="1400" b="1" dirty="0">
                <a:latin typeface="+mn-lt"/>
                <a:cs typeface="Times New Roman" pitchFamily="18" charset="0"/>
              </a:rPr>
              <a:t>dri</a:t>
            </a:r>
            <a:r>
              <a:rPr sz="1400" b="1" spc="-20" dirty="0">
                <a:latin typeface="+mn-lt"/>
                <a:cs typeface="Times New Roman" pitchFamily="18" charset="0"/>
              </a:rPr>
              <a:t>v</a:t>
            </a:r>
            <a:r>
              <a:rPr sz="1400" b="1" spc="-15" dirty="0">
                <a:latin typeface="+mn-lt"/>
                <a:cs typeface="Times New Roman" pitchFamily="18" charset="0"/>
              </a:rPr>
              <a:t>e</a:t>
            </a:r>
            <a:r>
              <a:rPr sz="1400" b="1" dirty="0">
                <a:latin typeface="+mn-lt"/>
                <a:cs typeface="Times New Roman" pitchFamily="18" charset="0"/>
              </a:rPr>
              <a:t>r</a:t>
            </a:r>
            <a:r>
              <a:rPr sz="1400" b="1" spc="-10" dirty="0">
                <a:latin typeface="+mn-lt"/>
                <a:cs typeface="Times New Roman" pitchFamily="18" charset="0"/>
              </a:rPr>
              <a:t>)</a:t>
            </a:r>
            <a:r>
              <a:rPr sz="1400" b="1" dirty="0">
                <a:latin typeface="+mn-lt"/>
                <a:cs typeface="Times New Roman" pitchFamily="18" charset="0"/>
              </a:rPr>
              <a:t>;</a:t>
            </a:r>
            <a:endParaRPr lang="en-US" sz="1400" b="1" dirty="0">
              <a:latin typeface="+mn-lt"/>
              <a:cs typeface="Times New Roman" pitchFamily="18" charset="0"/>
            </a:endParaRPr>
          </a:p>
          <a:p>
            <a:pPr marL="469900" marR="106045" indent="-457200"/>
            <a:r>
              <a:rPr lang="en-US" sz="1400" b="1" dirty="0">
                <a:latin typeface="+mn-lt"/>
                <a:cs typeface="Times New Roman" pitchFamily="18" charset="0"/>
              </a:rPr>
              <a:t>  }</a:t>
            </a:r>
          </a:p>
          <a:p>
            <a:pPr marL="469900" marR="106045" indent="-457200"/>
            <a:r>
              <a:rPr lang="en-US" sz="1400" b="1" dirty="0">
                <a:latin typeface="+mn-lt"/>
                <a:cs typeface="Times New Roman" pitchFamily="18" charset="0"/>
              </a:rPr>
              <a:t>}</a:t>
            </a:r>
            <a:endParaRPr sz="1400" dirty="0">
              <a:latin typeface="+mn-lt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5916" y="862584"/>
            <a:ext cx="13335" cy="5113020"/>
          </a:xfrm>
          <a:custGeom>
            <a:avLst/>
            <a:gdLst/>
            <a:ahLst/>
            <a:cxnLst/>
            <a:rect l="l" t="t" r="r" b="b"/>
            <a:pathLst>
              <a:path w="13335" h="5113020">
                <a:moveTo>
                  <a:pt x="0" y="0"/>
                </a:moveTo>
                <a:lnTo>
                  <a:pt x="12832" y="5112901"/>
                </a:lnTo>
              </a:path>
            </a:pathLst>
          </a:custGeom>
          <a:ln w="9143">
            <a:solidFill>
              <a:srgbClr val="87B72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3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1" y="173095"/>
            <a:ext cx="8712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5" dirty="0"/>
              <a:t>P</a:t>
            </a:r>
            <a:r>
              <a:rPr dirty="0"/>
              <a:t>a</a:t>
            </a:r>
            <a:r>
              <a:rPr spc="-30" dirty="0"/>
              <a:t>g</a:t>
            </a:r>
            <a:r>
              <a:rPr dirty="0"/>
              <a:t>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Objec</a:t>
            </a:r>
            <a:r>
              <a:rPr dirty="0"/>
              <a:t>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lang="en-US" spc="-65" dirty="0">
                <a:cs typeface="Times New Roman"/>
              </a:rPr>
              <a:t>Model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80" dirty="0"/>
              <a:t>T</a:t>
            </a:r>
            <a:r>
              <a:rPr spc="-5" dirty="0"/>
              <a:t>e</a:t>
            </a:r>
            <a:r>
              <a:rPr spc="-35" dirty="0"/>
              <a:t>st</a:t>
            </a:r>
            <a:r>
              <a:rPr spc="-25" dirty="0"/>
              <a:t>c</a:t>
            </a:r>
            <a:r>
              <a:rPr dirty="0"/>
              <a:t>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090" y="1306953"/>
            <a:ext cx="7195820" cy="292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i="1" dirty="0">
                <a:latin typeface="Calibri"/>
                <a:cs typeface="Calibri"/>
              </a:rPr>
              <a:t>publ</a:t>
            </a:r>
            <a:r>
              <a:rPr sz="2000" b="1" i="1" spc="-10" dirty="0">
                <a:latin typeface="Calibri"/>
                <a:cs typeface="Calibri"/>
              </a:rPr>
              <a:t>i</a:t>
            </a:r>
            <a:r>
              <a:rPr sz="2000" b="1" i="1" dirty="0">
                <a:latin typeface="Calibri"/>
                <a:cs typeface="Calibri"/>
              </a:rPr>
              <a:t>c</a:t>
            </a:r>
            <a:r>
              <a:rPr sz="2000" b="1" i="1" spc="-80" dirty="0">
                <a:latin typeface="Times New Roman"/>
                <a:cs typeface="Times New Roman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v</a:t>
            </a:r>
            <a:r>
              <a:rPr sz="2000" b="1" i="1" spc="-5" dirty="0">
                <a:latin typeface="Calibri"/>
                <a:cs typeface="Calibri"/>
              </a:rPr>
              <a:t>oi</a:t>
            </a:r>
            <a:r>
              <a:rPr sz="2000" b="1" i="1" dirty="0">
                <a:latin typeface="Calibri"/>
                <a:cs typeface="Calibri"/>
              </a:rPr>
              <a:t>d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t</a:t>
            </a:r>
            <a:r>
              <a:rPr sz="2000" b="1" i="1" spc="-5" dirty="0">
                <a:latin typeface="Calibri"/>
                <a:cs typeface="Calibri"/>
              </a:rPr>
              <a:t>e</a:t>
            </a:r>
            <a:r>
              <a:rPr sz="2000" b="1" i="1" spc="-25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tLog</a:t>
            </a:r>
            <a:r>
              <a:rPr sz="2000" b="1" i="1" spc="-15" dirty="0">
                <a:latin typeface="Calibri"/>
                <a:cs typeface="Calibri"/>
              </a:rPr>
              <a:t>i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(){</a:t>
            </a:r>
            <a:endParaRPr sz="2000" dirty="0">
              <a:latin typeface="Calibri"/>
              <a:cs typeface="Calibri"/>
            </a:endParaRPr>
          </a:p>
          <a:p>
            <a:pPr marL="127000">
              <a:spcBef>
                <a:spcPts val="480"/>
              </a:spcBef>
            </a:pPr>
            <a:r>
              <a:rPr sz="2000" i="1" spc="-5" dirty="0" err="1">
                <a:latin typeface="Calibri"/>
                <a:cs typeface="Calibri"/>
              </a:rPr>
              <a:t>Log</a:t>
            </a:r>
            <a:r>
              <a:rPr sz="2000" i="1" dirty="0" err="1">
                <a:latin typeface="Calibri"/>
                <a:cs typeface="Calibri"/>
              </a:rPr>
              <a:t>in</a:t>
            </a:r>
            <a:r>
              <a:rPr lang="en-US" sz="2000" i="1" dirty="0" err="1">
                <a:latin typeface="Calibri"/>
                <a:cs typeface="Calibri"/>
              </a:rPr>
              <a:t>Page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 err="1">
                <a:latin typeface="Calibri"/>
                <a:cs typeface="Calibri"/>
              </a:rPr>
              <a:t>l</a:t>
            </a:r>
            <a:r>
              <a:rPr sz="2000" i="1" spc="-5" dirty="0" err="1">
                <a:latin typeface="Calibri"/>
                <a:cs typeface="Calibri"/>
              </a:rPr>
              <a:t>og</a:t>
            </a:r>
            <a:r>
              <a:rPr sz="2000" i="1" dirty="0" err="1">
                <a:latin typeface="Calibri"/>
                <a:cs typeface="Calibri"/>
              </a:rPr>
              <a:t>in</a:t>
            </a:r>
            <a:r>
              <a:rPr lang="en-US" sz="2000" i="1" dirty="0" err="1">
                <a:latin typeface="Calibri"/>
                <a:cs typeface="Calibri"/>
              </a:rPr>
              <a:t>Page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=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i="1" spc="-1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w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 err="1">
                <a:latin typeface="Calibri"/>
                <a:cs typeface="Calibri"/>
              </a:rPr>
              <a:t>Login</a:t>
            </a:r>
            <a:r>
              <a:rPr lang="en-US" sz="2000" b="1" i="1" dirty="0" err="1">
                <a:latin typeface="Calibri"/>
                <a:cs typeface="Calibri"/>
              </a:rPr>
              <a:t>Page</a:t>
            </a:r>
            <a:r>
              <a:rPr sz="2000" b="1" i="1" dirty="0">
                <a:latin typeface="Calibri"/>
                <a:cs typeface="Calibri"/>
              </a:rPr>
              <a:t>(</a:t>
            </a:r>
            <a:r>
              <a:rPr sz="2000" b="1" i="1" u="heavy" dirty="0">
                <a:latin typeface="Calibri"/>
                <a:cs typeface="Calibri"/>
              </a:rPr>
              <a:t>dr</a:t>
            </a:r>
            <a:r>
              <a:rPr sz="2000" b="1" i="1" u="heavy" spc="-15" dirty="0">
                <a:latin typeface="Calibri"/>
                <a:cs typeface="Calibri"/>
              </a:rPr>
              <a:t>i</a:t>
            </a:r>
            <a:r>
              <a:rPr sz="2000" b="1" i="1" u="heavy" spc="-5" dirty="0">
                <a:latin typeface="Calibri"/>
                <a:cs typeface="Calibri"/>
              </a:rPr>
              <a:t>ver</a:t>
            </a:r>
            <a:r>
              <a:rPr sz="2000" b="1" i="1" u="heavy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127000">
              <a:spcBef>
                <a:spcPts val="480"/>
              </a:spcBef>
            </a:pPr>
            <a:r>
              <a:rPr sz="2000" i="1" dirty="0" err="1">
                <a:latin typeface="Calibri"/>
                <a:cs typeface="Calibri"/>
              </a:rPr>
              <a:t>Home</a:t>
            </a:r>
            <a:r>
              <a:rPr sz="2000" i="1" spc="-35" dirty="0" err="1">
                <a:latin typeface="Calibri"/>
                <a:cs typeface="Calibri"/>
              </a:rPr>
              <a:t>P</a:t>
            </a:r>
            <a:r>
              <a:rPr sz="2000" i="1" spc="-5" dirty="0" err="1">
                <a:latin typeface="Calibri"/>
                <a:cs typeface="Calibri"/>
              </a:rPr>
              <a:t>a</a:t>
            </a:r>
            <a:r>
              <a:rPr sz="2000" i="1" spc="-10" dirty="0" err="1">
                <a:latin typeface="Calibri"/>
                <a:cs typeface="Calibri"/>
              </a:rPr>
              <a:t>g</a:t>
            </a:r>
            <a:r>
              <a:rPr sz="2000" i="1" dirty="0" err="1">
                <a:latin typeface="Calibri"/>
                <a:cs typeface="Calibri"/>
              </a:rPr>
              <a:t>e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hom</a:t>
            </a:r>
            <a:r>
              <a:rPr sz="2000" i="1" spc="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pa</a:t>
            </a:r>
            <a:r>
              <a:rPr sz="2000" i="1" spc="-10" dirty="0">
                <a:latin typeface="Calibri"/>
                <a:cs typeface="Calibri"/>
              </a:rPr>
              <a:t>g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=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lang="en-US" sz="2000" i="1" dirty="0" err="1">
                <a:cs typeface="Calibri"/>
              </a:rPr>
              <a:t>l</a:t>
            </a:r>
            <a:r>
              <a:rPr lang="en-US" sz="2000" i="1" spc="-5" dirty="0" err="1">
                <a:cs typeface="Calibri"/>
              </a:rPr>
              <a:t>og</a:t>
            </a:r>
            <a:r>
              <a:rPr lang="en-US" sz="2000" i="1" dirty="0" err="1">
                <a:cs typeface="Calibri"/>
              </a:rPr>
              <a:t>inPage</a:t>
            </a:r>
            <a:r>
              <a:rPr lang="en-US"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.</a:t>
            </a:r>
            <a:r>
              <a:rPr sz="2000" i="1" spc="-10" dirty="0" err="1">
                <a:latin typeface="Calibri"/>
                <a:cs typeface="Calibri"/>
              </a:rPr>
              <a:t>c</a:t>
            </a:r>
            <a:r>
              <a:rPr sz="2000" i="1" dirty="0" err="1">
                <a:latin typeface="Calibri"/>
                <a:cs typeface="Calibri"/>
              </a:rPr>
              <a:t>l</a:t>
            </a:r>
            <a:r>
              <a:rPr sz="2000" i="1" spc="-10" dirty="0" err="1">
                <a:latin typeface="Calibri"/>
                <a:cs typeface="Calibri"/>
              </a:rPr>
              <a:t>i</a:t>
            </a:r>
            <a:r>
              <a:rPr sz="2000" i="1" dirty="0" err="1">
                <a:latin typeface="Calibri"/>
                <a:cs typeface="Calibri"/>
              </a:rPr>
              <a:t>ck</a:t>
            </a:r>
            <a:r>
              <a:rPr sz="2000" i="1" spc="-10" dirty="0" err="1">
                <a:latin typeface="Calibri"/>
                <a:cs typeface="Calibri"/>
              </a:rPr>
              <a:t>L</a:t>
            </a:r>
            <a:r>
              <a:rPr sz="2000" i="1" spc="-5" dirty="0" err="1">
                <a:latin typeface="Calibri"/>
                <a:cs typeface="Calibri"/>
              </a:rPr>
              <a:t>og</a:t>
            </a:r>
            <a:r>
              <a:rPr sz="2000" i="1" dirty="0" err="1">
                <a:latin typeface="Calibri"/>
                <a:cs typeface="Calibri"/>
              </a:rPr>
              <a:t>i</a:t>
            </a:r>
            <a:r>
              <a:rPr sz="2000" i="1" spc="5" dirty="0" err="1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();</a:t>
            </a:r>
            <a:endParaRPr sz="2000" dirty="0">
              <a:latin typeface="Calibri"/>
              <a:cs typeface="Calibri"/>
            </a:endParaRPr>
          </a:p>
          <a:p>
            <a:pPr marL="127000">
              <a:spcBef>
                <a:spcPts val="480"/>
              </a:spcBef>
            </a:pPr>
            <a:r>
              <a:rPr sz="2000" i="1" dirty="0">
                <a:latin typeface="Calibri"/>
                <a:cs typeface="Calibri"/>
              </a:rPr>
              <a:t>AddQue</a:t>
            </a:r>
            <a:r>
              <a:rPr sz="2000" i="1" spc="5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-40" dirty="0">
                <a:latin typeface="Calibri"/>
                <a:cs typeface="Calibri"/>
              </a:rPr>
              <a:t>P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spc="-15" dirty="0">
                <a:latin typeface="Calibri"/>
                <a:cs typeface="Calibri"/>
              </a:rPr>
              <a:t>g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ew</a:t>
            </a:r>
            <a:r>
              <a:rPr sz="2000" i="1" spc="-5" dirty="0">
                <a:latin typeface="Calibri"/>
                <a:cs typeface="Calibri"/>
              </a:rPr>
              <a:t>Qu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-40" dirty="0">
                <a:latin typeface="Calibri"/>
                <a:cs typeface="Calibri"/>
              </a:rPr>
              <a:t>P</a:t>
            </a:r>
            <a:r>
              <a:rPr sz="2000" i="1" spc="-5" dirty="0">
                <a:latin typeface="Calibri"/>
                <a:cs typeface="Calibri"/>
              </a:rPr>
              <a:t>ag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=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homepag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.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0" dirty="0">
                <a:latin typeface="Calibri"/>
                <a:cs typeface="Calibri"/>
              </a:rPr>
              <a:t>ic</a:t>
            </a:r>
            <a:r>
              <a:rPr sz="2000" i="1" dirty="0">
                <a:latin typeface="Calibri"/>
                <a:cs typeface="Calibri"/>
              </a:rPr>
              <a:t>kAddN</a:t>
            </a:r>
            <a:r>
              <a:rPr sz="2000" i="1" spc="-20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w</a:t>
            </a:r>
            <a:r>
              <a:rPr sz="2000" i="1" spc="-5" dirty="0">
                <a:latin typeface="Calibri"/>
                <a:cs typeface="Calibri"/>
              </a:rPr>
              <a:t>Q</a:t>
            </a:r>
            <a:r>
              <a:rPr sz="2000" i="1" spc="-15" dirty="0">
                <a:latin typeface="Calibri"/>
                <a:cs typeface="Calibri"/>
              </a:rPr>
              <a:t>ue</a:t>
            </a:r>
            <a:r>
              <a:rPr sz="2000" i="1" spc="5" dirty="0">
                <a:latin typeface="Calibri"/>
                <a:cs typeface="Calibri"/>
              </a:rPr>
              <a:t>ry</a:t>
            </a:r>
            <a:r>
              <a:rPr sz="2000" i="1" dirty="0">
                <a:latin typeface="Calibri"/>
                <a:cs typeface="Calibri"/>
              </a:rPr>
              <a:t>();</a:t>
            </a:r>
            <a:endParaRPr sz="2000" dirty="0">
              <a:latin typeface="Calibri"/>
              <a:cs typeface="Calibri"/>
            </a:endParaRPr>
          </a:p>
          <a:p>
            <a:pPr marL="127000">
              <a:spcBef>
                <a:spcPts val="480"/>
              </a:spcBef>
            </a:pPr>
            <a:r>
              <a:rPr sz="2000" i="1" spc="-5" dirty="0">
                <a:latin typeface="Calibri"/>
                <a:cs typeface="Calibri"/>
              </a:rPr>
              <a:t>hom</a:t>
            </a:r>
            <a:r>
              <a:rPr sz="2000" i="1" spc="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pag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=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wQu</a:t>
            </a:r>
            <a:r>
              <a:rPr sz="2000" i="1" spc="-15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-40" dirty="0">
                <a:latin typeface="Calibri"/>
                <a:cs typeface="Calibri"/>
              </a:rPr>
              <a:t>P</a:t>
            </a:r>
            <a:r>
              <a:rPr sz="2000" i="1" spc="-5" dirty="0">
                <a:latin typeface="Calibri"/>
                <a:cs typeface="Calibri"/>
              </a:rPr>
              <a:t>age.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re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Q</a:t>
            </a:r>
            <a:r>
              <a:rPr sz="2000" i="1" spc="-5" dirty="0">
                <a:latin typeface="Calibri"/>
                <a:cs typeface="Calibri"/>
              </a:rPr>
              <a:t>u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r</a:t>
            </a:r>
            <a:r>
              <a:rPr sz="2000" i="1" spc="10" dirty="0">
                <a:latin typeface="Calibri"/>
                <a:cs typeface="Calibri"/>
              </a:rPr>
              <a:t>y</a:t>
            </a:r>
            <a:r>
              <a:rPr sz="2000" i="1" spc="-5" dirty="0">
                <a:latin typeface="Calibri"/>
                <a:cs typeface="Calibri"/>
              </a:rPr>
              <a:t>("</a:t>
            </a:r>
            <a:r>
              <a:rPr sz="2000" i="1" spc="-1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r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r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Mess</a:t>
            </a:r>
            <a:r>
              <a:rPr sz="2000" i="1" spc="5" dirty="0">
                <a:latin typeface="Calibri"/>
                <a:cs typeface="Calibri"/>
              </a:rPr>
              <a:t>a</a:t>
            </a:r>
            <a:r>
              <a:rPr sz="2000" i="1" spc="-15" dirty="0">
                <a:latin typeface="Calibri"/>
                <a:cs typeface="Calibri"/>
              </a:rPr>
              <a:t>g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"</a:t>
            </a:r>
            <a:r>
              <a:rPr sz="2000" i="1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0"/>
            <a:r>
              <a:rPr sz="2000" b="1" i="1" dirty="0">
                <a:latin typeface="Calibri"/>
                <a:cs typeface="Calibri"/>
              </a:rPr>
              <a:t>assert(</a:t>
            </a:r>
            <a:r>
              <a:rPr sz="2000" b="1" i="1" spc="-5" dirty="0">
                <a:latin typeface="Calibri"/>
                <a:cs typeface="Calibri"/>
              </a:rPr>
              <a:t>homep</a:t>
            </a:r>
            <a:r>
              <a:rPr sz="2000" b="1" i="1" spc="-2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ge.i</a:t>
            </a:r>
            <a:r>
              <a:rPr sz="2000" b="1" i="1" spc="-1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10" dirty="0">
                <a:latin typeface="Calibri"/>
                <a:cs typeface="Calibri"/>
              </a:rPr>
              <a:t>l</a:t>
            </a:r>
            <a:r>
              <a:rPr sz="2000" b="1" i="1" spc="-5" dirty="0">
                <a:latin typeface="Calibri"/>
                <a:cs typeface="Calibri"/>
              </a:rPr>
              <a:t>eme</a:t>
            </a:r>
            <a:r>
              <a:rPr sz="2000" b="1" i="1" spc="-30" dirty="0">
                <a:latin typeface="Calibri"/>
                <a:cs typeface="Calibri"/>
              </a:rPr>
              <a:t>n</a:t>
            </a:r>
            <a:r>
              <a:rPr sz="2000" b="1" i="1" dirty="0">
                <a:latin typeface="Calibri"/>
                <a:cs typeface="Calibri"/>
              </a:rPr>
              <a:t>tP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spc="-5" dirty="0">
                <a:latin typeface="Calibri"/>
                <a:cs typeface="Calibri"/>
              </a:rPr>
              <a:t>ese</a:t>
            </a:r>
            <a:r>
              <a:rPr sz="2000" b="1" i="1" spc="-25" dirty="0">
                <a:latin typeface="Calibri"/>
                <a:cs typeface="Calibri"/>
              </a:rPr>
              <a:t>n</a:t>
            </a:r>
            <a:r>
              <a:rPr sz="2000" b="1" i="1" spc="5" dirty="0">
                <a:latin typeface="Calibri"/>
                <a:cs typeface="Calibri"/>
              </a:rPr>
              <a:t>t</a:t>
            </a:r>
            <a:r>
              <a:rPr sz="2000" b="1" i="1" spc="-5" dirty="0">
                <a:latin typeface="Calibri"/>
                <a:cs typeface="Calibri"/>
              </a:rPr>
              <a:t>(</a:t>
            </a:r>
            <a:r>
              <a:rPr sz="2000" b="1" i="1" u="heavy" spc="-35" dirty="0">
                <a:latin typeface="Calibri"/>
                <a:cs typeface="Calibri"/>
              </a:rPr>
              <a:t>B</a:t>
            </a:r>
            <a:r>
              <a:rPr sz="2000" b="1" i="1" u="heavy" spc="-105" dirty="0">
                <a:latin typeface="Calibri"/>
                <a:cs typeface="Calibri"/>
              </a:rPr>
              <a:t>y</a:t>
            </a:r>
            <a:r>
              <a:rPr sz="2000" b="1" i="1" u="heavy" spc="-5" dirty="0">
                <a:latin typeface="Calibri"/>
                <a:cs typeface="Calibri"/>
              </a:rPr>
              <a:t>.li</a:t>
            </a:r>
            <a:r>
              <a:rPr sz="2000" b="1" i="1" u="heavy" spc="-10" dirty="0">
                <a:latin typeface="Calibri"/>
                <a:cs typeface="Calibri"/>
              </a:rPr>
              <a:t>n</a:t>
            </a:r>
            <a:r>
              <a:rPr sz="2000" b="1" i="1" u="heavy" dirty="0">
                <a:latin typeface="Calibri"/>
                <a:cs typeface="Calibri"/>
              </a:rPr>
              <a:t>k</a:t>
            </a:r>
            <a:r>
              <a:rPr sz="2000" b="1" i="1" u="heavy" spc="-155" dirty="0">
                <a:latin typeface="Calibri"/>
                <a:cs typeface="Calibri"/>
              </a:rPr>
              <a:t>T</a:t>
            </a:r>
            <a:r>
              <a:rPr sz="2000" b="1" i="1" u="heavy" spc="-50" dirty="0">
                <a:latin typeface="Calibri"/>
                <a:cs typeface="Calibri"/>
              </a:rPr>
              <a:t>e</a:t>
            </a:r>
            <a:r>
              <a:rPr sz="2000" b="1" i="1" u="heavy" spc="-5" dirty="0">
                <a:latin typeface="Calibri"/>
                <a:cs typeface="Calibri"/>
              </a:rPr>
              <a:t>x</a:t>
            </a:r>
            <a:r>
              <a:rPr sz="2000" b="1" i="1" u="heavy" spc="5" dirty="0">
                <a:latin typeface="Calibri"/>
                <a:cs typeface="Calibri"/>
              </a:rPr>
              <a:t>t</a:t>
            </a:r>
            <a:r>
              <a:rPr sz="2000" b="1" i="1" u="heavy" dirty="0">
                <a:latin typeface="Calibri"/>
                <a:cs typeface="Calibri"/>
              </a:rPr>
              <a:t>("</a:t>
            </a:r>
            <a:r>
              <a:rPr sz="2000" b="1" i="1" u="heavy" spc="-25" dirty="0">
                <a:latin typeface="Calibri"/>
                <a:cs typeface="Calibri"/>
              </a:rPr>
              <a:t>E</a:t>
            </a:r>
            <a:r>
              <a:rPr sz="2000" b="1" i="1" u="heavy" spc="-5" dirty="0">
                <a:latin typeface="Calibri"/>
                <a:cs typeface="Calibri"/>
              </a:rPr>
              <a:t>r</a:t>
            </a:r>
            <a:r>
              <a:rPr sz="2000" b="1" i="1" u="heavy" spc="-10" dirty="0">
                <a:latin typeface="Calibri"/>
                <a:cs typeface="Calibri"/>
              </a:rPr>
              <a:t>r</a:t>
            </a:r>
            <a:r>
              <a:rPr sz="2000" b="1" i="1" u="heavy" spc="-15" dirty="0">
                <a:latin typeface="Calibri"/>
                <a:cs typeface="Calibri"/>
              </a:rPr>
              <a:t>o</a:t>
            </a:r>
            <a:r>
              <a:rPr sz="2000" b="1" i="1" u="heavy" dirty="0">
                <a:latin typeface="Calibri"/>
                <a:cs typeface="Calibri"/>
              </a:rPr>
              <a:t>r</a:t>
            </a:r>
            <a:r>
              <a:rPr sz="2000" b="1" i="1" u="heavy" spc="-45" dirty="0">
                <a:latin typeface="Calibri"/>
                <a:cs typeface="Calibri"/>
              </a:rPr>
              <a:t> </a:t>
            </a:r>
            <a:r>
              <a:rPr sz="2000" b="1" i="1" u="heavy" dirty="0">
                <a:latin typeface="Calibri"/>
                <a:cs typeface="Calibri"/>
              </a:rPr>
              <a:t>Mes</a:t>
            </a:r>
            <a:r>
              <a:rPr sz="2000" b="1" i="1" u="heavy" spc="5" dirty="0">
                <a:latin typeface="Calibri"/>
                <a:cs typeface="Calibri"/>
              </a:rPr>
              <a:t>s</a:t>
            </a:r>
            <a:r>
              <a:rPr sz="2000" b="1" i="1" u="heavy" dirty="0">
                <a:latin typeface="Calibri"/>
                <a:cs typeface="Calibri"/>
              </a:rPr>
              <a:t>age"</a:t>
            </a:r>
            <a:r>
              <a:rPr sz="2000" b="1" i="1" u="heavy" spc="-10" dirty="0">
                <a:latin typeface="Calibri"/>
                <a:cs typeface="Calibri"/>
              </a:rPr>
              <a:t>)</a:t>
            </a:r>
            <a:r>
              <a:rPr sz="2000" b="1" i="1" u="heavy" dirty="0">
                <a:latin typeface="Calibri"/>
                <a:cs typeface="Calibri"/>
              </a:rPr>
              <a:t>));</a:t>
            </a:r>
            <a:endParaRPr sz="2000" dirty="0">
              <a:latin typeface="Calibri"/>
              <a:cs typeface="Calibri"/>
            </a:endParaRPr>
          </a:p>
          <a:p>
            <a:pPr marL="127000">
              <a:spcBef>
                <a:spcPts val="480"/>
              </a:spcBef>
            </a:pPr>
            <a:r>
              <a:rPr sz="2000" i="1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090" y="5105400"/>
            <a:ext cx="79603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000" b="1" spc="-5" dirty="0">
                <a:cs typeface="Calibri"/>
              </a:rPr>
              <a:t>P</a:t>
            </a:r>
            <a:r>
              <a:rPr sz="2000" b="1" spc="-55" dirty="0">
                <a:cs typeface="Calibri"/>
              </a:rPr>
              <a:t>r</a:t>
            </a:r>
            <a:r>
              <a:rPr sz="2000" b="1" dirty="0">
                <a:cs typeface="Calibri"/>
              </a:rPr>
              <a:t>actise</a:t>
            </a:r>
            <a:r>
              <a:rPr sz="2000" b="1" spc="-60" dirty="0">
                <a:cs typeface="Times New Roman"/>
              </a:rPr>
              <a:t> </a:t>
            </a:r>
            <a:r>
              <a:rPr sz="2000" b="1" dirty="0">
                <a:cs typeface="Calibri"/>
              </a:rPr>
              <a:t>1:</a:t>
            </a:r>
            <a:r>
              <a:rPr sz="2000" b="1" spc="-70" dirty="0">
                <a:cs typeface="Times New Roman"/>
              </a:rPr>
              <a:t> </a:t>
            </a:r>
            <a:r>
              <a:rPr sz="2000" spc="-35" dirty="0">
                <a:cs typeface="Calibri"/>
              </a:rPr>
              <a:t>R</a:t>
            </a:r>
            <a:r>
              <a:rPr sz="2000" spc="-15" dirty="0">
                <a:cs typeface="Calibri"/>
              </a:rPr>
              <a:t>e</a:t>
            </a:r>
            <a:r>
              <a:rPr sz="2000" dirty="0">
                <a:cs typeface="Calibri"/>
              </a:rPr>
              <a:t>w</a:t>
            </a:r>
            <a:r>
              <a:rPr sz="2000" spc="-10" dirty="0">
                <a:cs typeface="Calibri"/>
              </a:rPr>
              <a:t>r</a:t>
            </a:r>
            <a:r>
              <a:rPr sz="2000" dirty="0">
                <a:cs typeface="Calibri"/>
              </a:rPr>
              <a:t>i</a:t>
            </a:r>
            <a:r>
              <a:rPr sz="2000" spc="-30" dirty="0">
                <a:cs typeface="Calibri"/>
              </a:rPr>
              <a:t>t</a:t>
            </a:r>
            <a:r>
              <a:rPr sz="2000" dirty="0">
                <a:cs typeface="Calibri"/>
              </a:rPr>
              <a:t>e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p</a:t>
            </a:r>
            <a:r>
              <a:rPr sz="2000" spc="-25" dirty="0">
                <a:cs typeface="Calibri"/>
              </a:rPr>
              <a:t>r</a:t>
            </a:r>
            <a:r>
              <a:rPr sz="2000" spc="-15" dirty="0">
                <a:cs typeface="Calibri"/>
              </a:rPr>
              <a:t>e</a:t>
            </a:r>
            <a:r>
              <a:rPr sz="2000" dirty="0">
                <a:cs typeface="Calibri"/>
              </a:rPr>
              <a:t>v</a:t>
            </a:r>
            <a:r>
              <a:rPr sz="2000" spc="-10" dirty="0">
                <a:cs typeface="Calibri"/>
              </a:rPr>
              <a:t>i</a:t>
            </a:r>
            <a:r>
              <a:rPr sz="2000" spc="-5" dirty="0">
                <a:cs typeface="Calibri"/>
              </a:rPr>
              <a:t>ou</a:t>
            </a:r>
            <a:r>
              <a:rPr sz="2000" dirty="0">
                <a:cs typeface="Calibri"/>
              </a:rPr>
              <a:t>s</a:t>
            </a:r>
            <a:r>
              <a:rPr sz="2000" spc="-55" dirty="0">
                <a:cs typeface="Times New Roman"/>
              </a:rPr>
              <a:t> </a:t>
            </a:r>
            <a:r>
              <a:rPr sz="2000" spc="-25" dirty="0">
                <a:cs typeface="Calibri"/>
              </a:rPr>
              <a:t>t</a:t>
            </a:r>
            <a:r>
              <a:rPr sz="2000" dirty="0">
                <a:cs typeface="Calibri"/>
              </a:rPr>
              <a:t>e</a:t>
            </a:r>
            <a:r>
              <a:rPr sz="2000" spc="-35" dirty="0">
                <a:cs typeface="Calibri"/>
              </a:rPr>
              <a:t>s</a:t>
            </a:r>
            <a:r>
              <a:rPr sz="2000" dirty="0">
                <a:cs typeface="Calibri"/>
              </a:rPr>
              <a:t>t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us</a:t>
            </a:r>
            <a:r>
              <a:rPr sz="2000" dirty="0">
                <a:cs typeface="Calibri"/>
              </a:rPr>
              <a:t>i</a:t>
            </a:r>
            <a:r>
              <a:rPr sz="2000" spc="-5" dirty="0">
                <a:cs typeface="Calibri"/>
              </a:rPr>
              <a:t>ng</a:t>
            </a:r>
            <a:r>
              <a:rPr sz="2000" spc="-5" dirty="0">
                <a:cs typeface="Times New Roman"/>
              </a:rPr>
              <a:t> </a:t>
            </a:r>
            <a:r>
              <a:rPr sz="2000" spc="-55" dirty="0">
                <a:cs typeface="Calibri"/>
              </a:rPr>
              <a:t>P</a:t>
            </a:r>
            <a:r>
              <a:rPr sz="2000" dirty="0">
                <a:cs typeface="Calibri"/>
              </a:rPr>
              <a:t>a</a:t>
            </a:r>
            <a:r>
              <a:rPr sz="2000" spc="-10" dirty="0">
                <a:cs typeface="Calibri"/>
              </a:rPr>
              <a:t>g</a:t>
            </a:r>
            <a:r>
              <a:rPr sz="2000" dirty="0">
                <a:cs typeface="Calibri"/>
              </a:rPr>
              <a:t>e</a:t>
            </a:r>
            <a:r>
              <a:rPr sz="2000" spc="-50" dirty="0">
                <a:cs typeface="Times New Roman"/>
              </a:rPr>
              <a:t> </a:t>
            </a:r>
            <a:r>
              <a:rPr sz="2000" spc="5" dirty="0">
                <a:cs typeface="Calibri"/>
              </a:rPr>
              <a:t>O</a:t>
            </a:r>
            <a:r>
              <a:rPr sz="2000" spc="-5" dirty="0">
                <a:cs typeface="Calibri"/>
              </a:rPr>
              <a:t>bje</a:t>
            </a:r>
            <a:r>
              <a:rPr sz="2000" spc="5" dirty="0">
                <a:cs typeface="Calibri"/>
              </a:rPr>
              <a:t>c</a:t>
            </a:r>
            <a:r>
              <a:rPr sz="2000" dirty="0">
                <a:cs typeface="Calibri"/>
              </a:rPr>
              <a:t>t</a:t>
            </a:r>
            <a:r>
              <a:rPr sz="2000" spc="-70" dirty="0">
                <a:cs typeface="Times New Roman"/>
              </a:rPr>
              <a:t> </a:t>
            </a:r>
            <a:r>
              <a:rPr lang="en-US" sz="2000" spc="-70" dirty="0">
                <a:cs typeface="Times New Roman"/>
              </a:rPr>
              <a:t>Model </a:t>
            </a:r>
            <a:r>
              <a:rPr sz="2000" spc="-55" dirty="0">
                <a:cs typeface="Calibri"/>
              </a:rPr>
              <a:t>P</a:t>
            </a:r>
            <a:r>
              <a:rPr sz="2000" spc="-25" dirty="0">
                <a:cs typeface="Calibri"/>
              </a:rPr>
              <a:t>att</a:t>
            </a:r>
            <a:r>
              <a:rPr sz="2000" dirty="0">
                <a:cs typeface="Calibri"/>
              </a:rPr>
              <a:t>ern</a:t>
            </a:r>
            <a:endParaRPr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187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267713"/>
            <a:ext cx="3999229" cy="212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b="1" dirty="0">
                <a:solidFill>
                  <a:srgbClr val="404040"/>
                </a:solidFill>
                <a:latin typeface="Arial"/>
                <a:cs typeface="Arial"/>
              </a:rPr>
              <a:t>Highlight</a:t>
            </a:r>
            <a:r>
              <a:rPr sz="19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Arial"/>
                <a:cs typeface="Arial"/>
              </a:rPr>
              <a:t>points:</a:t>
            </a:r>
            <a:endParaRPr sz="19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70"/>
              </a:spcBef>
              <a:buChar char="•"/>
              <a:tabLst>
                <a:tab pos="698500" algn="l"/>
              </a:tabLst>
            </a:pP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20"/>
              </a:spcBef>
              <a:buChar char="•"/>
              <a:tabLst>
                <a:tab pos="698500" algn="l"/>
              </a:tabLst>
            </a:pP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15"/>
              </a:spcBef>
              <a:buChar char="•"/>
              <a:tabLst>
                <a:tab pos="698500" algn="l"/>
              </a:tabLst>
            </a:pP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698500" algn="l"/>
              </a:tabLst>
            </a:pP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041" y="697535"/>
            <a:ext cx="5485094" cy="43180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294120"/>
            <a:ext cx="4546600" cy="563880"/>
            <a:chOff x="0" y="6294120"/>
            <a:chExt cx="4546600" cy="563880"/>
          </a:xfrm>
        </p:grpSpPr>
        <p:sp>
          <p:nvSpPr>
            <p:cNvPr id="4" name="object 4"/>
            <p:cNvSpPr/>
            <p:nvPr/>
          </p:nvSpPr>
          <p:spPr>
            <a:xfrm>
              <a:off x="3195827" y="6294120"/>
              <a:ext cx="1350645" cy="563880"/>
            </a:xfrm>
            <a:custGeom>
              <a:avLst/>
              <a:gdLst/>
              <a:ahLst/>
              <a:cxnLst/>
              <a:rect l="l" t="t" r="r" b="b"/>
              <a:pathLst>
                <a:path w="1350645" h="563879">
                  <a:moveTo>
                    <a:pt x="1350264" y="0"/>
                  </a:moveTo>
                  <a:lnTo>
                    <a:pt x="481711" y="0"/>
                  </a:lnTo>
                  <a:lnTo>
                    <a:pt x="0" y="563879"/>
                  </a:lnTo>
                  <a:lnTo>
                    <a:pt x="868552" y="563879"/>
                  </a:lnTo>
                  <a:lnTo>
                    <a:pt x="1350264" y="0"/>
                  </a:lnTo>
                  <a:close/>
                </a:path>
              </a:pathLst>
            </a:custGeom>
            <a:solidFill>
              <a:srgbClr val="76B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95644"/>
              <a:ext cx="4325620" cy="562610"/>
            </a:xfrm>
            <a:custGeom>
              <a:avLst/>
              <a:gdLst/>
              <a:ahLst/>
              <a:cxnLst/>
              <a:rect l="l" t="t" r="r" b="b"/>
              <a:pathLst>
                <a:path w="4325620" h="562609">
                  <a:moveTo>
                    <a:pt x="4325112" y="0"/>
                  </a:moveTo>
                  <a:lnTo>
                    <a:pt x="0" y="0"/>
                  </a:lnTo>
                  <a:lnTo>
                    <a:pt x="0" y="562353"/>
                  </a:lnTo>
                  <a:lnTo>
                    <a:pt x="3823878" y="562353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96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763" y="6438900"/>
              <a:ext cx="2257044" cy="2895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881" y="325782"/>
            <a:ext cx="1317431" cy="6529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1510" y="2463241"/>
            <a:ext cx="5751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THANK</a:t>
            </a:r>
            <a:r>
              <a:rPr sz="7200" spc="-130" dirty="0"/>
              <a:t> </a:t>
            </a:r>
            <a:r>
              <a:rPr sz="7200" spc="-20" dirty="0"/>
              <a:t>YOU!</a:t>
            </a:r>
            <a:endParaRPr sz="72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057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672" y="1157477"/>
            <a:ext cx="4335780" cy="266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000" i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i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Maven?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265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Why</a:t>
            </a:r>
            <a:r>
              <a:rPr sz="20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Maven?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210"/>
              </a:spcBef>
              <a:buAutoNum type="arabicPeriod"/>
              <a:tabLst>
                <a:tab pos="469265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r>
              <a:rPr sz="2000" i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265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000" i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is Page</a:t>
            </a:r>
            <a:r>
              <a:rPr sz="2000" i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469265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r>
              <a:rPr sz="2000" i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2000" i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i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2855"/>
            <a:ext cx="608457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manage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versions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apply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4875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spc="-25" dirty="0"/>
              <a:t> </a:t>
            </a:r>
            <a:r>
              <a:rPr dirty="0"/>
              <a:t>1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i="1" spc="-10" dirty="0">
                <a:latin typeface="Arial"/>
                <a:cs typeface="Arial"/>
              </a:rPr>
              <a:t>Maven</a:t>
            </a:r>
          </a:p>
        </p:txBody>
      </p:sp>
      <p:sp>
        <p:nvSpPr>
          <p:cNvPr id="3" name="object 3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Maven?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445" y="1040993"/>
            <a:ext cx="4746625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17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popular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open-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build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 tool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developed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Apache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build,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publish,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deploy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projects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once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better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management.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tool provides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allows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developers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build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document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lifecycle framework.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Maven’s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purpose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developers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with:</a:t>
            </a:r>
            <a:endParaRPr sz="1700">
              <a:latin typeface="Arial"/>
              <a:cs typeface="Arial"/>
            </a:endParaRPr>
          </a:p>
          <a:p>
            <a:pPr marL="698500" marR="128905" indent="-228600">
              <a:lnSpc>
                <a:spcPct val="15000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comprehensive,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maintainable,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reusable,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  <a:p>
            <a:pPr marL="698500" marR="60325" indent="-228600">
              <a:lnSpc>
                <a:spcPct val="150000"/>
              </a:lnSpc>
              <a:spcBef>
                <a:spcPts val="495"/>
              </a:spcBef>
              <a:buChar char="•"/>
              <a:tabLst>
                <a:tab pos="69850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plug-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ins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interact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declarative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867" y="2028444"/>
            <a:ext cx="6390131" cy="28864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10" dirty="0"/>
              <a:t>Maven?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445" y="1169924"/>
            <a:ext cx="9357995" cy="382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r>
              <a:rPr sz="17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698500" marR="5080" indent="-228600">
              <a:lnSpc>
                <a:spcPct val="15000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Helps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manage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processes,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building,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documentation,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releasing,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distribution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project management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Simplifies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building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Increases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building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390"/>
              </a:spcBef>
              <a:buChar char="•"/>
              <a:tabLst>
                <a:tab pos="697865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task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downloading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Jar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files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dependencies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done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405"/>
              </a:spcBef>
              <a:buChar char="•"/>
              <a:tabLst>
                <a:tab pos="697865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Provides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required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endParaRPr sz="1500">
              <a:latin typeface="Arial"/>
              <a:cs typeface="Arial"/>
            </a:endParaRPr>
          </a:p>
          <a:p>
            <a:pPr marL="698500" marR="139700" indent="-228600">
              <a:lnSpc>
                <a:spcPct val="15000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Makes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developer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build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environments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worrying about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dependencies,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processes,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15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1390"/>
              </a:spcBef>
              <a:buChar char="•"/>
              <a:tabLst>
                <a:tab pos="697865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Maven,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it’s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dependencies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dependency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pom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 </a:t>
            </a:r>
            <a:r>
              <a:rPr spc="-10" dirty="0"/>
              <a:t>Maven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445" y="1162303"/>
            <a:ext cx="9862185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Download</a:t>
            </a:r>
            <a:r>
              <a:rPr sz="15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u="sng" spc="-1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Arial"/>
                <a:cs typeface="Arial"/>
                <a:hlinkClick r:id="rId2"/>
              </a:rPr>
              <a:t>https://maven.apache.org/download.cgi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Clr>
                <a:srgbClr val="404040"/>
              </a:buClr>
              <a:buFont typeface="Arial"/>
              <a:buAutoNum type="arabicPeriod"/>
            </a:pPr>
            <a:endParaRPr sz="15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Configure</a:t>
            </a:r>
            <a:r>
              <a:rPr sz="15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994"/>
              </a:spcBef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installation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Apache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extracting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archive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adding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bin</a:t>
            </a:r>
            <a:r>
              <a:rPr sz="15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folder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FF0000"/>
                </a:solidFill>
                <a:latin typeface="Arial"/>
                <a:cs typeface="Arial"/>
              </a:rPr>
              <a:t>mvn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command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Detailed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steps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are:</a:t>
            </a:r>
            <a:endParaRPr sz="1500">
              <a:latin typeface="Arial"/>
              <a:cs typeface="Arial"/>
            </a:endParaRPr>
          </a:p>
          <a:p>
            <a:pPr marL="698500" marR="53975" lvl="1" indent="-228600">
              <a:lnSpc>
                <a:spcPct val="150000"/>
              </a:lnSpc>
              <a:spcBef>
                <a:spcPts val="560"/>
              </a:spcBef>
              <a:buChar char="•"/>
              <a:tabLst>
                <a:tab pos="698500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JDK</a:t>
            </a:r>
            <a:r>
              <a:rPr sz="13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installation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3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system.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Either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13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FF0000"/>
                </a:solidFill>
                <a:latin typeface="Arial"/>
                <a:cs typeface="Arial"/>
              </a:rPr>
              <a:t>JAVA_HOME</a:t>
            </a:r>
            <a:r>
              <a:rPr sz="1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environment variable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pointing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JDK</a:t>
            </a:r>
            <a:r>
              <a:rPr sz="13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installation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executable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70"/>
              </a:spcBef>
              <a:buChar char="•"/>
              <a:tabLst>
                <a:tab pos="697865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Extract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distribution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archive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3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directory:</a:t>
            </a:r>
            <a:r>
              <a:rPr sz="13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unzip</a:t>
            </a:r>
            <a:r>
              <a:rPr sz="13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FF0000"/>
                </a:solidFill>
                <a:latin typeface="Arial"/>
                <a:cs typeface="Arial"/>
              </a:rPr>
              <a:t>apache-</a:t>
            </a:r>
            <a:r>
              <a:rPr sz="1300" spc="-10" dirty="0">
                <a:solidFill>
                  <a:srgbClr val="FF0000"/>
                </a:solidFill>
                <a:latin typeface="Arial"/>
                <a:cs typeface="Arial"/>
              </a:rPr>
              <a:t>maven-3.8.6-bin.zip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sz="1300" dirty="0">
                <a:latin typeface="Arial"/>
                <a:cs typeface="Arial"/>
              </a:rPr>
              <a:t>Add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bin</a:t>
            </a:r>
            <a:r>
              <a:rPr sz="1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directory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created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directory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FF0000"/>
                </a:solidFill>
                <a:latin typeface="Arial"/>
                <a:cs typeface="Arial"/>
              </a:rPr>
              <a:t>apache-maven-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3.8.6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sz="13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environment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variable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sz="1300" dirty="0">
                <a:latin typeface="Arial"/>
                <a:cs typeface="Arial"/>
              </a:rPr>
              <a:t>Confirm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mvn</a:t>
            </a:r>
            <a:r>
              <a:rPr sz="13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3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new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shell.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result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should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look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similar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to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244" y="4599432"/>
            <a:ext cx="6591300" cy="15133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pom.xml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Maven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</a:tabLst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0" dirty="0"/>
              <a:t>POM?</a:t>
            </a:r>
          </a:p>
          <a:p>
            <a:pPr marL="12700" marR="5080">
              <a:lnSpc>
                <a:spcPct val="150000"/>
              </a:lnSpc>
              <a:spcBef>
                <a:spcPts val="995"/>
              </a:spcBef>
            </a:pPr>
            <a:r>
              <a:rPr b="0" dirty="0">
                <a:latin typeface="Arial"/>
                <a:cs typeface="Arial"/>
              </a:rPr>
              <a:t>A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Project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Object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Model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or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POM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is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fundamental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unit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of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work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in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Maven.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It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is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an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XML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file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that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contains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information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about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 </a:t>
            </a:r>
            <a:r>
              <a:rPr b="0" spc="-10" dirty="0">
                <a:latin typeface="Arial"/>
                <a:cs typeface="Arial"/>
              </a:rPr>
              <a:t>project </a:t>
            </a:r>
            <a:r>
              <a:rPr b="0" dirty="0">
                <a:latin typeface="Arial"/>
                <a:cs typeface="Arial"/>
              </a:rPr>
              <a:t>and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configuration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details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used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by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Maven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to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build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project.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It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contains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default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values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for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most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projects.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b="0" spc="-10" dirty="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AutoNum type="arabicPeriod" startAt="2"/>
              <a:tabLst>
                <a:tab pos="307975" algn="l"/>
              </a:tabLst>
            </a:pPr>
            <a:r>
              <a:rPr dirty="0"/>
              <a:t>Minimal</a:t>
            </a:r>
            <a:r>
              <a:rPr spc="-50" dirty="0"/>
              <a:t> </a:t>
            </a:r>
            <a:r>
              <a:rPr spc="-25" dirty="0"/>
              <a:t>POM</a:t>
            </a: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404040"/>
              </a:buClr>
              <a:buFont typeface="Arial"/>
              <a:buAutoNum type="arabicPeriod" startAt="2"/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The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minimum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requirement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for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POM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are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following:</a:t>
            </a:r>
          </a:p>
          <a:p>
            <a:pPr marL="697865" lvl="1" indent="-227965">
              <a:lnSpc>
                <a:spcPct val="100000"/>
              </a:lnSpc>
              <a:spcBef>
                <a:spcPts val="1300"/>
              </a:spcBef>
              <a:buChar char="•"/>
              <a:tabLst>
                <a:tab pos="697865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root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modelVersion</a:t>
            </a:r>
            <a:r>
              <a:rPr sz="13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13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3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4.0.0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75"/>
              </a:spcBef>
              <a:buChar char="•"/>
              <a:tabLst>
                <a:tab pos="697865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groupId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id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project's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group.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85"/>
              </a:spcBef>
              <a:buChar char="•"/>
              <a:tabLst>
                <a:tab pos="697865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artifactId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id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artifact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(project)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280"/>
              </a:spcBef>
              <a:buChar char="•"/>
              <a:tabLst>
                <a:tab pos="697865" algn="l"/>
              </a:tabLst>
            </a:pP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3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artifact</a:t>
            </a:r>
            <a:r>
              <a:rPr sz="13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under</a:t>
            </a:r>
            <a:r>
              <a:rPr sz="13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04040"/>
                </a:solidFill>
                <a:latin typeface="Arial"/>
                <a:cs typeface="Arial"/>
              </a:rPr>
              <a:t>specified 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group</a:t>
            </a:r>
            <a:endParaRPr sz="1300">
              <a:latin typeface="Arial"/>
              <a:cs typeface="Arial"/>
            </a:endParaRPr>
          </a:p>
          <a:p>
            <a:pPr marL="12700" marR="299085">
              <a:lnSpc>
                <a:spcPct val="150100"/>
              </a:lnSpc>
              <a:spcBef>
                <a:spcPts val="970"/>
              </a:spcBef>
            </a:pPr>
            <a:r>
              <a:rPr b="0" dirty="0">
                <a:latin typeface="Arial"/>
                <a:cs typeface="Arial"/>
              </a:rPr>
              <a:t>A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POM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requires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that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its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groupId,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artifactId,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and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version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be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configured.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These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three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values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form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project's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fully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qualified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artifact </a:t>
            </a:r>
            <a:r>
              <a:rPr b="0" dirty="0">
                <a:latin typeface="Arial"/>
                <a:cs typeface="Arial"/>
              </a:rPr>
              <a:t>name.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This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is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in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form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of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&lt;groupId&gt;:&lt;artifactId&gt;:&lt;version&gt;.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As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for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example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above,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its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fully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qualified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artifact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name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is </a:t>
            </a:r>
            <a:r>
              <a:rPr b="0" spc="-20" dirty="0">
                <a:latin typeface="Arial"/>
                <a:cs typeface="Arial"/>
              </a:rPr>
              <a:t>"com.mycompany.app:my-</a:t>
            </a:r>
            <a:r>
              <a:rPr b="0" spc="-10" dirty="0">
                <a:latin typeface="Arial"/>
                <a:cs typeface="Arial"/>
              </a:rPr>
              <a:t>app:1".</a:t>
            </a:r>
          </a:p>
        </p:txBody>
      </p:sp>
      <p:sp>
        <p:nvSpPr>
          <p:cNvPr id="4" name="object 4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2259" y="2807207"/>
            <a:ext cx="3381755" cy="16565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0774"/>
            <a:ext cx="813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spc="-1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– </a:t>
            </a:r>
            <a:r>
              <a:rPr i="1" dirty="0">
                <a:latin typeface="Arial"/>
                <a:cs typeface="Arial"/>
              </a:rPr>
              <a:t>Page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Object</a:t>
            </a:r>
            <a:r>
              <a:rPr i="1" spc="-10" dirty="0">
                <a:latin typeface="Arial"/>
                <a:cs typeface="Arial"/>
              </a:rPr>
              <a:t> 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0973561" y="6320790"/>
            <a:ext cx="614680" cy="365760"/>
          </a:xfrm>
          <a:custGeom>
            <a:avLst/>
            <a:gdLst/>
            <a:ahLst/>
            <a:cxnLst/>
            <a:rect l="l" t="t" r="r" b="b"/>
            <a:pathLst>
              <a:path w="614679" h="365759">
                <a:moveTo>
                  <a:pt x="0" y="365760"/>
                </a:moveTo>
                <a:lnTo>
                  <a:pt x="614172" y="365760"/>
                </a:lnTo>
                <a:lnTo>
                  <a:pt x="61417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09e-BM/DT/FSOFT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@FPT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FPT</a:t>
            </a:r>
            <a:r>
              <a:rPr spc="-15" dirty="0"/>
              <a:t> </a:t>
            </a:r>
            <a:r>
              <a:rPr spc="-10" dirty="0"/>
              <a:t>Software</a:t>
            </a:r>
            <a:r>
              <a:rPr spc="-95" dirty="0"/>
              <a:t> </a:t>
            </a:r>
            <a:r>
              <a:rPr dirty="0"/>
              <a:t>Acadademy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Internal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954</Words>
  <Application>Microsoft Office PowerPoint</Application>
  <PresentationFormat>Widescreen</PresentationFormat>
  <Paragraphs>148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Java Automation with Selenium</vt:lpstr>
      <vt:lpstr>Agenda</vt:lpstr>
      <vt:lpstr>Lesson Objectives</vt:lpstr>
      <vt:lpstr>Section 1 – Maven</vt:lpstr>
      <vt:lpstr>What is Maven?</vt:lpstr>
      <vt:lpstr>Why Maven?</vt:lpstr>
      <vt:lpstr>Install Maven</vt:lpstr>
      <vt:lpstr>pom.xml of Maven</vt:lpstr>
      <vt:lpstr>Section 2 – Page Object Model</vt:lpstr>
      <vt:lpstr>Page Object Model </vt:lpstr>
      <vt:lpstr>Page Object Model</vt:lpstr>
      <vt:lpstr>Page Object Model</vt:lpstr>
      <vt:lpstr>Page Object Model – Page class</vt:lpstr>
      <vt:lpstr>Page Object Model – Testcase</vt:lpstr>
      <vt:lpstr>Lesson 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HP</dc:creator>
  <cp:lastModifiedBy>cuong nguyenmanh</cp:lastModifiedBy>
  <cp:revision>5</cp:revision>
  <dcterms:created xsi:type="dcterms:W3CDTF">2024-07-06T03:47:08Z</dcterms:created>
  <dcterms:modified xsi:type="dcterms:W3CDTF">2024-08-17T08:41:48Z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2024-07-06T00:00:00Z</vt:filetime>
  </property>
  <property fmtid="{D5CDD505-2E9C-101B-9397-08002B2CF9AE}" pid="5" name="Producer">
    <vt:lpwstr>Microsoft® PowerPoint® 2016</vt:lpwstr>
  </property>
</Properties>
</file>