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92" r:id="rId6"/>
    <p:sldId id="285" r:id="rId7"/>
    <p:sldId id="286" r:id="rId8"/>
    <p:sldId id="287" r:id="rId9"/>
    <p:sldId id="261" r:id="rId10"/>
    <p:sldId id="288" r:id="rId11"/>
    <p:sldId id="289" r:id="rId12"/>
    <p:sldId id="293" r:id="rId13"/>
    <p:sldId id="290" r:id="rId14"/>
    <p:sldId id="291" r:id="rId15"/>
    <p:sldId id="282" r:id="rId16"/>
    <p:sldId id="283" r:id="rId1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644"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2158F01-0EBF-4392-8B31-A6C51179C49B}" type="datetimeFigureOut">
              <a:rPr lang="en-US" smtClean="0"/>
              <a:t>9/2/2024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DA89F24-65FF-470C-B62E-2E523D914C84}" type="slidenum">
              <a:rPr lang="en-US" smtClean="0"/>
              <a:t>‹#›</a:t>
            </a:fld>
            <a:endParaRPr lang="en-US"/>
          </a:p>
        </p:txBody>
      </p:sp>
    </p:spTree>
    <p:extLst>
      <p:ext uri="{BB962C8B-B14F-4D97-AF65-F5344CB8AC3E}">
        <p14:creationId xmlns:p14="http://schemas.microsoft.com/office/powerpoint/2010/main" val="3781343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174610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100778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smtClean="0"/>
              <a:t>https://www.selenium.dev/downloads/</a:t>
            </a:r>
            <a:endParaRPr dirty="0"/>
          </a:p>
        </p:txBody>
      </p:sp>
    </p:spTree>
    <p:extLst>
      <p:ext uri="{BB962C8B-B14F-4D97-AF65-F5344CB8AC3E}">
        <p14:creationId xmlns:p14="http://schemas.microsoft.com/office/powerpoint/2010/main" val="511059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smtClean="0"/>
              <a:t>https://www.selenium.dev/documentation/grid/getting_started/</a:t>
            </a:r>
            <a:endParaRPr dirty="0"/>
          </a:p>
        </p:txBody>
      </p:sp>
    </p:spTree>
    <p:extLst>
      <p:ext uri="{BB962C8B-B14F-4D97-AF65-F5344CB8AC3E}">
        <p14:creationId xmlns:p14="http://schemas.microsoft.com/office/powerpoint/2010/main" val="36155027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6420041" y="697535"/>
            <a:ext cx="5485094" cy="4318079"/>
          </a:xfrm>
          <a:prstGeom prst="rect">
            <a:avLst/>
          </a:prstGeom>
        </p:spPr>
      </p:pic>
      <p:sp>
        <p:nvSpPr>
          <p:cNvPr id="17" name="bg object 17"/>
          <p:cNvSpPr/>
          <p:nvPr/>
        </p:nvSpPr>
        <p:spPr>
          <a:xfrm>
            <a:off x="3195827" y="6294120"/>
            <a:ext cx="1350645" cy="563880"/>
          </a:xfrm>
          <a:custGeom>
            <a:avLst/>
            <a:gdLst/>
            <a:ahLst/>
            <a:cxnLst/>
            <a:rect l="l" t="t" r="r" b="b"/>
            <a:pathLst>
              <a:path w="1350645" h="563879">
                <a:moveTo>
                  <a:pt x="1350264" y="0"/>
                </a:moveTo>
                <a:lnTo>
                  <a:pt x="481711" y="0"/>
                </a:lnTo>
                <a:lnTo>
                  <a:pt x="0" y="563879"/>
                </a:lnTo>
                <a:lnTo>
                  <a:pt x="868552" y="563879"/>
                </a:lnTo>
                <a:lnTo>
                  <a:pt x="1350264" y="0"/>
                </a:lnTo>
                <a:close/>
              </a:path>
            </a:pathLst>
          </a:custGeom>
          <a:solidFill>
            <a:srgbClr val="76BD43"/>
          </a:solidFill>
        </p:spPr>
        <p:txBody>
          <a:bodyPr wrap="square" lIns="0" tIns="0" rIns="0" bIns="0" rtlCol="0"/>
          <a:lstStyle/>
          <a:p>
            <a:endParaRPr/>
          </a:p>
        </p:txBody>
      </p:sp>
      <p:sp>
        <p:nvSpPr>
          <p:cNvPr id="18" name="bg object 18"/>
          <p:cNvSpPr/>
          <p:nvPr/>
        </p:nvSpPr>
        <p:spPr>
          <a:xfrm>
            <a:off x="0" y="6295644"/>
            <a:ext cx="4325620" cy="562610"/>
          </a:xfrm>
          <a:custGeom>
            <a:avLst/>
            <a:gdLst/>
            <a:ahLst/>
            <a:cxnLst/>
            <a:rect l="l" t="t" r="r" b="b"/>
            <a:pathLst>
              <a:path w="4325620" h="562609">
                <a:moveTo>
                  <a:pt x="4325112" y="0"/>
                </a:moveTo>
                <a:lnTo>
                  <a:pt x="0" y="0"/>
                </a:lnTo>
                <a:lnTo>
                  <a:pt x="0" y="562353"/>
                </a:lnTo>
                <a:lnTo>
                  <a:pt x="3823878" y="562353"/>
                </a:lnTo>
                <a:lnTo>
                  <a:pt x="4325112" y="0"/>
                </a:lnTo>
                <a:close/>
              </a:path>
            </a:pathLst>
          </a:custGeom>
          <a:solidFill>
            <a:srgbClr val="3962AA"/>
          </a:solidFill>
        </p:spPr>
        <p:txBody>
          <a:bodyPr wrap="square" lIns="0" tIns="0" rIns="0" bIns="0" rtlCol="0"/>
          <a:lstStyle/>
          <a:p>
            <a:endParaRPr/>
          </a:p>
        </p:txBody>
      </p:sp>
      <p:pic>
        <p:nvPicPr>
          <p:cNvPr id="19" name="bg object 19"/>
          <p:cNvPicPr/>
          <p:nvPr/>
        </p:nvPicPr>
        <p:blipFill>
          <a:blip r:embed="rId3" cstate="print"/>
          <a:stretch>
            <a:fillRect/>
          </a:stretch>
        </p:blipFill>
        <p:spPr>
          <a:xfrm>
            <a:off x="778763" y="6438900"/>
            <a:ext cx="2257044" cy="289560"/>
          </a:xfrm>
          <a:prstGeom prst="rect">
            <a:avLst/>
          </a:prstGeom>
        </p:spPr>
      </p:pic>
      <p:pic>
        <p:nvPicPr>
          <p:cNvPr id="20" name="bg object 20"/>
          <p:cNvPicPr/>
          <p:nvPr/>
        </p:nvPicPr>
        <p:blipFill>
          <a:blip r:embed="rId4" cstate="print"/>
          <a:stretch>
            <a:fillRect/>
          </a:stretch>
        </p:blipFill>
        <p:spPr>
          <a:xfrm>
            <a:off x="420881" y="325782"/>
            <a:ext cx="1317431" cy="652979"/>
          </a:xfrm>
          <a:prstGeom prst="rect">
            <a:avLst/>
          </a:prstGeom>
        </p:spPr>
      </p:pic>
      <p:sp>
        <p:nvSpPr>
          <p:cNvPr id="2" name="Holder 2"/>
          <p:cNvSpPr>
            <a:spLocks noGrp="1"/>
          </p:cNvSpPr>
          <p:nvPr>
            <p:ph type="ctrTitle"/>
          </p:nvPr>
        </p:nvSpPr>
        <p:spPr>
          <a:xfrm>
            <a:off x="451510" y="2407157"/>
            <a:ext cx="5782310" cy="1300479"/>
          </a:xfrm>
          <a:prstGeom prst="rect">
            <a:avLst/>
          </a:prstGeom>
        </p:spPr>
        <p:txBody>
          <a:bodyPr wrap="square" lIns="0" tIns="0" rIns="0" bIns="0">
            <a:spAutoFit/>
          </a:bodyPr>
          <a:lstStyle>
            <a:lvl1pPr>
              <a:defRPr sz="4400" b="1" i="0">
                <a:solidFill>
                  <a:srgbClr val="3962AA"/>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500" b="0" i="0">
                <a:solidFill>
                  <a:srgbClr val="404040"/>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425"/>
              </a:lnSpc>
            </a:pPr>
            <a:r>
              <a:rPr spc="-10" dirty="0"/>
              <a:t>09e-BM/DT/FSOFT</a:t>
            </a:r>
            <a:r>
              <a:rPr spc="-30" dirty="0"/>
              <a:t> </a:t>
            </a:r>
            <a:r>
              <a:rPr dirty="0"/>
              <a:t>-</a:t>
            </a:r>
            <a:r>
              <a:rPr spc="-5" dirty="0"/>
              <a:t> </a:t>
            </a:r>
            <a:r>
              <a:rPr dirty="0"/>
              <a:t>@FPT</a:t>
            </a:r>
            <a:r>
              <a:rPr spc="-25" dirty="0"/>
              <a:t> </a:t>
            </a:r>
            <a:r>
              <a:rPr dirty="0"/>
              <a:t>SOFTWARE</a:t>
            </a:r>
            <a:r>
              <a:rPr spc="-5" dirty="0"/>
              <a:t> </a:t>
            </a:r>
            <a:r>
              <a:rPr dirty="0"/>
              <a:t>-</a:t>
            </a:r>
            <a:r>
              <a:rPr spc="-25" dirty="0"/>
              <a:t> </a:t>
            </a:r>
            <a:r>
              <a:rPr dirty="0"/>
              <a:t>FPT</a:t>
            </a:r>
            <a:r>
              <a:rPr spc="-15" dirty="0"/>
              <a:t> </a:t>
            </a:r>
            <a:r>
              <a:rPr spc="-10" dirty="0"/>
              <a:t>Software</a:t>
            </a:r>
            <a:r>
              <a:rPr spc="-95" dirty="0"/>
              <a:t> </a:t>
            </a:r>
            <a:r>
              <a:rPr dirty="0"/>
              <a:t>Acadademy</a:t>
            </a:r>
            <a:r>
              <a:rPr spc="-5" dirty="0"/>
              <a:t> </a:t>
            </a:r>
            <a:r>
              <a:rPr dirty="0"/>
              <a:t>-</a:t>
            </a:r>
            <a:r>
              <a:rPr spc="-5" dirty="0"/>
              <a:t> </a:t>
            </a:r>
            <a:r>
              <a:rPr dirty="0"/>
              <a:t>Internal</a:t>
            </a:r>
            <a:r>
              <a:rPr spc="-40" dirty="0"/>
              <a:t> </a:t>
            </a:r>
            <a:r>
              <a:rPr spc="-25" dirty="0"/>
              <a:t>Use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800" b="1" i="0">
                <a:solidFill>
                  <a:srgbClr val="50771B"/>
                </a:solidFill>
                <a:latin typeface="Arial"/>
                <a:cs typeface="Arial"/>
              </a:defRPr>
            </a:lvl1pPr>
          </a:lstStyle>
          <a:p>
            <a:pPr marL="38100">
              <a:lnSpc>
                <a:spcPts val="209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3962AA"/>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500" b="0" i="0">
                <a:solidFill>
                  <a:srgbClr val="404040"/>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425"/>
              </a:lnSpc>
            </a:pPr>
            <a:r>
              <a:rPr spc="-10" dirty="0"/>
              <a:t>09e-BM/DT/FSOFT</a:t>
            </a:r>
            <a:r>
              <a:rPr spc="-30" dirty="0"/>
              <a:t> </a:t>
            </a:r>
            <a:r>
              <a:rPr dirty="0"/>
              <a:t>-</a:t>
            </a:r>
            <a:r>
              <a:rPr spc="-5" dirty="0"/>
              <a:t> </a:t>
            </a:r>
            <a:r>
              <a:rPr dirty="0"/>
              <a:t>@FPT</a:t>
            </a:r>
            <a:r>
              <a:rPr spc="-25" dirty="0"/>
              <a:t> </a:t>
            </a:r>
            <a:r>
              <a:rPr dirty="0"/>
              <a:t>SOFTWARE</a:t>
            </a:r>
            <a:r>
              <a:rPr spc="-5" dirty="0"/>
              <a:t> </a:t>
            </a:r>
            <a:r>
              <a:rPr dirty="0"/>
              <a:t>-</a:t>
            </a:r>
            <a:r>
              <a:rPr spc="-25" dirty="0"/>
              <a:t> </a:t>
            </a:r>
            <a:r>
              <a:rPr dirty="0"/>
              <a:t>FPT</a:t>
            </a:r>
            <a:r>
              <a:rPr spc="-15" dirty="0"/>
              <a:t> </a:t>
            </a:r>
            <a:r>
              <a:rPr spc="-10" dirty="0"/>
              <a:t>Software</a:t>
            </a:r>
            <a:r>
              <a:rPr spc="-95" dirty="0"/>
              <a:t> </a:t>
            </a:r>
            <a:r>
              <a:rPr dirty="0"/>
              <a:t>Acadademy</a:t>
            </a:r>
            <a:r>
              <a:rPr spc="-5" dirty="0"/>
              <a:t> </a:t>
            </a:r>
            <a:r>
              <a:rPr dirty="0"/>
              <a:t>-</a:t>
            </a:r>
            <a:r>
              <a:rPr spc="-5" dirty="0"/>
              <a:t> </a:t>
            </a:r>
            <a:r>
              <a:rPr dirty="0"/>
              <a:t>Internal</a:t>
            </a:r>
            <a:r>
              <a:rPr spc="-40" dirty="0"/>
              <a:t> </a:t>
            </a:r>
            <a:r>
              <a:rPr spc="-25" dirty="0"/>
              <a:t>Use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800" b="1" i="0">
                <a:solidFill>
                  <a:srgbClr val="50771B"/>
                </a:solidFill>
                <a:latin typeface="Arial"/>
                <a:cs typeface="Arial"/>
              </a:defRPr>
            </a:lvl1pPr>
          </a:lstStyle>
          <a:p>
            <a:pPr marL="38100">
              <a:lnSpc>
                <a:spcPts val="2090"/>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3962AA"/>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425"/>
              </a:lnSpc>
            </a:pPr>
            <a:r>
              <a:rPr spc="-10" dirty="0"/>
              <a:t>09e-BM/DT/FSOFT</a:t>
            </a:r>
            <a:r>
              <a:rPr spc="-30" dirty="0"/>
              <a:t> </a:t>
            </a:r>
            <a:r>
              <a:rPr dirty="0"/>
              <a:t>-</a:t>
            </a:r>
            <a:r>
              <a:rPr spc="-5" dirty="0"/>
              <a:t> </a:t>
            </a:r>
            <a:r>
              <a:rPr dirty="0"/>
              <a:t>@FPT</a:t>
            </a:r>
            <a:r>
              <a:rPr spc="-25" dirty="0"/>
              <a:t> </a:t>
            </a:r>
            <a:r>
              <a:rPr dirty="0"/>
              <a:t>SOFTWARE</a:t>
            </a:r>
            <a:r>
              <a:rPr spc="-5" dirty="0"/>
              <a:t> </a:t>
            </a:r>
            <a:r>
              <a:rPr dirty="0"/>
              <a:t>-</a:t>
            </a:r>
            <a:r>
              <a:rPr spc="-25" dirty="0"/>
              <a:t> </a:t>
            </a:r>
            <a:r>
              <a:rPr dirty="0"/>
              <a:t>FPT</a:t>
            </a:r>
            <a:r>
              <a:rPr spc="-15" dirty="0"/>
              <a:t> </a:t>
            </a:r>
            <a:r>
              <a:rPr spc="-10" dirty="0"/>
              <a:t>Software</a:t>
            </a:r>
            <a:r>
              <a:rPr spc="-95" dirty="0"/>
              <a:t> </a:t>
            </a:r>
            <a:r>
              <a:rPr dirty="0"/>
              <a:t>Acadademy</a:t>
            </a:r>
            <a:r>
              <a:rPr spc="-5" dirty="0"/>
              <a:t> </a:t>
            </a:r>
            <a:r>
              <a:rPr dirty="0"/>
              <a:t>-</a:t>
            </a:r>
            <a:r>
              <a:rPr spc="-5" dirty="0"/>
              <a:t> </a:t>
            </a:r>
            <a:r>
              <a:rPr dirty="0"/>
              <a:t>Internal</a:t>
            </a:r>
            <a:r>
              <a:rPr spc="-40" dirty="0"/>
              <a:t> </a:t>
            </a:r>
            <a:r>
              <a:rPr spc="-25" dirty="0"/>
              <a:t>Use</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800" b="1" i="0">
                <a:solidFill>
                  <a:srgbClr val="50771B"/>
                </a:solidFill>
                <a:latin typeface="Arial"/>
                <a:cs typeface="Arial"/>
              </a:defRPr>
            </a:lvl1pPr>
          </a:lstStyle>
          <a:p>
            <a:pPr marL="38100">
              <a:lnSpc>
                <a:spcPts val="2090"/>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3962AA"/>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425"/>
              </a:lnSpc>
            </a:pPr>
            <a:r>
              <a:rPr spc="-10" dirty="0"/>
              <a:t>09e-BM/DT/FSOFT</a:t>
            </a:r>
            <a:r>
              <a:rPr spc="-30" dirty="0"/>
              <a:t> </a:t>
            </a:r>
            <a:r>
              <a:rPr dirty="0"/>
              <a:t>-</a:t>
            </a:r>
            <a:r>
              <a:rPr spc="-5" dirty="0"/>
              <a:t> </a:t>
            </a:r>
            <a:r>
              <a:rPr dirty="0"/>
              <a:t>@FPT</a:t>
            </a:r>
            <a:r>
              <a:rPr spc="-25" dirty="0"/>
              <a:t> </a:t>
            </a:r>
            <a:r>
              <a:rPr dirty="0"/>
              <a:t>SOFTWARE</a:t>
            </a:r>
            <a:r>
              <a:rPr spc="-5" dirty="0"/>
              <a:t> </a:t>
            </a:r>
            <a:r>
              <a:rPr dirty="0"/>
              <a:t>-</a:t>
            </a:r>
            <a:r>
              <a:rPr spc="-25" dirty="0"/>
              <a:t> </a:t>
            </a:r>
            <a:r>
              <a:rPr dirty="0"/>
              <a:t>FPT</a:t>
            </a:r>
            <a:r>
              <a:rPr spc="-15" dirty="0"/>
              <a:t> </a:t>
            </a:r>
            <a:r>
              <a:rPr spc="-10" dirty="0"/>
              <a:t>Software</a:t>
            </a:r>
            <a:r>
              <a:rPr spc="-95" dirty="0"/>
              <a:t> </a:t>
            </a:r>
            <a:r>
              <a:rPr dirty="0"/>
              <a:t>Acadademy</a:t>
            </a:r>
            <a:r>
              <a:rPr spc="-5" dirty="0"/>
              <a:t> </a:t>
            </a:r>
            <a:r>
              <a:rPr dirty="0"/>
              <a:t>-</a:t>
            </a:r>
            <a:r>
              <a:rPr spc="-5" dirty="0"/>
              <a:t> </a:t>
            </a:r>
            <a:r>
              <a:rPr dirty="0"/>
              <a:t>Internal</a:t>
            </a:r>
            <a:r>
              <a:rPr spc="-40" dirty="0"/>
              <a:t> </a:t>
            </a:r>
            <a:r>
              <a:rPr spc="-25" dirty="0"/>
              <a:t>Use</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800" b="1" i="0">
                <a:solidFill>
                  <a:srgbClr val="50771B"/>
                </a:solidFill>
                <a:latin typeface="Arial"/>
                <a:cs typeface="Arial"/>
              </a:defRPr>
            </a:lvl1pPr>
          </a:lstStyle>
          <a:p>
            <a:pPr marL="38100">
              <a:lnSpc>
                <a:spcPts val="2090"/>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425"/>
              </a:lnSpc>
            </a:pPr>
            <a:r>
              <a:rPr spc="-10" dirty="0"/>
              <a:t>09e-BM/DT/FSOFT</a:t>
            </a:r>
            <a:r>
              <a:rPr spc="-30" dirty="0"/>
              <a:t> </a:t>
            </a:r>
            <a:r>
              <a:rPr dirty="0"/>
              <a:t>-</a:t>
            </a:r>
            <a:r>
              <a:rPr spc="-5" dirty="0"/>
              <a:t> </a:t>
            </a:r>
            <a:r>
              <a:rPr dirty="0"/>
              <a:t>@FPT</a:t>
            </a:r>
            <a:r>
              <a:rPr spc="-25" dirty="0"/>
              <a:t> </a:t>
            </a:r>
            <a:r>
              <a:rPr dirty="0"/>
              <a:t>SOFTWARE</a:t>
            </a:r>
            <a:r>
              <a:rPr spc="-5" dirty="0"/>
              <a:t> </a:t>
            </a:r>
            <a:r>
              <a:rPr dirty="0"/>
              <a:t>-</a:t>
            </a:r>
            <a:r>
              <a:rPr spc="-25" dirty="0"/>
              <a:t> </a:t>
            </a:r>
            <a:r>
              <a:rPr dirty="0"/>
              <a:t>FPT</a:t>
            </a:r>
            <a:r>
              <a:rPr spc="-15" dirty="0"/>
              <a:t> </a:t>
            </a:r>
            <a:r>
              <a:rPr spc="-10" dirty="0"/>
              <a:t>Software</a:t>
            </a:r>
            <a:r>
              <a:rPr spc="-95" dirty="0"/>
              <a:t> </a:t>
            </a:r>
            <a:r>
              <a:rPr dirty="0"/>
              <a:t>Acadademy</a:t>
            </a:r>
            <a:r>
              <a:rPr spc="-5" dirty="0"/>
              <a:t> </a:t>
            </a:r>
            <a:r>
              <a:rPr dirty="0"/>
              <a:t>-</a:t>
            </a:r>
            <a:r>
              <a:rPr spc="-5" dirty="0"/>
              <a:t> </a:t>
            </a:r>
            <a:r>
              <a:rPr dirty="0"/>
              <a:t>Internal</a:t>
            </a:r>
            <a:r>
              <a:rPr spc="-40" dirty="0"/>
              <a:t> </a:t>
            </a:r>
            <a:r>
              <a:rPr spc="-25" dirty="0"/>
              <a:t>Use</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800" b="1" i="0">
                <a:solidFill>
                  <a:srgbClr val="50771B"/>
                </a:solidFill>
                <a:latin typeface="Arial"/>
                <a:cs typeface="Arial"/>
              </a:defRPr>
            </a:lvl1pPr>
          </a:lstStyle>
          <a:p>
            <a:pPr marL="38100">
              <a:lnSpc>
                <a:spcPts val="2090"/>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195827" y="6294120"/>
            <a:ext cx="1350645" cy="563880"/>
          </a:xfrm>
          <a:custGeom>
            <a:avLst/>
            <a:gdLst/>
            <a:ahLst/>
            <a:cxnLst/>
            <a:rect l="l" t="t" r="r" b="b"/>
            <a:pathLst>
              <a:path w="1350645" h="563879">
                <a:moveTo>
                  <a:pt x="1350264" y="0"/>
                </a:moveTo>
                <a:lnTo>
                  <a:pt x="481711" y="0"/>
                </a:lnTo>
                <a:lnTo>
                  <a:pt x="0" y="563879"/>
                </a:lnTo>
                <a:lnTo>
                  <a:pt x="868552" y="563879"/>
                </a:lnTo>
                <a:lnTo>
                  <a:pt x="1350264" y="0"/>
                </a:lnTo>
                <a:close/>
              </a:path>
            </a:pathLst>
          </a:custGeom>
          <a:solidFill>
            <a:srgbClr val="76BD43"/>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10736837" y="238914"/>
            <a:ext cx="1317431" cy="652979"/>
          </a:xfrm>
          <a:prstGeom prst="rect">
            <a:avLst/>
          </a:prstGeom>
        </p:spPr>
      </p:pic>
      <p:sp>
        <p:nvSpPr>
          <p:cNvPr id="18" name="bg object 18"/>
          <p:cNvSpPr/>
          <p:nvPr/>
        </p:nvSpPr>
        <p:spPr>
          <a:xfrm>
            <a:off x="0" y="6295644"/>
            <a:ext cx="4325620" cy="562610"/>
          </a:xfrm>
          <a:custGeom>
            <a:avLst/>
            <a:gdLst/>
            <a:ahLst/>
            <a:cxnLst/>
            <a:rect l="l" t="t" r="r" b="b"/>
            <a:pathLst>
              <a:path w="4325620" h="562609">
                <a:moveTo>
                  <a:pt x="4325112" y="0"/>
                </a:moveTo>
                <a:lnTo>
                  <a:pt x="0" y="0"/>
                </a:lnTo>
                <a:lnTo>
                  <a:pt x="0" y="562353"/>
                </a:lnTo>
                <a:lnTo>
                  <a:pt x="3823878" y="562353"/>
                </a:lnTo>
                <a:lnTo>
                  <a:pt x="4325112" y="0"/>
                </a:lnTo>
                <a:close/>
              </a:path>
            </a:pathLst>
          </a:custGeom>
          <a:solidFill>
            <a:srgbClr val="3962AA"/>
          </a:solidFill>
        </p:spPr>
        <p:txBody>
          <a:bodyPr wrap="square" lIns="0" tIns="0" rIns="0" bIns="0" rtlCol="0"/>
          <a:lstStyle/>
          <a:p>
            <a:endParaRPr/>
          </a:p>
        </p:txBody>
      </p:sp>
      <p:pic>
        <p:nvPicPr>
          <p:cNvPr id="19" name="bg object 19"/>
          <p:cNvPicPr/>
          <p:nvPr/>
        </p:nvPicPr>
        <p:blipFill>
          <a:blip r:embed="rId8" cstate="print"/>
          <a:stretch>
            <a:fillRect/>
          </a:stretch>
        </p:blipFill>
        <p:spPr>
          <a:xfrm>
            <a:off x="778763" y="6438900"/>
            <a:ext cx="2257044" cy="289560"/>
          </a:xfrm>
          <a:prstGeom prst="rect">
            <a:avLst/>
          </a:prstGeom>
        </p:spPr>
      </p:pic>
      <p:sp>
        <p:nvSpPr>
          <p:cNvPr id="20" name="bg object 20"/>
          <p:cNvSpPr/>
          <p:nvPr/>
        </p:nvSpPr>
        <p:spPr>
          <a:xfrm>
            <a:off x="0" y="222504"/>
            <a:ext cx="213360" cy="649605"/>
          </a:xfrm>
          <a:custGeom>
            <a:avLst/>
            <a:gdLst/>
            <a:ahLst/>
            <a:cxnLst/>
            <a:rect l="l" t="t" r="r" b="b"/>
            <a:pathLst>
              <a:path w="213360" h="649605">
                <a:moveTo>
                  <a:pt x="213360" y="0"/>
                </a:moveTo>
                <a:lnTo>
                  <a:pt x="0" y="0"/>
                </a:lnTo>
                <a:lnTo>
                  <a:pt x="0" y="649224"/>
                </a:lnTo>
                <a:lnTo>
                  <a:pt x="213360" y="649224"/>
                </a:lnTo>
                <a:lnTo>
                  <a:pt x="213360" y="0"/>
                </a:lnTo>
                <a:close/>
              </a:path>
            </a:pathLst>
          </a:custGeom>
          <a:solidFill>
            <a:srgbClr val="3962AA"/>
          </a:solidFill>
        </p:spPr>
        <p:txBody>
          <a:bodyPr wrap="square" lIns="0" tIns="0" rIns="0" bIns="0" rtlCol="0"/>
          <a:lstStyle/>
          <a:p>
            <a:endParaRPr/>
          </a:p>
        </p:txBody>
      </p:sp>
      <p:sp>
        <p:nvSpPr>
          <p:cNvPr id="21" name="bg object 21"/>
          <p:cNvSpPr/>
          <p:nvPr/>
        </p:nvSpPr>
        <p:spPr>
          <a:xfrm>
            <a:off x="300227" y="222504"/>
            <a:ext cx="128270" cy="649605"/>
          </a:xfrm>
          <a:custGeom>
            <a:avLst/>
            <a:gdLst/>
            <a:ahLst/>
            <a:cxnLst/>
            <a:rect l="l" t="t" r="r" b="b"/>
            <a:pathLst>
              <a:path w="128270" h="649605">
                <a:moveTo>
                  <a:pt x="128015" y="0"/>
                </a:moveTo>
                <a:lnTo>
                  <a:pt x="0" y="0"/>
                </a:lnTo>
                <a:lnTo>
                  <a:pt x="0" y="649224"/>
                </a:lnTo>
                <a:lnTo>
                  <a:pt x="128015" y="649224"/>
                </a:lnTo>
                <a:lnTo>
                  <a:pt x="128015" y="0"/>
                </a:lnTo>
                <a:close/>
              </a:path>
            </a:pathLst>
          </a:custGeom>
          <a:solidFill>
            <a:srgbClr val="76BD43"/>
          </a:solidFill>
        </p:spPr>
        <p:txBody>
          <a:bodyPr wrap="square" lIns="0" tIns="0" rIns="0" bIns="0" rtlCol="0"/>
          <a:lstStyle/>
          <a:p>
            <a:endParaRPr/>
          </a:p>
        </p:txBody>
      </p:sp>
      <p:sp>
        <p:nvSpPr>
          <p:cNvPr id="2" name="Holder 2"/>
          <p:cNvSpPr>
            <a:spLocks noGrp="1"/>
          </p:cNvSpPr>
          <p:nvPr>
            <p:ph type="title"/>
          </p:nvPr>
        </p:nvSpPr>
        <p:spPr>
          <a:xfrm>
            <a:off x="647191" y="155828"/>
            <a:ext cx="6227952" cy="810082"/>
          </a:xfrm>
          <a:prstGeom prst="rect">
            <a:avLst/>
          </a:prstGeom>
        </p:spPr>
        <p:txBody>
          <a:bodyPr wrap="square" lIns="0" tIns="0" rIns="0" bIns="0">
            <a:spAutoFit/>
          </a:bodyPr>
          <a:lstStyle>
            <a:lvl1pPr>
              <a:defRPr sz="4400" b="1" i="0">
                <a:solidFill>
                  <a:srgbClr val="3962AA"/>
                </a:solidFill>
                <a:latin typeface="Arial"/>
                <a:cs typeface="Arial"/>
              </a:defRPr>
            </a:lvl1pPr>
          </a:lstStyle>
          <a:p>
            <a:endParaRPr/>
          </a:p>
        </p:txBody>
      </p:sp>
      <p:sp>
        <p:nvSpPr>
          <p:cNvPr id="3" name="Holder 3"/>
          <p:cNvSpPr>
            <a:spLocks noGrp="1"/>
          </p:cNvSpPr>
          <p:nvPr>
            <p:ph type="body" idx="1"/>
          </p:nvPr>
        </p:nvSpPr>
        <p:spPr>
          <a:xfrm>
            <a:off x="815441" y="1291590"/>
            <a:ext cx="5718809" cy="3493770"/>
          </a:xfrm>
          <a:prstGeom prst="rect">
            <a:avLst/>
          </a:prstGeom>
        </p:spPr>
        <p:txBody>
          <a:bodyPr wrap="square" lIns="0" tIns="0" rIns="0" bIns="0">
            <a:spAutoFit/>
          </a:bodyPr>
          <a:lstStyle>
            <a:lvl1pPr>
              <a:defRPr sz="1500" b="0" i="0">
                <a:solidFill>
                  <a:srgbClr val="404040"/>
                </a:solidFill>
                <a:latin typeface="Arial"/>
                <a:cs typeface="Arial"/>
              </a:defRPr>
            </a:lvl1pPr>
          </a:lstStyle>
          <a:p>
            <a:endParaRPr/>
          </a:p>
        </p:txBody>
      </p:sp>
      <p:sp>
        <p:nvSpPr>
          <p:cNvPr id="4" name="Holder 4"/>
          <p:cNvSpPr>
            <a:spLocks noGrp="1"/>
          </p:cNvSpPr>
          <p:nvPr>
            <p:ph type="ftr" sz="quarter" idx="5"/>
          </p:nvPr>
        </p:nvSpPr>
        <p:spPr>
          <a:xfrm>
            <a:off x="5097017" y="6409851"/>
            <a:ext cx="6420485" cy="199263"/>
          </a:xfrm>
          <a:prstGeom prst="rect">
            <a:avLst/>
          </a:prstGeom>
        </p:spPr>
        <p:txBody>
          <a:bodyPr wrap="square" lIns="0" tIns="0" rIns="0" bIns="0">
            <a:spAutoFit/>
          </a:bodyPr>
          <a:lstStyle>
            <a:lvl1pPr>
              <a:defRPr sz="1200" b="0" i="0">
                <a:solidFill>
                  <a:srgbClr val="888888"/>
                </a:solidFill>
                <a:latin typeface="Arial"/>
                <a:cs typeface="Arial"/>
              </a:defRPr>
            </a:lvl1pPr>
          </a:lstStyle>
          <a:p>
            <a:pPr marL="12700">
              <a:lnSpc>
                <a:spcPts val="1425"/>
              </a:lnSpc>
            </a:pPr>
            <a:r>
              <a:rPr spc="-10" dirty="0"/>
              <a:t>09e-BM/DT/FSOFT</a:t>
            </a:r>
            <a:r>
              <a:rPr spc="-30" dirty="0"/>
              <a:t> </a:t>
            </a:r>
            <a:r>
              <a:rPr dirty="0"/>
              <a:t>-</a:t>
            </a:r>
            <a:r>
              <a:rPr spc="-5" dirty="0"/>
              <a:t> </a:t>
            </a:r>
            <a:r>
              <a:rPr dirty="0"/>
              <a:t>@FPT</a:t>
            </a:r>
            <a:r>
              <a:rPr spc="-25" dirty="0"/>
              <a:t> </a:t>
            </a:r>
            <a:r>
              <a:rPr dirty="0"/>
              <a:t>SOFTWARE</a:t>
            </a:r>
            <a:r>
              <a:rPr spc="-5" dirty="0"/>
              <a:t> </a:t>
            </a:r>
            <a:r>
              <a:rPr dirty="0"/>
              <a:t>-</a:t>
            </a:r>
            <a:r>
              <a:rPr spc="-25" dirty="0"/>
              <a:t> </a:t>
            </a:r>
            <a:r>
              <a:rPr dirty="0"/>
              <a:t>FPT</a:t>
            </a:r>
            <a:r>
              <a:rPr spc="-15" dirty="0"/>
              <a:t> </a:t>
            </a:r>
            <a:r>
              <a:rPr spc="-10" dirty="0"/>
              <a:t>Software</a:t>
            </a:r>
            <a:r>
              <a:rPr spc="-95" dirty="0"/>
              <a:t> </a:t>
            </a:r>
            <a:r>
              <a:rPr dirty="0"/>
              <a:t>Acadademy</a:t>
            </a:r>
            <a:r>
              <a:rPr spc="-5" dirty="0"/>
              <a:t> </a:t>
            </a:r>
            <a:r>
              <a:rPr dirty="0"/>
              <a:t>-</a:t>
            </a:r>
            <a:r>
              <a:rPr spc="-5" dirty="0"/>
              <a:t> </a:t>
            </a:r>
            <a:r>
              <a:rPr dirty="0"/>
              <a:t>Internal</a:t>
            </a:r>
            <a:r>
              <a:rPr spc="-40" dirty="0"/>
              <a:t> </a:t>
            </a:r>
            <a:r>
              <a:rPr spc="-25" dirty="0"/>
              <a:t>Use</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116691" y="6369549"/>
            <a:ext cx="342265" cy="281304"/>
          </a:xfrm>
          <a:prstGeom prst="rect">
            <a:avLst/>
          </a:prstGeom>
        </p:spPr>
        <p:txBody>
          <a:bodyPr wrap="square" lIns="0" tIns="0" rIns="0" bIns="0">
            <a:spAutoFit/>
          </a:bodyPr>
          <a:lstStyle>
            <a:lvl1pPr>
              <a:defRPr sz="1800" b="1" i="0">
                <a:solidFill>
                  <a:srgbClr val="50771B"/>
                </a:solidFill>
                <a:latin typeface="Arial"/>
                <a:cs typeface="Arial"/>
              </a:defRPr>
            </a:lvl1pPr>
          </a:lstStyle>
          <a:p>
            <a:pPr marL="38100">
              <a:lnSpc>
                <a:spcPts val="209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89535" rIns="0" bIns="0" rtlCol="0">
            <a:spAutoFit/>
          </a:bodyPr>
          <a:lstStyle/>
          <a:p>
            <a:pPr marL="12700" marR="5080">
              <a:lnSpc>
                <a:spcPts val="4750"/>
              </a:lnSpc>
              <a:spcBef>
                <a:spcPts val="705"/>
              </a:spcBef>
            </a:pPr>
            <a:r>
              <a:rPr dirty="0"/>
              <a:t>Java</a:t>
            </a:r>
            <a:r>
              <a:rPr spc="-215" dirty="0"/>
              <a:t> </a:t>
            </a:r>
            <a:r>
              <a:rPr dirty="0"/>
              <a:t>Automation</a:t>
            </a:r>
            <a:r>
              <a:rPr spc="-60" dirty="0"/>
              <a:t> </a:t>
            </a:r>
            <a:r>
              <a:rPr spc="-20" dirty="0"/>
              <a:t>with </a:t>
            </a:r>
            <a:r>
              <a:rPr spc="-10" dirty="0"/>
              <a:t>Selenium</a:t>
            </a:r>
          </a:p>
        </p:txBody>
      </p:sp>
      <p:sp>
        <p:nvSpPr>
          <p:cNvPr id="3" name="object 3"/>
          <p:cNvSpPr txBox="1"/>
          <p:nvPr/>
        </p:nvSpPr>
        <p:spPr>
          <a:xfrm>
            <a:off x="451510" y="4442586"/>
            <a:ext cx="4730090" cy="382156"/>
          </a:xfrm>
          <a:prstGeom prst="rect">
            <a:avLst/>
          </a:prstGeom>
        </p:spPr>
        <p:txBody>
          <a:bodyPr vert="horz" wrap="square" lIns="0" tIns="12700" rIns="0" bIns="0" rtlCol="0">
            <a:spAutoFit/>
          </a:bodyPr>
          <a:lstStyle/>
          <a:p>
            <a:pPr marL="12700">
              <a:lnSpc>
                <a:spcPct val="100000"/>
              </a:lnSpc>
              <a:spcBef>
                <a:spcPts val="100"/>
              </a:spcBef>
            </a:pPr>
            <a:r>
              <a:rPr lang="en-US" sz="2400" i="1" spc="-20" dirty="0" smtClean="0">
                <a:solidFill>
                  <a:srgbClr val="404040"/>
                </a:solidFill>
                <a:latin typeface="Arial"/>
                <a:cs typeface="Arial"/>
              </a:rPr>
              <a:t>Data Driven and Selenium Grid</a:t>
            </a:r>
            <a:endParaRPr sz="2400" dirty="0">
              <a:latin typeface="Arial"/>
              <a:cs typeface="Arial"/>
            </a:endParaRPr>
          </a:p>
        </p:txBody>
      </p:sp>
      <p:sp>
        <p:nvSpPr>
          <p:cNvPr id="4" name="object 4"/>
          <p:cNvSpPr txBox="1"/>
          <p:nvPr/>
        </p:nvSpPr>
        <p:spPr>
          <a:xfrm>
            <a:off x="5888228" y="6505143"/>
            <a:ext cx="5514975"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888888"/>
                </a:solidFill>
                <a:latin typeface="Arial"/>
                <a:cs typeface="Arial"/>
              </a:rPr>
              <a:t>09e-BM/DT/FSOFT</a:t>
            </a:r>
            <a:r>
              <a:rPr sz="1200" spc="-30" dirty="0">
                <a:solidFill>
                  <a:srgbClr val="888888"/>
                </a:solidFill>
                <a:latin typeface="Arial"/>
                <a:cs typeface="Arial"/>
              </a:rPr>
              <a:t> </a:t>
            </a:r>
            <a:r>
              <a:rPr sz="1200" dirty="0">
                <a:solidFill>
                  <a:srgbClr val="888888"/>
                </a:solidFill>
                <a:latin typeface="Arial"/>
                <a:cs typeface="Arial"/>
              </a:rPr>
              <a:t>- @FPT</a:t>
            </a:r>
            <a:r>
              <a:rPr sz="1200" spc="-25" dirty="0">
                <a:solidFill>
                  <a:srgbClr val="888888"/>
                </a:solidFill>
                <a:latin typeface="Arial"/>
                <a:cs typeface="Arial"/>
              </a:rPr>
              <a:t> </a:t>
            </a:r>
            <a:r>
              <a:rPr sz="1200" dirty="0">
                <a:solidFill>
                  <a:srgbClr val="888888"/>
                </a:solidFill>
                <a:latin typeface="Arial"/>
                <a:cs typeface="Arial"/>
              </a:rPr>
              <a:t>SOFTWARE -</a:t>
            </a:r>
            <a:r>
              <a:rPr sz="1200" spc="-25" dirty="0">
                <a:solidFill>
                  <a:srgbClr val="888888"/>
                </a:solidFill>
                <a:latin typeface="Arial"/>
                <a:cs typeface="Arial"/>
              </a:rPr>
              <a:t> </a:t>
            </a:r>
            <a:r>
              <a:rPr sz="1200" dirty="0">
                <a:solidFill>
                  <a:srgbClr val="888888"/>
                </a:solidFill>
                <a:latin typeface="Arial"/>
                <a:cs typeface="Arial"/>
              </a:rPr>
              <a:t>FPT</a:t>
            </a:r>
            <a:r>
              <a:rPr sz="1200" spc="-10" dirty="0">
                <a:solidFill>
                  <a:srgbClr val="888888"/>
                </a:solidFill>
                <a:latin typeface="Arial"/>
                <a:cs typeface="Arial"/>
              </a:rPr>
              <a:t> Software</a:t>
            </a:r>
            <a:r>
              <a:rPr sz="1200" spc="-85" dirty="0">
                <a:solidFill>
                  <a:srgbClr val="888888"/>
                </a:solidFill>
                <a:latin typeface="Arial"/>
                <a:cs typeface="Arial"/>
              </a:rPr>
              <a:t> </a:t>
            </a:r>
            <a:r>
              <a:rPr sz="1200" dirty="0">
                <a:solidFill>
                  <a:srgbClr val="888888"/>
                </a:solidFill>
                <a:latin typeface="Arial"/>
                <a:cs typeface="Arial"/>
              </a:rPr>
              <a:t>Academy</a:t>
            </a:r>
            <a:r>
              <a:rPr sz="1200" spc="-25" dirty="0">
                <a:solidFill>
                  <a:srgbClr val="888888"/>
                </a:solidFill>
                <a:latin typeface="Arial"/>
                <a:cs typeface="Arial"/>
              </a:rPr>
              <a:t> </a:t>
            </a:r>
            <a:r>
              <a:rPr sz="1200" dirty="0">
                <a:solidFill>
                  <a:srgbClr val="888888"/>
                </a:solidFill>
                <a:latin typeface="Arial"/>
                <a:cs typeface="Arial"/>
              </a:rPr>
              <a:t>-</a:t>
            </a:r>
            <a:r>
              <a:rPr sz="1200" spc="10" dirty="0">
                <a:solidFill>
                  <a:srgbClr val="888888"/>
                </a:solidFill>
                <a:latin typeface="Arial"/>
                <a:cs typeface="Arial"/>
              </a:rPr>
              <a:t> </a:t>
            </a:r>
            <a:r>
              <a:rPr sz="1200" dirty="0">
                <a:solidFill>
                  <a:srgbClr val="888888"/>
                </a:solidFill>
                <a:latin typeface="Arial"/>
                <a:cs typeface="Arial"/>
              </a:rPr>
              <a:t>Internal</a:t>
            </a:r>
            <a:r>
              <a:rPr sz="1200" spc="-35" dirty="0">
                <a:solidFill>
                  <a:srgbClr val="888888"/>
                </a:solidFill>
                <a:latin typeface="Arial"/>
                <a:cs typeface="Arial"/>
              </a:rPr>
              <a:t> </a:t>
            </a:r>
            <a:r>
              <a:rPr sz="1200" spc="-25" dirty="0">
                <a:solidFill>
                  <a:srgbClr val="888888"/>
                </a:solidFill>
                <a:latin typeface="Arial"/>
                <a:cs typeface="Arial"/>
              </a:rPr>
              <a:t>Use</a:t>
            </a:r>
            <a:endParaRPr sz="12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8372657" cy="1354217"/>
          </a:xfrm>
        </p:spPr>
        <p:txBody>
          <a:bodyPr/>
          <a:lstStyle/>
          <a:p>
            <a:r>
              <a:rPr lang="en-US" dirty="0" smtClean="0">
                <a:latin typeface="+mj-lt"/>
              </a:rPr>
              <a:t>What is Selenium Grid?</a:t>
            </a:r>
            <a:br>
              <a:rPr lang="en-US" dirty="0" smtClean="0">
                <a:latin typeface="+mj-lt"/>
              </a:rPr>
            </a:br>
            <a:endParaRPr lang="en-US" dirty="0">
              <a:latin typeface="+mj-lt"/>
            </a:endParaRPr>
          </a:p>
        </p:txBody>
      </p:sp>
      <p:sp>
        <p:nvSpPr>
          <p:cNvPr id="3" name="Text Placeholder 2"/>
          <p:cNvSpPr>
            <a:spLocks noGrp="1"/>
          </p:cNvSpPr>
          <p:nvPr>
            <p:ph type="body" idx="1"/>
          </p:nvPr>
        </p:nvSpPr>
        <p:spPr>
          <a:xfrm>
            <a:off x="1219200" y="914400"/>
            <a:ext cx="8534400" cy="3077766"/>
          </a:xfrm>
        </p:spPr>
        <p:txBody>
          <a:bodyPr/>
          <a:lstStyle/>
          <a:p>
            <a:pPr>
              <a:buFont typeface="Arial" pitchFamily="34" charset="0"/>
              <a:buChar char="•"/>
            </a:pPr>
            <a:r>
              <a:rPr lang="en-US" sz="2000" dirty="0"/>
              <a:t>Selenium Grid is a part of the Selenium Suite that specializes in running multiple tests across different browsers, operating systems, and machines in parallel.</a:t>
            </a:r>
          </a:p>
          <a:p>
            <a:pPr>
              <a:buFont typeface="Arial" pitchFamily="34" charset="0"/>
              <a:buChar char="•"/>
            </a:pPr>
            <a:endParaRPr lang="en-US" sz="2000" dirty="0"/>
          </a:p>
          <a:p>
            <a:pPr>
              <a:buFont typeface="Arial" pitchFamily="34" charset="0"/>
              <a:buChar char="•"/>
            </a:pPr>
            <a:r>
              <a:rPr lang="en-US" sz="2000" dirty="0"/>
              <a:t>Selenium Grid uses a hub-node concept where you only run the test on a single machine called a </a:t>
            </a:r>
            <a:r>
              <a:rPr lang="en-US" sz="2000" b="1" dirty="0"/>
              <a:t>hub</a:t>
            </a:r>
            <a:r>
              <a:rPr lang="en-US" sz="2000" dirty="0"/>
              <a:t>, but the execution will be done by different machines called </a:t>
            </a:r>
            <a:r>
              <a:rPr lang="en-US" sz="2000" b="1" dirty="0"/>
              <a:t>nodes</a:t>
            </a:r>
            <a:r>
              <a:rPr lang="en-US" sz="2000" dirty="0"/>
              <a:t>. </a:t>
            </a:r>
          </a:p>
          <a:p>
            <a:endParaRPr lang="en-US" sz="2000" dirty="0"/>
          </a:p>
          <a:p>
            <a:endParaRPr lang="en-US" sz="2000" dirty="0"/>
          </a:p>
          <a:p>
            <a:endParaRPr lang="en-US" sz="2000" dirty="0"/>
          </a:p>
        </p:txBody>
      </p:sp>
      <p:pic>
        <p:nvPicPr>
          <p:cNvPr id="4" name="Picture 3" descr="hub_and_nodes.jpg"/>
          <p:cNvPicPr>
            <a:picLocks noChangeAspect="1"/>
          </p:cNvPicPr>
          <p:nvPr/>
        </p:nvPicPr>
        <p:blipFill>
          <a:blip r:embed="rId2" cstate="print"/>
          <a:stretch>
            <a:fillRect/>
          </a:stretch>
        </p:blipFill>
        <p:spPr>
          <a:xfrm>
            <a:off x="4114800" y="3276600"/>
            <a:ext cx="4629150" cy="2933700"/>
          </a:xfrm>
          <a:prstGeom prst="rect">
            <a:avLst/>
          </a:prstGeom>
        </p:spPr>
      </p:pic>
    </p:spTree>
    <p:extLst>
      <p:ext uri="{BB962C8B-B14F-4D97-AF65-F5344CB8AC3E}">
        <p14:creationId xmlns:p14="http://schemas.microsoft.com/office/powerpoint/2010/main" val="4386466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152400"/>
            <a:ext cx="6227952" cy="615553"/>
          </a:xfrm>
          <a:prstGeom prst="rect">
            <a:avLst/>
          </a:prstGeom>
        </p:spPr>
        <p:txBody>
          <a:bodyPr vert="horz" wrap="square" lIns="0" tIns="0" rIns="0" bIns="0" rtlCol="0">
            <a:spAutoFit/>
          </a:bodyPr>
          <a:lstStyle/>
          <a:p>
            <a:pPr marL="12700"/>
            <a:r>
              <a:rPr sz="4000" dirty="0">
                <a:latin typeface="+mj-lt"/>
              </a:rPr>
              <a:t>Selenium</a:t>
            </a:r>
            <a:r>
              <a:rPr sz="4000" spc="-90" dirty="0">
                <a:latin typeface="+mj-lt"/>
                <a:cs typeface="Times New Roman"/>
              </a:rPr>
              <a:t> </a:t>
            </a:r>
            <a:r>
              <a:rPr sz="4000" spc="-5" dirty="0">
                <a:latin typeface="+mj-lt"/>
              </a:rPr>
              <a:t>Grid</a:t>
            </a:r>
          </a:p>
        </p:txBody>
      </p:sp>
      <p:sp>
        <p:nvSpPr>
          <p:cNvPr id="3" name="object 3"/>
          <p:cNvSpPr/>
          <p:nvPr/>
        </p:nvSpPr>
        <p:spPr>
          <a:xfrm>
            <a:off x="1905000" y="838200"/>
            <a:ext cx="7924800" cy="5401056"/>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4576349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6227952" cy="615553"/>
          </a:xfrm>
        </p:spPr>
        <p:txBody>
          <a:bodyPr/>
          <a:lstStyle/>
          <a:p>
            <a:r>
              <a:rPr lang="en-US" sz="4000" dirty="0">
                <a:latin typeface="+mj-lt"/>
              </a:rPr>
              <a:t>When to Use </a:t>
            </a:r>
            <a:r>
              <a:rPr lang="en-US" sz="4000" dirty="0" smtClean="0">
                <a:latin typeface="+mj-lt"/>
              </a:rPr>
              <a:t>Grid</a:t>
            </a:r>
            <a:r>
              <a:rPr lang="en-US" sz="4000" dirty="0">
                <a:latin typeface="+mj-lt"/>
              </a:rPr>
              <a:t>?</a:t>
            </a:r>
            <a:endParaRPr lang="en-US" sz="4000" dirty="0">
              <a:latin typeface="+mj-lt"/>
            </a:endParaRPr>
          </a:p>
        </p:txBody>
      </p:sp>
      <p:sp>
        <p:nvSpPr>
          <p:cNvPr id="3" name="Text Placeholder 2"/>
          <p:cNvSpPr>
            <a:spLocks noGrp="1"/>
          </p:cNvSpPr>
          <p:nvPr>
            <p:ph type="body" idx="1"/>
          </p:nvPr>
        </p:nvSpPr>
        <p:spPr>
          <a:xfrm>
            <a:off x="533400" y="1219200"/>
            <a:ext cx="10538359" cy="2092881"/>
          </a:xfrm>
        </p:spPr>
        <p:txBody>
          <a:bodyPr/>
          <a:lstStyle/>
          <a:p>
            <a:pPr algn="l"/>
            <a:r>
              <a:rPr lang="en-US" sz="2000" dirty="0">
                <a:solidFill>
                  <a:schemeClr val="tx1"/>
                </a:solidFill>
                <a:latin typeface="+mn-lt"/>
              </a:rPr>
              <a:t>When would you use a Selenium Grid?</a:t>
            </a:r>
          </a:p>
          <a:p>
            <a:pPr marL="800100" lvl="1" indent="-342900" algn="l">
              <a:buFont typeface="Arial" panose="020B0604020202020204" pitchFamily="34" charset="0"/>
              <a:buChar char="•"/>
            </a:pPr>
            <a:r>
              <a:rPr lang="en-US" dirty="0">
                <a:solidFill>
                  <a:schemeClr val="tx1"/>
                </a:solidFill>
                <a:latin typeface="+mn-lt"/>
              </a:rPr>
              <a:t>To run your tests in parallel, against different browser types, browser </a:t>
            </a:r>
            <a:r>
              <a:rPr lang="en-US" dirty="0" smtClean="0">
                <a:solidFill>
                  <a:schemeClr val="tx1"/>
                </a:solidFill>
                <a:latin typeface="+mn-lt"/>
              </a:rPr>
              <a:t>versions, operating </a:t>
            </a:r>
            <a:r>
              <a:rPr lang="en-US" dirty="0">
                <a:solidFill>
                  <a:schemeClr val="tx1"/>
                </a:solidFill>
                <a:latin typeface="+mn-lt"/>
              </a:rPr>
              <a:t>systems</a:t>
            </a:r>
          </a:p>
          <a:p>
            <a:pPr marL="800100" lvl="1" indent="-342900" algn="l">
              <a:buFont typeface="Arial" panose="020B0604020202020204" pitchFamily="34" charset="0"/>
              <a:buChar char="•"/>
            </a:pPr>
            <a:r>
              <a:rPr lang="en-US" dirty="0">
                <a:solidFill>
                  <a:schemeClr val="tx1"/>
                </a:solidFill>
                <a:latin typeface="+mn-lt"/>
              </a:rPr>
              <a:t>To reduce the time needed to execute a test suite</a:t>
            </a:r>
          </a:p>
          <a:p>
            <a:pPr algn="l"/>
            <a:r>
              <a:rPr lang="en-US" sz="2000" dirty="0">
                <a:solidFill>
                  <a:schemeClr val="tx1"/>
                </a:solidFill>
                <a:latin typeface="+mn-lt"/>
              </a:rPr>
              <a:t>Selenium Grid runs test suites in parallel against multiple machines (called Nodes). For large and long-running test suites, this can save minutes, hours, or perhaps days. This shortens the turnaround time for test results as your application under test (AUT) changes</a:t>
            </a:r>
            <a:r>
              <a:rPr lang="en-US" sz="2000" dirty="0" smtClean="0">
                <a:solidFill>
                  <a:schemeClr val="tx1"/>
                </a:solidFill>
                <a:latin typeface="+mn-lt"/>
              </a:rPr>
              <a:t>.</a:t>
            </a:r>
            <a:endParaRPr lang="en-US" sz="2000" dirty="0">
              <a:solidFill>
                <a:schemeClr val="tx1"/>
              </a:solidFill>
              <a:latin typeface="+mn-lt"/>
            </a:endParaRPr>
          </a:p>
          <a:p>
            <a:endParaRPr lang="en-US" sz="2000" dirty="0">
              <a:latin typeface="+mn-lt"/>
            </a:endParaRPr>
          </a:p>
        </p:txBody>
      </p:sp>
      <p:pic>
        <p:nvPicPr>
          <p:cNvPr id="7" name="Picture 6"/>
          <p:cNvPicPr>
            <a:picLocks noChangeAspect="1"/>
          </p:cNvPicPr>
          <p:nvPr/>
        </p:nvPicPr>
        <p:blipFill>
          <a:blip r:embed="rId2"/>
          <a:stretch>
            <a:fillRect/>
          </a:stretch>
        </p:blipFill>
        <p:spPr>
          <a:xfrm>
            <a:off x="381000" y="3312081"/>
            <a:ext cx="11591925" cy="2876550"/>
          </a:xfrm>
          <a:prstGeom prst="rect">
            <a:avLst/>
          </a:prstGeom>
        </p:spPr>
      </p:pic>
    </p:spTree>
    <p:extLst>
      <p:ext uri="{BB962C8B-B14F-4D97-AF65-F5344CB8AC3E}">
        <p14:creationId xmlns:p14="http://schemas.microsoft.com/office/powerpoint/2010/main" val="3088847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186304"/>
            <a:ext cx="9367929" cy="1477328"/>
          </a:xfrm>
          <a:prstGeom prst="rect">
            <a:avLst/>
          </a:prstGeom>
        </p:spPr>
        <p:txBody>
          <a:bodyPr vert="horz" wrap="square" lIns="0" tIns="0" rIns="0" bIns="0" rtlCol="0">
            <a:spAutoFit/>
          </a:bodyPr>
          <a:lstStyle/>
          <a:p>
            <a:r>
              <a:rPr lang="en-US" sz="3200" dirty="0">
                <a:latin typeface="+mj-lt"/>
              </a:rPr>
              <a:t>How to Set Up Selenium Grid? Using Command Line</a:t>
            </a:r>
            <a:br>
              <a:rPr lang="en-US" sz="3200" dirty="0">
                <a:latin typeface="+mj-lt"/>
              </a:rPr>
            </a:br>
            <a:r>
              <a:rPr lang="en-US" sz="3200" dirty="0">
                <a:latin typeface="+mj-lt"/>
              </a:rPr>
              <a:t/>
            </a:r>
            <a:br>
              <a:rPr lang="en-US" sz="3200" dirty="0">
                <a:latin typeface="+mj-lt"/>
              </a:rPr>
            </a:br>
            <a:endParaRPr sz="3200" spc="-5" dirty="0">
              <a:latin typeface="+mj-lt"/>
            </a:endParaRPr>
          </a:p>
        </p:txBody>
      </p:sp>
      <p:sp>
        <p:nvSpPr>
          <p:cNvPr id="3" name="object 3"/>
          <p:cNvSpPr txBox="1"/>
          <p:nvPr/>
        </p:nvSpPr>
        <p:spPr>
          <a:xfrm>
            <a:off x="914400" y="1066800"/>
            <a:ext cx="9982200" cy="1715854"/>
          </a:xfrm>
          <a:prstGeom prst="rect">
            <a:avLst/>
          </a:prstGeom>
        </p:spPr>
        <p:txBody>
          <a:bodyPr vert="horz" wrap="square" lIns="0" tIns="0" rIns="0" bIns="0" rtlCol="0">
            <a:spAutoFit/>
          </a:bodyPr>
          <a:lstStyle/>
          <a:p>
            <a:pPr marL="12700"/>
            <a:r>
              <a:rPr lang="en-US" sz="2100" spc="-5" dirty="0" smtClean="0">
                <a:latin typeface="Calibri"/>
                <a:cs typeface="Calibri"/>
              </a:rPr>
              <a:t>For Selenium Grid 3:</a:t>
            </a:r>
          </a:p>
          <a:p>
            <a:pPr marL="355600" indent="-342900">
              <a:buFont typeface="Arial" panose="020B0604020202020204" pitchFamily="34" charset="0"/>
              <a:buChar char="•"/>
            </a:pPr>
            <a:r>
              <a:rPr sz="2100" u="heavy" spc="-5" dirty="0" smtClean="0">
                <a:latin typeface="Calibri"/>
                <a:cs typeface="Calibri"/>
              </a:rPr>
              <a:t>L</a:t>
            </a:r>
            <a:r>
              <a:rPr sz="2100" u="heavy" spc="5" dirty="0" smtClean="0">
                <a:latin typeface="Calibri"/>
                <a:cs typeface="Calibri"/>
              </a:rPr>
              <a:t>a</a:t>
            </a:r>
            <a:r>
              <a:rPr sz="2100" u="heavy" spc="-5" dirty="0" smtClean="0">
                <a:latin typeface="Calibri"/>
                <a:cs typeface="Calibri"/>
              </a:rPr>
              <a:t>unch</a:t>
            </a:r>
            <a:r>
              <a:rPr sz="2100" u="heavy" dirty="0" smtClean="0">
                <a:latin typeface="Calibri"/>
                <a:cs typeface="Calibri"/>
              </a:rPr>
              <a:t>i</a:t>
            </a:r>
            <a:r>
              <a:rPr sz="2100" u="heavy" spc="-5" dirty="0" smtClean="0">
                <a:latin typeface="Calibri"/>
                <a:cs typeface="Calibri"/>
              </a:rPr>
              <a:t>ng</a:t>
            </a:r>
            <a:r>
              <a:rPr sz="2100" u="heavy" spc="-20" dirty="0" smtClean="0">
                <a:latin typeface="Calibri"/>
                <a:cs typeface="Calibri"/>
              </a:rPr>
              <a:t> </a:t>
            </a:r>
            <a:r>
              <a:rPr sz="2100" u="heavy" dirty="0">
                <a:latin typeface="Calibri"/>
                <a:cs typeface="Calibri"/>
              </a:rPr>
              <a:t>Hub</a:t>
            </a:r>
            <a:endParaRPr sz="2100" dirty="0">
              <a:latin typeface="Calibri"/>
              <a:cs typeface="Calibri"/>
            </a:endParaRPr>
          </a:p>
          <a:p>
            <a:pPr marL="374015">
              <a:spcBef>
                <a:spcPts val="505"/>
              </a:spcBef>
            </a:pPr>
            <a:r>
              <a:rPr b="1" i="1" spc="-5" dirty="0">
                <a:latin typeface="+mn-lt"/>
                <a:cs typeface="Calibri"/>
              </a:rPr>
              <a:t>j</a:t>
            </a:r>
            <a:r>
              <a:rPr b="1" i="1" spc="-25" dirty="0">
                <a:latin typeface="+mn-lt"/>
                <a:cs typeface="Calibri"/>
              </a:rPr>
              <a:t>a</a:t>
            </a:r>
            <a:r>
              <a:rPr b="1" i="1" spc="-35" dirty="0">
                <a:latin typeface="+mn-lt"/>
                <a:cs typeface="Calibri"/>
              </a:rPr>
              <a:t>v</a:t>
            </a:r>
            <a:r>
              <a:rPr b="1" i="1" spc="-15" dirty="0">
                <a:latin typeface="+mn-lt"/>
                <a:cs typeface="Calibri"/>
              </a:rPr>
              <a:t>a</a:t>
            </a:r>
            <a:r>
              <a:rPr b="1" i="1" spc="-50" dirty="0">
                <a:latin typeface="+mn-lt"/>
                <a:cs typeface="Times New Roman"/>
              </a:rPr>
              <a:t> </a:t>
            </a:r>
            <a:r>
              <a:rPr b="1" i="1" spc="5" dirty="0">
                <a:latin typeface="+mn-lt"/>
                <a:cs typeface="Calibri"/>
              </a:rPr>
              <a:t>-</a:t>
            </a:r>
            <a:r>
              <a:rPr b="1" i="1" spc="-5" dirty="0">
                <a:latin typeface="+mn-lt"/>
                <a:cs typeface="Calibri"/>
              </a:rPr>
              <a:t>ja</a:t>
            </a:r>
            <a:r>
              <a:rPr b="1" i="1" dirty="0">
                <a:latin typeface="+mn-lt"/>
                <a:cs typeface="Calibri"/>
              </a:rPr>
              <a:t>r</a:t>
            </a:r>
            <a:r>
              <a:rPr b="1" i="1" spc="-60" dirty="0">
                <a:latin typeface="+mn-lt"/>
                <a:cs typeface="Times New Roman"/>
              </a:rPr>
              <a:t> </a:t>
            </a:r>
            <a:r>
              <a:rPr b="1" i="1" spc="-10" dirty="0">
                <a:latin typeface="+mn-lt"/>
                <a:cs typeface="Calibri"/>
              </a:rPr>
              <a:t>selenium-</a:t>
            </a:r>
            <a:r>
              <a:rPr b="1" i="1" dirty="0">
                <a:latin typeface="+mn-lt"/>
                <a:cs typeface="Calibri"/>
              </a:rPr>
              <a:t>se</a:t>
            </a:r>
            <a:r>
              <a:rPr b="1" i="1" spc="20" dirty="0">
                <a:latin typeface="+mn-lt"/>
                <a:cs typeface="Calibri"/>
              </a:rPr>
              <a:t>r</a:t>
            </a:r>
            <a:r>
              <a:rPr b="1" i="1" spc="-25" dirty="0">
                <a:latin typeface="+mn-lt"/>
                <a:cs typeface="Calibri"/>
              </a:rPr>
              <a:t>v</a:t>
            </a:r>
            <a:r>
              <a:rPr b="1" i="1" spc="-5" dirty="0">
                <a:latin typeface="+mn-lt"/>
                <a:cs typeface="Calibri"/>
              </a:rPr>
              <a:t>er</a:t>
            </a:r>
            <a:r>
              <a:rPr b="1" i="1" spc="5" dirty="0">
                <a:latin typeface="+mn-lt"/>
                <a:cs typeface="Calibri"/>
              </a:rPr>
              <a:t>-</a:t>
            </a:r>
            <a:r>
              <a:rPr b="1" i="1" spc="-35" dirty="0">
                <a:latin typeface="+mn-lt"/>
                <a:cs typeface="Calibri"/>
              </a:rPr>
              <a:t>st</a:t>
            </a:r>
            <a:r>
              <a:rPr b="1" i="1" spc="-15" dirty="0">
                <a:latin typeface="+mn-lt"/>
                <a:cs typeface="Calibri"/>
              </a:rPr>
              <a:t>and</a:t>
            </a:r>
            <a:r>
              <a:rPr b="1" i="1" spc="-25" dirty="0">
                <a:latin typeface="+mn-lt"/>
                <a:cs typeface="Calibri"/>
              </a:rPr>
              <a:t>a</a:t>
            </a:r>
            <a:r>
              <a:rPr b="1" i="1" spc="-10" dirty="0">
                <a:latin typeface="+mn-lt"/>
                <a:cs typeface="Calibri"/>
              </a:rPr>
              <a:t>lon</a:t>
            </a:r>
            <a:r>
              <a:rPr b="1" i="1" spc="-20" dirty="0">
                <a:latin typeface="+mn-lt"/>
                <a:cs typeface="Calibri"/>
              </a:rPr>
              <a:t>e</a:t>
            </a:r>
            <a:r>
              <a:rPr b="1" i="1" spc="5" dirty="0">
                <a:latin typeface="+mn-lt"/>
                <a:cs typeface="Calibri"/>
              </a:rPr>
              <a:t>-</a:t>
            </a:r>
            <a:r>
              <a:rPr b="1" i="1" spc="-5" dirty="0">
                <a:latin typeface="+mn-lt"/>
                <a:cs typeface="Calibri"/>
              </a:rPr>
              <a:t>x.x</a:t>
            </a:r>
            <a:r>
              <a:rPr b="1" i="1" spc="-10" dirty="0">
                <a:latin typeface="+mn-lt"/>
                <a:cs typeface="Calibri"/>
              </a:rPr>
              <a:t>x</a:t>
            </a:r>
            <a:r>
              <a:rPr b="1" i="1" spc="-5" dirty="0">
                <a:latin typeface="+mn-lt"/>
                <a:cs typeface="Calibri"/>
              </a:rPr>
              <a:t>.xx.ja</a:t>
            </a:r>
            <a:r>
              <a:rPr b="1" i="1" dirty="0">
                <a:latin typeface="+mn-lt"/>
                <a:cs typeface="Calibri"/>
              </a:rPr>
              <a:t>r</a:t>
            </a:r>
            <a:r>
              <a:rPr b="1" i="1" spc="-50" dirty="0">
                <a:latin typeface="+mn-lt"/>
                <a:cs typeface="Times New Roman"/>
              </a:rPr>
              <a:t> </a:t>
            </a:r>
            <a:r>
              <a:rPr b="1" i="1" spc="5" dirty="0">
                <a:latin typeface="+mn-lt"/>
                <a:cs typeface="Calibri"/>
              </a:rPr>
              <a:t>-</a:t>
            </a:r>
            <a:r>
              <a:rPr b="1" i="1" spc="-30" dirty="0">
                <a:latin typeface="+mn-lt"/>
                <a:cs typeface="Calibri"/>
              </a:rPr>
              <a:t>r</a:t>
            </a:r>
            <a:r>
              <a:rPr b="1" i="1" spc="-10" dirty="0">
                <a:latin typeface="+mn-lt"/>
                <a:cs typeface="Calibri"/>
              </a:rPr>
              <a:t>ole</a:t>
            </a:r>
            <a:r>
              <a:rPr b="1" i="1" spc="-65" dirty="0">
                <a:latin typeface="+mn-lt"/>
                <a:cs typeface="Times New Roman"/>
              </a:rPr>
              <a:t> </a:t>
            </a:r>
            <a:r>
              <a:rPr b="1" i="1" spc="-15" dirty="0">
                <a:latin typeface="+mn-lt"/>
                <a:cs typeface="Calibri"/>
              </a:rPr>
              <a:t>hub</a:t>
            </a:r>
            <a:endParaRPr i="1" dirty="0">
              <a:latin typeface="+mn-lt"/>
              <a:cs typeface="Calibri"/>
            </a:endParaRPr>
          </a:p>
          <a:p>
            <a:pPr marL="355600" indent="-342900">
              <a:spcBef>
                <a:spcPts val="505"/>
              </a:spcBef>
              <a:buFont typeface="Arial" panose="020B0604020202020204" pitchFamily="34" charset="0"/>
              <a:buChar char="•"/>
            </a:pPr>
            <a:r>
              <a:rPr sz="2100" u="heavy" spc="-55" dirty="0">
                <a:latin typeface="Calibri"/>
                <a:cs typeface="Calibri"/>
              </a:rPr>
              <a:t>R</a:t>
            </a:r>
            <a:r>
              <a:rPr sz="2100" u="heavy" spc="-15" dirty="0">
                <a:latin typeface="Calibri"/>
                <a:cs typeface="Calibri"/>
              </a:rPr>
              <a:t>e</a:t>
            </a:r>
            <a:r>
              <a:rPr sz="2100" u="heavy" spc="-20" dirty="0">
                <a:latin typeface="Calibri"/>
                <a:cs typeface="Calibri"/>
              </a:rPr>
              <a:t>g</a:t>
            </a:r>
            <a:r>
              <a:rPr sz="2100" u="heavy" dirty="0">
                <a:latin typeface="Calibri"/>
                <a:cs typeface="Calibri"/>
              </a:rPr>
              <a:t>i</a:t>
            </a:r>
            <a:r>
              <a:rPr sz="2100" u="heavy" spc="-35" dirty="0">
                <a:latin typeface="Calibri"/>
                <a:cs typeface="Calibri"/>
              </a:rPr>
              <a:t>s</a:t>
            </a:r>
            <a:r>
              <a:rPr sz="2100" u="heavy" spc="-30" dirty="0">
                <a:latin typeface="Calibri"/>
                <a:cs typeface="Calibri"/>
              </a:rPr>
              <a:t>t</a:t>
            </a:r>
            <a:r>
              <a:rPr sz="2100" u="heavy" spc="-10" dirty="0">
                <a:latin typeface="Calibri"/>
                <a:cs typeface="Calibri"/>
              </a:rPr>
              <a:t>er</a:t>
            </a:r>
            <a:r>
              <a:rPr sz="2100" u="heavy" spc="20" dirty="0">
                <a:latin typeface="Calibri"/>
                <a:cs typeface="Calibri"/>
              </a:rPr>
              <a:t> </a:t>
            </a:r>
            <a:r>
              <a:rPr sz="2100" u="heavy" dirty="0">
                <a:latin typeface="Calibri"/>
                <a:cs typeface="Calibri"/>
              </a:rPr>
              <a:t>a</a:t>
            </a:r>
            <a:r>
              <a:rPr sz="2100" u="heavy" spc="-5" dirty="0">
                <a:latin typeface="Calibri"/>
                <a:cs typeface="Calibri"/>
              </a:rPr>
              <a:t> node</a:t>
            </a:r>
            <a:r>
              <a:rPr sz="2100" u="heavy" spc="5" dirty="0">
                <a:latin typeface="Calibri"/>
                <a:cs typeface="Calibri"/>
              </a:rPr>
              <a:t> </a:t>
            </a:r>
            <a:r>
              <a:rPr sz="2100" u="heavy" spc="-35" dirty="0">
                <a:latin typeface="Calibri"/>
                <a:cs typeface="Calibri"/>
              </a:rPr>
              <a:t>t</a:t>
            </a:r>
            <a:r>
              <a:rPr sz="2100" u="heavy" dirty="0">
                <a:latin typeface="Calibri"/>
                <a:cs typeface="Calibri"/>
              </a:rPr>
              <a:t>o</a:t>
            </a:r>
            <a:r>
              <a:rPr sz="2100" u="heavy" spc="-5" dirty="0">
                <a:latin typeface="Calibri"/>
                <a:cs typeface="Calibri"/>
              </a:rPr>
              <a:t> </a:t>
            </a:r>
            <a:r>
              <a:rPr sz="2100" u="heavy" dirty="0">
                <a:latin typeface="Calibri"/>
                <a:cs typeface="Calibri"/>
              </a:rPr>
              <a:t>Hub</a:t>
            </a:r>
            <a:endParaRPr sz="2100" dirty="0">
              <a:latin typeface="Calibri"/>
              <a:cs typeface="Calibri"/>
            </a:endParaRPr>
          </a:p>
          <a:p>
            <a:pPr marL="253365">
              <a:spcBef>
                <a:spcPts val="505"/>
              </a:spcBef>
            </a:pPr>
            <a:r>
              <a:rPr b="1" i="1" spc="-5" dirty="0" smtClean="0">
                <a:latin typeface="+mn-lt"/>
                <a:cs typeface="Calibri"/>
              </a:rPr>
              <a:t>j</a:t>
            </a:r>
            <a:r>
              <a:rPr b="1" i="1" spc="-30" dirty="0" smtClean="0">
                <a:latin typeface="+mn-lt"/>
                <a:cs typeface="Calibri"/>
              </a:rPr>
              <a:t>a</a:t>
            </a:r>
            <a:r>
              <a:rPr b="1" i="1" spc="-35" dirty="0" smtClean="0">
                <a:latin typeface="+mn-lt"/>
                <a:cs typeface="Calibri"/>
              </a:rPr>
              <a:t>v</a:t>
            </a:r>
            <a:r>
              <a:rPr b="1" i="1" dirty="0" smtClean="0">
                <a:latin typeface="+mn-lt"/>
                <a:cs typeface="Calibri"/>
              </a:rPr>
              <a:t>a</a:t>
            </a:r>
            <a:r>
              <a:rPr b="1" i="1" spc="-50" dirty="0" smtClean="0">
                <a:latin typeface="+mn-lt"/>
                <a:cs typeface="Times New Roman"/>
              </a:rPr>
              <a:t> </a:t>
            </a:r>
            <a:r>
              <a:rPr b="1" i="1" dirty="0">
                <a:latin typeface="+mn-lt"/>
                <a:cs typeface="Calibri"/>
              </a:rPr>
              <a:t>-</a:t>
            </a:r>
            <a:r>
              <a:rPr b="1" i="1" spc="-5" dirty="0">
                <a:latin typeface="+mn-lt"/>
                <a:cs typeface="Calibri"/>
              </a:rPr>
              <a:t>ja</a:t>
            </a:r>
            <a:r>
              <a:rPr b="1" i="1" dirty="0">
                <a:latin typeface="+mn-lt"/>
                <a:cs typeface="Calibri"/>
              </a:rPr>
              <a:t>r</a:t>
            </a:r>
            <a:r>
              <a:rPr b="1" i="1" spc="-65" dirty="0">
                <a:latin typeface="+mn-lt"/>
                <a:cs typeface="Times New Roman"/>
              </a:rPr>
              <a:t> </a:t>
            </a:r>
            <a:r>
              <a:rPr b="1" i="1" dirty="0">
                <a:latin typeface="+mn-lt"/>
                <a:cs typeface="Calibri"/>
              </a:rPr>
              <a:t>seleniu</a:t>
            </a:r>
            <a:r>
              <a:rPr b="1" i="1" spc="-10" dirty="0">
                <a:latin typeface="+mn-lt"/>
                <a:cs typeface="Calibri"/>
              </a:rPr>
              <a:t>m</a:t>
            </a:r>
            <a:r>
              <a:rPr b="1" i="1" dirty="0">
                <a:latin typeface="+mn-lt"/>
                <a:cs typeface="Calibri"/>
              </a:rPr>
              <a:t>-se</a:t>
            </a:r>
            <a:r>
              <a:rPr b="1" i="1" spc="15" dirty="0">
                <a:latin typeface="+mn-lt"/>
                <a:cs typeface="Calibri"/>
              </a:rPr>
              <a:t>r</a:t>
            </a:r>
            <a:r>
              <a:rPr b="1" i="1" spc="-25" dirty="0">
                <a:latin typeface="+mn-lt"/>
                <a:cs typeface="Calibri"/>
              </a:rPr>
              <a:t>v</a:t>
            </a:r>
            <a:r>
              <a:rPr b="1" i="1" spc="-5" dirty="0">
                <a:latin typeface="+mn-lt"/>
                <a:cs typeface="Calibri"/>
              </a:rPr>
              <a:t>er</a:t>
            </a:r>
            <a:r>
              <a:rPr b="1" i="1" dirty="0">
                <a:latin typeface="+mn-lt"/>
                <a:cs typeface="Calibri"/>
              </a:rPr>
              <a:t>-</a:t>
            </a:r>
            <a:r>
              <a:rPr b="1" i="1" spc="-25" dirty="0">
                <a:latin typeface="+mn-lt"/>
                <a:cs typeface="Calibri"/>
              </a:rPr>
              <a:t>st</a:t>
            </a:r>
            <a:r>
              <a:rPr b="1" i="1" spc="-10" dirty="0">
                <a:latin typeface="+mn-lt"/>
                <a:cs typeface="Calibri"/>
              </a:rPr>
              <a:t>a</a:t>
            </a:r>
            <a:r>
              <a:rPr b="1" i="1" dirty="0">
                <a:latin typeface="+mn-lt"/>
                <a:cs typeface="Calibri"/>
              </a:rPr>
              <a:t>nd</a:t>
            </a:r>
            <a:r>
              <a:rPr b="1" i="1" spc="-10" dirty="0">
                <a:latin typeface="+mn-lt"/>
                <a:cs typeface="Calibri"/>
              </a:rPr>
              <a:t>a</a:t>
            </a:r>
            <a:r>
              <a:rPr b="1" i="1" dirty="0">
                <a:latin typeface="+mn-lt"/>
                <a:cs typeface="Calibri"/>
              </a:rPr>
              <a:t>lon</a:t>
            </a:r>
            <a:r>
              <a:rPr b="1" i="1" spc="-10" dirty="0">
                <a:latin typeface="+mn-lt"/>
                <a:cs typeface="Calibri"/>
              </a:rPr>
              <a:t>e</a:t>
            </a:r>
            <a:r>
              <a:rPr lang="en-US" b="1" i="1" spc="-5" dirty="0">
                <a:latin typeface="+mn-lt"/>
                <a:cs typeface="Calibri"/>
              </a:rPr>
              <a:t>-x.xx.xx</a:t>
            </a:r>
            <a:r>
              <a:rPr b="1" i="1" spc="-5" dirty="0">
                <a:latin typeface="+mn-lt"/>
                <a:cs typeface="Calibri"/>
              </a:rPr>
              <a:t>.</a:t>
            </a:r>
            <a:r>
              <a:rPr b="1" i="1" spc="5" dirty="0">
                <a:latin typeface="+mn-lt"/>
                <a:cs typeface="Calibri"/>
              </a:rPr>
              <a:t>j</a:t>
            </a:r>
            <a:r>
              <a:rPr b="1" i="1" spc="-10" dirty="0">
                <a:latin typeface="+mn-lt"/>
                <a:cs typeface="Calibri"/>
              </a:rPr>
              <a:t>a</a:t>
            </a:r>
            <a:r>
              <a:rPr b="1" i="1" dirty="0">
                <a:latin typeface="+mn-lt"/>
                <a:cs typeface="Calibri"/>
              </a:rPr>
              <a:t>r</a:t>
            </a:r>
            <a:r>
              <a:rPr b="1" i="1" spc="-45" dirty="0">
                <a:latin typeface="+mn-lt"/>
                <a:cs typeface="Times New Roman"/>
              </a:rPr>
              <a:t> </a:t>
            </a:r>
            <a:r>
              <a:rPr lang="en-US" b="1" i="1" dirty="0" smtClean="0">
                <a:latin typeface="+mn-lt"/>
                <a:cs typeface="Calibri"/>
              </a:rPr>
              <a:t>–</a:t>
            </a:r>
            <a:r>
              <a:rPr b="1" i="1" spc="-30" dirty="0" smtClean="0">
                <a:latin typeface="+mn-lt"/>
                <a:cs typeface="Calibri"/>
              </a:rPr>
              <a:t>r</a:t>
            </a:r>
            <a:r>
              <a:rPr b="1" i="1" dirty="0" smtClean="0">
                <a:latin typeface="+mn-lt"/>
                <a:cs typeface="Calibri"/>
              </a:rPr>
              <a:t>ole</a:t>
            </a:r>
            <a:r>
              <a:rPr lang="en-US" i="1" dirty="0" smtClean="0">
                <a:latin typeface="+mn-lt"/>
                <a:cs typeface="Calibri"/>
              </a:rPr>
              <a:t> </a:t>
            </a:r>
            <a:r>
              <a:rPr b="1" i="1" spc="-15" dirty="0" smtClean="0">
                <a:latin typeface="+mn-lt"/>
                <a:cs typeface="Calibri"/>
              </a:rPr>
              <a:t>node</a:t>
            </a:r>
            <a:r>
              <a:rPr b="1" i="1" spc="-55" dirty="0" smtClean="0">
                <a:latin typeface="+mn-lt"/>
                <a:cs typeface="Times New Roman"/>
              </a:rPr>
              <a:t> </a:t>
            </a:r>
            <a:r>
              <a:rPr lang="en-US" b="1" i="1" spc="5" dirty="0" smtClean="0">
                <a:latin typeface="+mn-lt"/>
                <a:cs typeface="Calibri"/>
              </a:rPr>
              <a:t>–</a:t>
            </a:r>
            <a:r>
              <a:rPr b="1" i="1" spc="-15" dirty="0" smtClean="0">
                <a:latin typeface="+mn-lt"/>
                <a:cs typeface="Calibri"/>
              </a:rPr>
              <a:t>hub</a:t>
            </a:r>
            <a:r>
              <a:rPr lang="en-US" b="1" i="1" spc="-70" dirty="0" smtClean="0">
                <a:latin typeface="+mn-lt"/>
                <a:cs typeface="Times New Roman"/>
              </a:rPr>
              <a:t> </a:t>
            </a:r>
            <a:r>
              <a:rPr b="1" i="1" spc="-35" dirty="0" smtClean="0">
                <a:latin typeface="+mn-lt"/>
                <a:cs typeface="Calibri"/>
              </a:rPr>
              <a:t>ht</a:t>
            </a:r>
            <a:r>
              <a:rPr b="1" i="1" spc="-10" dirty="0" smtClean="0">
                <a:latin typeface="+mn-lt"/>
                <a:cs typeface="Calibri"/>
              </a:rPr>
              <a:t>tp</a:t>
            </a:r>
            <a:r>
              <a:rPr b="1" i="1" spc="-10" dirty="0">
                <a:latin typeface="+mn-lt"/>
                <a:cs typeface="Calibri"/>
              </a:rPr>
              <a:t>://</a:t>
            </a:r>
            <a:r>
              <a:rPr b="1" i="1" spc="-20" dirty="0">
                <a:latin typeface="+mn-lt"/>
                <a:cs typeface="Calibri"/>
              </a:rPr>
              <a:t>l</a:t>
            </a:r>
            <a:r>
              <a:rPr b="1" i="1" dirty="0">
                <a:latin typeface="+mn-lt"/>
                <a:cs typeface="Calibri"/>
              </a:rPr>
              <a:t>o</a:t>
            </a:r>
            <a:r>
              <a:rPr b="1" i="1" spc="-20" dirty="0">
                <a:latin typeface="+mn-lt"/>
                <a:cs typeface="Calibri"/>
              </a:rPr>
              <a:t>c</a:t>
            </a:r>
            <a:r>
              <a:rPr b="1" i="1" spc="-10" dirty="0">
                <a:latin typeface="+mn-lt"/>
                <a:cs typeface="Calibri"/>
              </a:rPr>
              <a:t>alh</a:t>
            </a:r>
            <a:r>
              <a:rPr b="1" i="1" spc="-25" dirty="0">
                <a:latin typeface="+mn-lt"/>
                <a:cs typeface="Calibri"/>
              </a:rPr>
              <a:t>o</a:t>
            </a:r>
            <a:r>
              <a:rPr b="1" i="1" spc="-35" dirty="0">
                <a:latin typeface="+mn-lt"/>
                <a:cs typeface="Calibri"/>
              </a:rPr>
              <a:t>s</a:t>
            </a:r>
            <a:r>
              <a:rPr b="1" i="1" spc="-10" dirty="0">
                <a:latin typeface="+mn-lt"/>
                <a:cs typeface="Calibri"/>
              </a:rPr>
              <a:t>t:</a:t>
            </a:r>
            <a:r>
              <a:rPr b="1" i="1" spc="-25" dirty="0">
                <a:latin typeface="+mn-lt"/>
                <a:cs typeface="Calibri"/>
              </a:rPr>
              <a:t>4</a:t>
            </a:r>
            <a:r>
              <a:rPr b="1" i="1" spc="-15" dirty="0">
                <a:latin typeface="+mn-lt"/>
                <a:cs typeface="Calibri"/>
              </a:rPr>
              <a:t>444</a:t>
            </a:r>
            <a:r>
              <a:rPr b="1" i="1" spc="-65" dirty="0">
                <a:latin typeface="+mn-lt"/>
                <a:cs typeface="Calibri"/>
              </a:rPr>
              <a:t>/</a:t>
            </a:r>
            <a:r>
              <a:rPr b="1" i="1" spc="-15" dirty="0">
                <a:latin typeface="+mn-lt"/>
                <a:cs typeface="Calibri"/>
              </a:rPr>
              <a:t>grid/</a:t>
            </a:r>
            <a:r>
              <a:rPr b="1" i="1" spc="-40" dirty="0">
                <a:latin typeface="+mn-lt"/>
                <a:cs typeface="Calibri"/>
              </a:rPr>
              <a:t>r</a:t>
            </a:r>
            <a:r>
              <a:rPr b="1" i="1" spc="-5" dirty="0">
                <a:latin typeface="+mn-lt"/>
                <a:cs typeface="Calibri"/>
              </a:rPr>
              <a:t>egi</a:t>
            </a:r>
            <a:r>
              <a:rPr b="1" i="1" spc="-25" dirty="0">
                <a:latin typeface="+mn-lt"/>
                <a:cs typeface="Calibri"/>
              </a:rPr>
              <a:t>s</a:t>
            </a:r>
            <a:r>
              <a:rPr b="1" i="1" spc="-35" dirty="0">
                <a:latin typeface="+mn-lt"/>
                <a:cs typeface="Calibri"/>
              </a:rPr>
              <a:t>t</a:t>
            </a:r>
            <a:r>
              <a:rPr b="1" i="1" spc="-5" dirty="0">
                <a:latin typeface="+mn-lt"/>
                <a:cs typeface="Calibri"/>
              </a:rPr>
              <a:t>er</a:t>
            </a:r>
            <a:endParaRPr i="1" dirty="0">
              <a:latin typeface="+mn-lt"/>
              <a:cs typeface="Calibri"/>
            </a:endParaRPr>
          </a:p>
        </p:txBody>
      </p:sp>
      <p:sp>
        <p:nvSpPr>
          <p:cNvPr id="4" name="object 4"/>
          <p:cNvSpPr/>
          <p:nvPr/>
        </p:nvSpPr>
        <p:spPr>
          <a:xfrm>
            <a:off x="5486400" y="3124200"/>
            <a:ext cx="5033772" cy="3227831"/>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8108265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152400"/>
            <a:ext cx="6227952" cy="615553"/>
          </a:xfrm>
          <a:prstGeom prst="rect">
            <a:avLst/>
          </a:prstGeom>
        </p:spPr>
        <p:txBody>
          <a:bodyPr vert="horz" wrap="square" lIns="0" tIns="0" rIns="0" bIns="0" rtlCol="0">
            <a:spAutoFit/>
          </a:bodyPr>
          <a:lstStyle/>
          <a:p>
            <a:pPr marL="12700"/>
            <a:r>
              <a:rPr sz="4000" dirty="0">
                <a:latin typeface="+mj-lt"/>
              </a:rPr>
              <a:t>Selenium</a:t>
            </a:r>
            <a:r>
              <a:rPr sz="4000" spc="-90" dirty="0">
                <a:latin typeface="+mj-lt"/>
                <a:cs typeface="Times New Roman"/>
              </a:rPr>
              <a:t> </a:t>
            </a:r>
            <a:r>
              <a:rPr sz="4000" spc="-5" dirty="0">
                <a:latin typeface="+mj-lt"/>
              </a:rPr>
              <a:t>Grid</a:t>
            </a:r>
          </a:p>
        </p:txBody>
      </p:sp>
      <p:sp>
        <p:nvSpPr>
          <p:cNvPr id="3" name="object 3"/>
          <p:cNvSpPr txBox="1"/>
          <p:nvPr/>
        </p:nvSpPr>
        <p:spPr>
          <a:xfrm>
            <a:off x="1066800" y="1371600"/>
            <a:ext cx="10490735" cy="2603277"/>
          </a:xfrm>
          <a:prstGeom prst="rect">
            <a:avLst/>
          </a:prstGeom>
        </p:spPr>
        <p:txBody>
          <a:bodyPr vert="horz" wrap="square" lIns="0" tIns="0" rIns="0" bIns="0" rtlCol="0">
            <a:spAutoFit/>
          </a:bodyPr>
          <a:lstStyle/>
          <a:p>
            <a:pPr marL="12700"/>
            <a:r>
              <a:rPr sz="2000" spc="-60" dirty="0">
                <a:latin typeface="Calibri"/>
                <a:cs typeface="Calibri"/>
              </a:rPr>
              <a:t>W</a:t>
            </a:r>
            <a:r>
              <a:rPr sz="2000" dirty="0">
                <a:latin typeface="Calibri"/>
                <a:cs typeface="Calibri"/>
              </a:rPr>
              <a:t>r</a:t>
            </a:r>
            <a:r>
              <a:rPr sz="2000" spc="-10" dirty="0">
                <a:latin typeface="Calibri"/>
                <a:cs typeface="Calibri"/>
              </a:rPr>
              <a:t>i</a:t>
            </a:r>
            <a:r>
              <a:rPr sz="2000" spc="-30" dirty="0">
                <a:latin typeface="Calibri"/>
                <a:cs typeface="Calibri"/>
              </a:rPr>
              <a:t>t</a:t>
            </a:r>
            <a:r>
              <a:rPr sz="2000" dirty="0">
                <a:latin typeface="Calibri"/>
                <a:cs typeface="Calibri"/>
              </a:rPr>
              <a:t>e</a:t>
            </a:r>
            <a:r>
              <a:rPr sz="2000" spc="-30" dirty="0">
                <a:latin typeface="Times New Roman"/>
                <a:cs typeface="Times New Roman"/>
              </a:rPr>
              <a:t> </a:t>
            </a:r>
            <a:r>
              <a:rPr sz="2000" spc="-30" dirty="0">
                <a:latin typeface="Calibri"/>
                <a:cs typeface="Calibri"/>
              </a:rPr>
              <a:t>t</a:t>
            </a:r>
            <a:r>
              <a:rPr sz="2000" dirty="0">
                <a:latin typeface="Calibri"/>
                <a:cs typeface="Calibri"/>
              </a:rPr>
              <a:t>e</a:t>
            </a:r>
            <a:r>
              <a:rPr sz="2000" spc="-20" dirty="0">
                <a:latin typeface="Calibri"/>
                <a:cs typeface="Calibri"/>
              </a:rPr>
              <a:t>s</a:t>
            </a:r>
            <a:r>
              <a:rPr sz="2000" dirty="0">
                <a:latin typeface="Calibri"/>
                <a:cs typeface="Calibri"/>
              </a:rPr>
              <a:t>t</a:t>
            </a:r>
            <a:r>
              <a:rPr sz="2000" spc="-40" dirty="0">
                <a:latin typeface="Times New Roman"/>
                <a:cs typeface="Times New Roman"/>
              </a:rPr>
              <a:t> </a:t>
            </a:r>
            <a:r>
              <a:rPr sz="2000" dirty="0">
                <a:latin typeface="Calibri"/>
                <a:cs typeface="Calibri"/>
              </a:rPr>
              <a:t>a</a:t>
            </a:r>
            <a:r>
              <a:rPr sz="2000" spc="-35" dirty="0">
                <a:latin typeface="Calibri"/>
                <a:cs typeface="Calibri"/>
              </a:rPr>
              <a:t>g</a:t>
            </a:r>
            <a:r>
              <a:rPr sz="2000" dirty="0">
                <a:latin typeface="Calibri"/>
                <a:cs typeface="Calibri"/>
              </a:rPr>
              <a:t>a</a:t>
            </a:r>
            <a:r>
              <a:rPr sz="2000" spc="-5" dirty="0">
                <a:latin typeface="Calibri"/>
                <a:cs typeface="Calibri"/>
              </a:rPr>
              <a:t>in</a:t>
            </a:r>
            <a:r>
              <a:rPr sz="2000" spc="-20" dirty="0">
                <a:latin typeface="Calibri"/>
                <a:cs typeface="Calibri"/>
              </a:rPr>
              <a:t>s</a:t>
            </a:r>
            <a:r>
              <a:rPr sz="2000" dirty="0">
                <a:latin typeface="Calibri"/>
                <a:cs typeface="Calibri"/>
              </a:rPr>
              <a:t>t</a:t>
            </a:r>
            <a:r>
              <a:rPr sz="2000" spc="-45" dirty="0">
                <a:latin typeface="Times New Roman"/>
                <a:cs typeface="Times New Roman"/>
              </a:rPr>
              <a:t> </a:t>
            </a:r>
            <a:r>
              <a:rPr sz="2000" spc="-10" dirty="0">
                <a:latin typeface="Calibri"/>
                <a:cs typeface="Calibri"/>
              </a:rPr>
              <a:t>t</a:t>
            </a:r>
            <a:r>
              <a:rPr sz="2000" spc="-5" dirty="0">
                <a:latin typeface="Calibri"/>
                <a:cs typeface="Calibri"/>
              </a:rPr>
              <a:t>h</a:t>
            </a:r>
            <a:r>
              <a:rPr sz="2000" dirty="0">
                <a:latin typeface="Calibri"/>
                <a:cs typeface="Calibri"/>
              </a:rPr>
              <a:t>e</a:t>
            </a:r>
            <a:r>
              <a:rPr sz="2000" spc="-30" dirty="0">
                <a:latin typeface="Times New Roman"/>
                <a:cs typeface="Times New Roman"/>
              </a:rPr>
              <a:t> </a:t>
            </a:r>
            <a:r>
              <a:rPr sz="2000" dirty="0">
                <a:latin typeface="Calibri"/>
                <a:cs typeface="Calibri"/>
              </a:rPr>
              <a:t>Gr</a:t>
            </a:r>
            <a:r>
              <a:rPr sz="2000" spc="-10" dirty="0">
                <a:latin typeface="Calibri"/>
                <a:cs typeface="Calibri"/>
              </a:rPr>
              <a:t>i</a:t>
            </a:r>
            <a:r>
              <a:rPr sz="2000" dirty="0">
                <a:latin typeface="Calibri"/>
                <a:cs typeface="Calibri"/>
              </a:rPr>
              <a:t>d</a:t>
            </a:r>
          </a:p>
          <a:p>
            <a:pPr>
              <a:lnSpc>
                <a:spcPct val="100000"/>
              </a:lnSpc>
            </a:pPr>
            <a:endParaRPr sz="2000" dirty="0">
              <a:latin typeface="Times New Roman"/>
              <a:cs typeface="Times New Roman"/>
            </a:endParaRPr>
          </a:p>
          <a:p>
            <a:pPr marL="67310" marR="5080">
              <a:spcBef>
                <a:spcPts val="1090"/>
              </a:spcBef>
            </a:pPr>
            <a:r>
              <a:rPr sz="2000" i="1" spc="-5" dirty="0">
                <a:solidFill>
                  <a:schemeClr val="tx1"/>
                </a:solidFill>
                <a:latin typeface="Calibri"/>
                <a:cs typeface="Calibri"/>
              </a:rPr>
              <a:t>Des</a:t>
            </a:r>
            <a:r>
              <a:rPr sz="2000" i="1" dirty="0">
                <a:solidFill>
                  <a:schemeClr val="tx1"/>
                </a:solidFill>
                <a:latin typeface="Calibri"/>
                <a:cs typeface="Calibri"/>
              </a:rPr>
              <a:t>i</a:t>
            </a:r>
            <a:r>
              <a:rPr sz="2000" i="1" spc="-40" dirty="0">
                <a:solidFill>
                  <a:schemeClr val="tx1"/>
                </a:solidFill>
                <a:latin typeface="Calibri"/>
                <a:cs typeface="Calibri"/>
              </a:rPr>
              <a:t>r</a:t>
            </a:r>
            <a:r>
              <a:rPr sz="2000" i="1" spc="-10" dirty="0">
                <a:solidFill>
                  <a:schemeClr val="tx1"/>
                </a:solidFill>
                <a:latin typeface="Calibri"/>
                <a:cs typeface="Calibri"/>
              </a:rPr>
              <a:t>ed</a:t>
            </a:r>
            <a:r>
              <a:rPr sz="2000" i="1" spc="-5" dirty="0">
                <a:solidFill>
                  <a:schemeClr val="tx1"/>
                </a:solidFill>
                <a:latin typeface="Calibri"/>
                <a:cs typeface="Calibri"/>
              </a:rPr>
              <a:t>Ca</a:t>
            </a:r>
            <a:r>
              <a:rPr sz="2000" i="1" dirty="0">
                <a:solidFill>
                  <a:schemeClr val="tx1"/>
                </a:solidFill>
                <a:latin typeface="Calibri"/>
                <a:cs typeface="Calibri"/>
              </a:rPr>
              <a:t>pabi</a:t>
            </a:r>
            <a:r>
              <a:rPr sz="2000" i="1" spc="-10" dirty="0">
                <a:solidFill>
                  <a:schemeClr val="tx1"/>
                </a:solidFill>
                <a:latin typeface="Calibri"/>
                <a:cs typeface="Calibri"/>
              </a:rPr>
              <a:t>l</a:t>
            </a:r>
            <a:r>
              <a:rPr sz="2000" i="1" spc="-5" dirty="0">
                <a:solidFill>
                  <a:schemeClr val="tx1"/>
                </a:solidFill>
                <a:latin typeface="Calibri"/>
                <a:cs typeface="Calibri"/>
              </a:rPr>
              <a:t>i</a:t>
            </a:r>
            <a:r>
              <a:rPr sz="2000" i="1" dirty="0">
                <a:solidFill>
                  <a:schemeClr val="tx1"/>
                </a:solidFill>
                <a:latin typeface="Calibri"/>
                <a:cs typeface="Calibri"/>
              </a:rPr>
              <a:t>t</a:t>
            </a:r>
            <a:r>
              <a:rPr sz="2000" i="1" spc="-10" dirty="0">
                <a:solidFill>
                  <a:schemeClr val="tx1"/>
                </a:solidFill>
                <a:latin typeface="Calibri"/>
                <a:cs typeface="Calibri"/>
              </a:rPr>
              <a:t>ies</a:t>
            </a:r>
            <a:r>
              <a:rPr sz="2000" i="1" spc="-10" dirty="0">
                <a:solidFill>
                  <a:schemeClr val="tx1"/>
                </a:solidFill>
                <a:latin typeface="Times New Roman"/>
                <a:cs typeface="Times New Roman"/>
              </a:rPr>
              <a:t> </a:t>
            </a:r>
            <a:r>
              <a:rPr sz="2000" i="1" spc="-30" dirty="0">
                <a:solidFill>
                  <a:schemeClr val="tx1"/>
                </a:solidFill>
                <a:latin typeface="Calibri"/>
                <a:cs typeface="Calibri"/>
              </a:rPr>
              <a:t>c</a:t>
            </a:r>
            <a:r>
              <a:rPr sz="2000" i="1" dirty="0">
                <a:solidFill>
                  <a:schemeClr val="tx1"/>
                </a:solidFill>
                <a:latin typeface="Calibri"/>
                <a:cs typeface="Calibri"/>
              </a:rPr>
              <a:t>apa</a:t>
            </a:r>
            <a:r>
              <a:rPr sz="2000" i="1" spc="-5" dirty="0">
                <a:solidFill>
                  <a:schemeClr val="tx1"/>
                </a:solidFill>
                <a:latin typeface="Calibri"/>
                <a:cs typeface="Calibri"/>
              </a:rPr>
              <a:t>b</a:t>
            </a:r>
            <a:r>
              <a:rPr sz="2000" i="1" dirty="0">
                <a:solidFill>
                  <a:schemeClr val="tx1"/>
                </a:solidFill>
                <a:latin typeface="Calibri"/>
                <a:cs typeface="Calibri"/>
              </a:rPr>
              <a:t>i</a:t>
            </a:r>
            <a:r>
              <a:rPr sz="2000" i="1" spc="-10" dirty="0">
                <a:solidFill>
                  <a:schemeClr val="tx1"/>
                </a:solidFill>
                <a:latin typeface="Calibri"/>
                <a:cs typeface="Calibri"/>
              </a:rPr>
              <a:t>l</a:t>
            </a:r>
            <a:r>
              <a:rPr sz="2000" i="1" spc="-5" dirty="0">
                <a:solidFill>
                  <a:schemeClr val="tx1"/>
                </a:solidFill>
                <a:latin typeface="Calibri"/>
                <a:cs typeface="Calibri"/>
              </a:rPr>
              <a:t>i</a:t>
            </a:r>
            <a:r>
              <a:rPr sz="2000" i="1" spc="-10" dirty="0">
                <a:solidFill>
                  <a:schemeClr val="tx1"/>
                </a:solidFill>
                <a:latin typeface="Calibri"/>
                <a:cs typeface="Calibri"/>
              </a:rPr>
              <a:t>ty</a:t>
            </a:r>
            <a:r>
              <a:rPr sz="2000" i="1" spc="-20" dirty="0">
                <a:solidFill>
                  <a:schemeClr val="tx1"/>
                </a:solidFill>
                <a:latin typeface="Times New Roman"/>
                <a:cs typeface="Times New Roman"/>
              </a:rPr>
              <a:t> </a:t>
            </a:r>
            <a:r>
              <a:rPr sz="2000" i="1" dirty="0">
                <a:solidFill>
                  <a:schemeClr val="tx1"/>
                </a:solidFill>
                <a:latin typeface="Calibri"/>
                <a:cs typeface="Calibri"/>
              </a:rPr>
              <a:t>=</a:t>
            </a:r>
            <a:r>
              <a:rPr sz="2000" i="1" spc="-40" dirty="0">
                <a:solidFill>
                  <a:schemeClr val="tx1"/>
                </a:solidFill>
                <a:latin typeface="Times New Roman"/>
                <a:cs typeface="Times New Roman"/>
              </a:rPr>
              <a:t> </a:t>
            </a:r>
            <a:r>
              <a:rPr sz="2000" i="1" spc="-15" dirty="0">
                <a:solidFill>
                  <a:schemeClr val="tx1"/>
                </a:solidFill>
                <a:latin typeface="Calibri"/>
                <a:cs typeface="Calibri"/>
              </a:rPr>
              <a:t>De</a:t>
            </a:r>
            <a:r>
              <a:rPr sz="2000" i="1" dirty="0">
                <a:solidFill>
                  <a:schemeClr val="tx1"/>
                </a:solidFill>
                <a:latin typeface="Calibri"/>
                <a:cs typeface="Calibri"/>
              </a:rPr>
              <a:t>s</a:t>
            </a:r>
            <a:r>
              <a:rPr sz="2000" i="1" spc="-5" dirty="0">
                <a:solidFill>
                  <a:schemeClr val="tx1"/>
                </a:solidFill>
                <a:latin typeface="Calibri"/>
                <a:cs typeface="Calibri"/>
              </a:rPr>
              <a:t>i</a:t>
            </a:r>
            <a:r>
              <a:rPr sz="2000" i="1" spc="-35" dirty="0">
                <a:solidFill>
                  <a:schemeClr val="tx1"/>
                </a:solidFill>
                <a:latin typeface="Calibri"/>
                <a:cs typeface="Calibri"/>
              </a:rPr>
              <a:t>r</a:t>
            </a:r>
            <a:r>
              <a:rPr sz="2000" i="1" spc="-10" dirty="0">
                <a:solidFill>
                  <a:schemeClr val="tx1"/>
                </a:solidFill>
                <a:latin typeface="Calibri"/>
                <a:cs typeface="Calibri"/>
              </a:rPr>
              <a:t>e</a:t>
            </a:r>
            <a:r>
              <a:rPr sz="2000" i="1" dirty="0">
                <a:solidFill>
                  <a:schemeClr val="tx1"/>
                </a:solidFill>
                <a:latin typeface="Calibri"/>
                <a:cs typeface="Calibri"/>
              </a:rPr>
              <a:t>d</a:t>
            </a:r>
            <a:r>
              <a:rPr sz="2000" i="1" spc="-5" dirty="0">
                <a:solidFill>
                  <a:schemeClr val="tx1"/>
                </a:solidFill>
                <a:latin typeface="Calibri"/>
                <a:cs typeface="Calibri"/>
              </a:rPr>
              <a:t>C</a:t>
            </a:r>
            <a:r>
              <a:rPr sz="2000" i="1" spc="5" dirty="0">
                <a:solidFill>
                  <a:schemeClr val="tx1"/>
                </a:solidFill>
                <a:latin typeface="Calibri"/>
                <a:cs typeface="Calibri"/>
              </a:rPr>
              <a:t>a</a:t>
            </a:r>
            <a:r>
              <a:rPr sz="2000" i="1" dirty="0">
                <a:solidFill>
                  <a:schemeClr val="tx1"/>
                </a:solidFill>
                <a:latin typeface="Calibri"/>
                <a:cs typeface="Calibri"/>
              </a:rPr>
              <a:t>pa</a:t>
            </a:r>
            <a:r>
              <a:rPr sz="2000" i="1" spc="5" dirty="0">
                <a:solidFill>
                  <a:schemeClr val="tx1"/>
                </a:solidFill>
                <a:latin typeface="Calibri"/>
                <a:cs typeface="Calibri"/>
              </a:rPr>
              <a:t>b</a:t>
            </a:r>
            <a:r>
              <a:rPr sz="2000" i="1" spc="-5" dirty="0">
                <a:solidFill>
                  <a:schemeClr val="tx1"/>
                </a:solidFill>
                <a:latin typeface="Calibri"/>
                <a:cs typeface="Calibri"/>
              </a:rPr>
              <a:t>ili</a:t>
            </a:r>
            <a:r>
              <a:rPr sz="2000" i="1" dirty="0">
                <a:solidFill>
                  <a:schemeClr val="tx1"/>
                </a:solidFill>
                <a:latin typeface="Calibri"/>
                <a:cs typeface="Calibri"/>
              </a:rPr>
              <a:t>t</a:t>
            </a:r>
            <a:r>
              <a:rPr sz="2000" i="1" spc="-10" dirty="0">
                <a:solidFill>
                  <a:schemeClr val="tx1"/>
                </a:solidFill>
                <a:latin typeface="Calibri"/>
                <a:cs typeface="Calibri"/>
              </a:rPr>
              <a:t>ie</a:t>
            </a:r>
            <a:r>
              <a:rPr sz="2000" i="1" spc="5" dirty="0">
                <a:solidFill>
                  <a:schemeClr val="tx1"/>
                </a:solidFill>
                <a:latin typeface="Calibri"/>
                <a:cs typeface="Calibri"/>
              </a:rPr>
              <a:t>s</a:t>
            </a:r>
            <a:r>
              <a:rPr sz="2000" i="1" spc="-35" dirty="0">
                <a:solidFill>
                  <a:schemeClr val="tx1"/>
                </a:solidFill>
                <a:latin typeface="Calibri"/>
                <a:cs typeface="Calibri"/>
              </a:rPr>
              <a:t>.</a:t>
            </a:r>
            <a:r>
              <a:rPr sz="2000" i="1" spc="-5" dirty="0">
                <a:solidFill>
                  <a:schemeClr val="tx1"/>
                </a:solidFill>
                <a:latin typeface="Calibri"/>
                <a:cs typeface="Calibri"/>
              </a:rPr>
              <a:t>f</a:t>
            </a:r>
            <a:r>
              <a:rPr sz="2000" i="1" dirty="0">
                <a:solidFill>
                  <a:schemeClr val="tx1"/>
                </a:solidFill>
                <a:latin typeface="Calibri"/>
                <a:cs typeface="Calibri"/>
              </a:rPr>
              <a:t>i</a:t>
            </a:r>
            <a:r>
              <a:rPr sz="2000" i="1" spc="-40" dirty="0">
                <a:solidFill>
                  <a:schemeClr val="tx1"/>
                </a:solidFill>
                <a:latin typeface="Calibri"/>
                <a:cs typeface="Calibri"/>
              </a:rPr>
              <a:t>r</a:t>
            </a:r>
            <a:r>
              <a:rPr sz="2000" i="1" spc="-15" dirty="0">
                <a:solidFill>
                  <a:schemeClr val="tx1"/>
                </a:solidFill>
                <a:latin typeface="Calibri"/>
                <a:cs typeface="Calibri"/>
              </a:rPr>
              <a:t>e</a:t>
            </a:r>
            <a:r>
              <a:rPr sz="2000" i="1" spc="-35" dirty="0">
                <a:solidFill>
                  <a:schemeClr val="tx1"/>
                </a:solidFill>
                <a:latin typeface="Calibri"/>
                <a:cs typeface="Calibri"/>
              </a:rPr>
              <a:t>fo</a:t>
            </a:r>
            <a:r>
              <a:rPr sz="2000" i="1" spc="-30" dirty="0">
                <a:solidFill>
                  <a:schemeClr val="tx1"/>
                </a:solidFill>
                <a:latin typeface="Calibri"/>
                <a:cs typeface="Calibri"/>
              </a:rPr>
              <a:t>x</a:t>
            </a:r>
            <a:r>
              <a:rPr sz="2000" i="1" spc="-10" dirty="0">
                <a:solidFill>
                  <a:schemeClr val="tx1"/>
                </a:solidFill>
                <a:latin typeface="Calibri"/>
                <a:cs typeface="Calibri"/>
              </a:rPr>
              <a:t>();</a:t>
            </a:r>
            <a:r>
              <a:rPr sz="2000" i="1" spc="-10" dirty="0">
                <a:solidFill>
                  <a:schemeClr val="tx1"/>
                </a:solidFill>
                <a:latin typeface="Times New Roman"/>
                <a:cs typeface="Times New Roman"/>
              </a:rPr>
              <a:t> </a:t>
            </a:r>
            <a:r>
              <a:rPr sz="2000" i="1" spc="-30" dirty="0">
                <a:solidFill>
                  <a:schemeClr val="tx1"/>
                </a:solidFill>
                <a:latin typeface="Calibri"/>
                <a:cs typeface="Calibri"/>
              </a:rPr>
              <a:t>c</a:t>
            </a:r>
            <a:r>
              <a:rPr sz="2000" i="1" dirty="0">
                <a:solidFill>
                  <a:schemeClr val="tx1"/>
                </a:solidFill>
                <a:latin typeface="Calibri"/>
                <a:cs typeface="Calibri"/>
              </a:rPr>
              <a:t>apa</a:t>
            </a:r>
            <a:r>
              <a:rPr sz="2000" i="1" spc="-5" dirty="0">
                <a:solidFill>
                  <a:schemeClr val="tx1"/>
                </a:solidFill>
                <a:latin typeface="Calibri"/>
                <a:cs typeface="Calibri"/>
              </a:rPr>
              <a:t>b</a:t>
            </a:r>
            <a:r>
              <a:rPr sz="2000" i="1" dirty="0">
                <a:solidFill>
                  <a:schemeClr val="tx1"/>
                </a:solidFill>
                <a:latin typeface="Calibri"/>
                <a:cs typeface="Calibri"/>
              </a:rPr>
              <a:t>i</a:t>
            </a:r>
            <a:r>
              <a:rPr sz="2000" i="1" spc="-10" dirty="0">
                <a:solidFill>
                  <a:schemeClr val="tx1"/>
                </a:solidFill>
                <a:latin typeface="Calibri"/>
                <a:cs typeface="Calibri"/>
              </a:rPr>
              <a:t>l</a:t>
            </a:r>
            <a:r>
              <a:rPr sz="2000" i="1" spc="-5" dirty="0">
                <a:solidFill>
                  <a:schemeClr val="tx1"/>
                </a:solidFill>
                <a:latin typeface="Calibri"/>
                <a:cs typeface="Calibri"/>
              </a:rPr>
              <a:t>i</a:t>
            </a:r>
            <a:r>
              <a:rPr sz="2000" i="1" spc="-10" dirty="0">
                <a:solidFill>
                  <a:schemeClr val="tx1"/>
                </a:solidFill>
                <a:latin typeface="Calibri"/>
                <a:cs typeface="Calibri"/>
              </a:rPr>
              <a:t>t</a:t>
            </a:r>
            <a:r>
              <a:rPr sz="2000" i="1" spc="-135" dirty="0">
                <a:solidFill>
                  <a:schemeClr val="tx1"/>
                </a:solidFill>
                <a:latin typeface="Calibri"/>
                <a:cs typeface="Calibri"/>
              </a:rPr>
              <a:t>y</a:t>
            </a:r>
            <a:r>
              <a:rPr sz="2000" i="1" spc="-5" dirty="0">
                <a:solidFill>
                  <a:schemeClr val="tx1"/>
                </a:solidFill>
                <a:latin typeface="Calibri"/>
                <a:cs typeface="Calibri"/>
              </a:rPr>
              <a:t>.</a:t>
            </a:r>
            <a:r>
              <a:rPr sz="2000" i="1" spc="5" dirty="0">
                <a:solidFill>
                  <a:schemeClr val="tx1"/>
                </a:solidFill>
                <a:latin typeface="Calibri"/>
                <a:cs typeface="Calibri"/>
              </a:rPr>
              <a:t>s</a:t>
            </a:r>
            <a:r>
              <a:rPr sz="2000" i="1" spc="-20" dirty="0">
                <a:solidFill>
                  <a:schemeClr val="tx1"/>
                </a:solidFill>
                <a:latin typeface="Calibri"/>
                <a:cs typeface="Calibri"/>
              </a:rPr>
              <a:t>e</a:t>
            </a:r>
            <a:r>
              <a:rPr sz="2000" i="1" spc="-10" dirty="0">
                <a:solidFill>
                  <a:schemeClr val="tx1"/>
                </a:solidFill>
                <a:latin typeface="Calibri"/>
                <a:cs typeface="Calibri"/>
              </a:rPr>
              <a:t>tB</a:t>
            </a:r>
            <a:r>
              <a:rPr sz="2000" i="1" spc="-40" dirty="0">
                <a:solidFill>
                  <a:schemeClr val="tx1"/>
                </a:solidFill>
                <a:latin typeface="Calibri"/>
                <a:cs typeface="Calibri"/>
              </a:rPr>
              <a:t>r</a:t>
            </a:r>
            <a:r>
              <a:rPr sz="2000" i="1" spc="-15" dirty="0">
                <a:solidFill>
                  <a:schemeClr val="tx1"/>
                </a:solidFill>
                <a:latin typeface="Calibri"/>
                <a:cs typeface="Calibri"/>
              </a:rPr>
              <a:t>o</a:t>
            </a:r>
            <a:r>
              <a:rPr sz="2000" i="1" spc="-30" dirty="0">
                <a:solidFill>
                  <a:schemeClr val="tx1"/>
                </a:solidFill>
                <a:latin typeface="Calibri"/>
                <a:cs typeface="Calibri"/>
              </a:rPr>
              <a:t>w</a:t>
            </a:r>
            <a:r>
              <a:rPr sz="2000" i="1" spc="-15" dirty="0">
                <a:solidFill>
                  <a:schemeClr val="tx1"/>
                </a:solidFill>
                <a:latin typeface="Calibri"/>
                <a:cs typeface="Calibri"/>
              </a:rPr>
              <a:t>s</a:t>
            </a:r>
            <a:r>
              <a:rPr sz="2000" i="1" spc="-5" dirty="0">
                <a:solidFill>
                  <a:schemeClr val="tx1"/>
                </a:solidFill>
                <a:latin typeface="Calibri"/>
                <a:cs typeface="Calibri"/>
              </a:rPr>
              <a:t>e</a:t>
            </a:r>
            <a:r>
              <a:rPr sz="2000" i="1" spc="-15" dirty="0">
                <a:solidFill>
                  <a:schemeClr val="tx1"/>
                </a:solidFill>
                <a:latin typeface="Calibri"/>
                <a:cs typeface="Calibri"/>
              </a:rPr>
              <a:t>rNam</a:t>
            </a:r>
            <a:r>
              <a:rPr sz="2000" i="1" dirty="0">
                <a:solidFill>
                  <a:schemeClr val="tx1"/>
                </a:solidFill>
                <a:latin typeface="Calibri"/>
                <a:cs typeface="Calibri"/>
              </a:rPr>
              <a:t>e</a:t>
            </a:r>
            <a:r>
              <a:rPr sz="2000" i="1" spc="-10" dirty="0">
                <a:solidFill>
                  <a:schemeClr val="tx1"/>
                </a:solidFill>
                <a:latin typeface="Calibri"/>
                <a:cs typeface="Calibri"/>
              </a:rPr>
              <a:t>(</a:t>
            </a:r>
            <a:r>
              <a:rPr sz="2000" i="1" spc="-5" dirty="0">
                <a:solidFill>
                  <a:schemeClr val="tx1"/>
                </a:solidFill>
                <a:latin typeface="Calibri"/>
                <a:cs typeface="Calibri"/>
              </a:rPr>
              <a:t>"</a:t>
            </a:r>
            <a:r>
              <a:rPr sz="2000" i="1" spc="-5" dirty="0" err="1">
                <a:solidFill>
                  <a:schemeClr val="tx1"/>
                </a:solidFill>
                <a:latin typeface="Calibri"/>
                <a:cs typeface="Calibri"/>
              </a:rPr>
              <a:t>f</a:t>
            </a:r>
            <a:r>
              <a:rPr sz="2000" i="1" dirty="0" err="1">
                <a:solidFill>
                  <a:schemeClr val="tx1"/>
                </a:solidFill>
                <a:latin typeface="Calibri"/>
                <a:cs typeface="Calibri"/>
              </a:rPr>
              <a:t>i</a:t>
            </a:r>
            <a:r>
              <a:rPr sz="2000" i="1" spc="-40" dirty="0" err="1">
                <a:solidFill>
                  <a:schemeClr val="tx1"/>
                </a:solidFill>
                <a:latin typeface="Calibri"/>
                <a:cs typeface="Calibri"/>
              </a:rPr>
              <a:t>r</a:t>
            </a:r>
            <a:r>
              <a:rPr sz="2000" i="1" spc="-20" dirty="0" err="1">
                <a:solidFill>
                  <a:schemeClr val="tx1"/>
                </a:solidFill>
                <a:latin typeface="Calibri"/>
                <a:cs typeface="Calibri"/>
              </a:rPr>
              <a:t>e</a:t>
            </a:r>
            <a:r>
              <a:rPr sz="2000" i="1" spc="-35" dirty="0" err="1">
                <a:solidFill>
                  <a:schemeClr val="tx1"/>
                </a:solidFill>
                <a:latin typeface="Calibri"/>
                <a:cs typeface="Calibri"/>
              </a:rPr>
              <a:t>f</a:t>
            </a:r>
            <a:r>
              <a:rPr sz="2000" i="1" spc="-40" dirty="0" err="1">
                <a:solidFill>
                  <a:schemeClr val="tx1"/>
                </a:solidFill>
                <a:latin typeface="Calibri"/>
                <a:cs typeface="Calibri"/>
              </a:rPr>
              <a:t>o</a:t>
            </a:r>
            <a:r>
              <a:rPr sz="2000" i="1" dirty="0" err="1">
                <a:solidFill>
                  <a:schemeClr val="tx1"/>
                </a:solidFill>
                <a:latin typeface="Calibri"/>
                <a:cs typeface="Calibri"/>
              </a:rPr>
              <a:t>x</a:t>
            </a:r>
            <a:r>
              <a:rPr sz="2000" i="1" spc="-10" dirty="0" smtClean="0">
                <a:solidFill>
                  <a:schemeClr val="tx1"/>
                </a:solidFill>
                <a:latin typeface="Calibri"/>
                <a:cs typeface="Calibri"/>
              </a:rPr>
              <a:t>"</a:t>
            </a:r>
            <a:r>
              <a:rPr sz="2000" i="1" spc="-20" dirty="0" smtClean="0">
                <a:solidFill>
                  <a:schemeClr val="tx1"/>
                </a:solidFill>
                <a:latin typeface="Calibri"/>
                <a:cs typeface="Calibri"/>
              </a:rPr>
              <a:t>);</a:t>
            </a:r>
            <a:endParaRPr sz="2000" i="1" dirty="0">
              <a:solidFill>
                <a:schemeClr val="tx1"/>
              </a:solidFill>
              <a:latin typeface="Calibri"/>
              <a:cs typeface="Calibri"/>
            </a:endParaRPr>
          </a:p>
          <a:p>
            <a:pPr>
              <a:spcBef>
                <a:spcPts val="32"/>
              </a:spcBef>
            </a:pPr>
            <a:endParaRPr sz="2000" i="1" dirty="0">
              <a:solidFill>
                <a:schemeClr val="tx1"/>
              </a:solidFill>
              <a:latin typeface="Times New Roman"/>
              <a:cs typeface="Times New Roman"/>
            </a:endParaRPr>
          </a:p>
          <a:p>
            <a:pPr marL="67310"/>
            <a:r>
              <a:rPr sz="2000" i="1" spc="-10" dirty="0">
                <a:solidFill>
                  <a:schemeClr val="tx1"/>
                </a:solidFill>
                <a:latin typeface="Calibri"/>
                <a:cs typeface="Calibri"/>
              </a:rPr>
              <a:t>//</a:t>
            </a:r>
            <a:r>
              <a:rPr sz="2000" i="1" spc="-40" dirty="0">
                <a:solidFill>
                  <a:schemeClr val="tx1"/>
                </a:solidFill>
                <a:latin typeface="Times New Roman"/>
                <a:cs typeface="Times New Roman"/>
              </a:rPr>
              <a:t> </a:t>
            </a:r>
            <a:r>
              <a:rPr sz="2000" i="1" spc="-15" dirty="0">
                <a:solidFill>
                  <a:schemeClr val="tx1"/>
                </a:solidFill>
                <a:latin typeface="Calibri"/>
                <a:cs typeface="Calibri"/>
              </a:rPr>
              <a:t>Se</a:t>
            </a:r>
            <a:r>
              <a:rPr sz="2000" i="1" spc="-10" dirty="0">
                <a:solidFill>
                  <a:schemeClr val="tx1"/>
                </a:solidFill>
                <a:latin typeface="Calibri"/>
                <a:cs typeface="Calibri"/>
              </a:rPr>
              <a:t>t</a:t>
            </a:r>
            <a:r>
              <a:rPr sz="2000" i="1" spc="-45" dirty="0">
                <a:solidFill>
                  <a:schemeClr val="tx1"/>
                </a:solidFill>
                <a:latin typeface="Times New Roman"/>
                <a:cs typeface="Times New Roman"/>
              </a:rPr>
              <a:t> </a:t>
            </a:r>
            <a:r>
              <a:rPr sz="2000" i="1" dirty="0">
                <a:solidFill>
                  <a:schemeClr val="tx1"/>
                </a:solidFill>
                <a:latin typeface="Calibri"/>
                <a:cs typeface="Calibri"/>
              </a:rPr>
              <a:t>t</a:t>
            </a:r>
            <a:r>
              <a:rPr sz="2000" i="1" spc="-10" dirty="0">
                <a:solidFill>
                  <a:schemeClr val="tx1"/>
                </a:solidFill>
                <a:latin typeface="Calibri"/>
                <a:cs typeface="Calibri"/>
              </a:rPr>
              <a:t>he</a:t>
            </a:r>
            <a:r>
              <a:rPr sz="2000" i="1" spc="-30" dirty="0">
                <a:solidFill>
                  <a:schemeClr val="tx1"/>
                </a:solidFill>
                <a:latin typeface="Times New Roman"/>
                <a:cs typeface="Times New Roman"/>
              </a:rPr>
              <a:t> </a:t>
            </a:r>
            <a:r>
              <a:rPr sz="2000" i="1" spc="-5" dirty="0">
                <a:solidFill>
                  <a:schemeClr val="tx1"/>
                </a:solidFill>
                <a:latin typeface="Calibri"/>
                <a:cs typeface="Calibri"/>
              </a:rPr>
              <a:t>p</a:t>
            </a:r>
            <a:r>
              <a:rPr sz="2000" i="1" spc="-10" dirty="0">
                <a:solidFill>
                  <a:schemeClr val="tx1"/>
                </a:solidFill>
                <a:latin typeface="Calibri"/>
                <a:cs typeface="Calibri"/>
              </a:rPr>
              <a:t>l</a:t>
            </a:r>
            <a:r>
              <a:rPr sz="2000" i="1" spc="-5" dirty="0">
                <a:solidFill>
                  <a:schemeClr val="tx1"/>
                </a:solidFill>
                <a:latin typeface="Calibri"/>
                <a:cs typeface="Calibri"/>
              </a:rPr>
              <a:t>at</a:t>
            </a:r>
            <a:r>
              <a:rPr sz="2000" i="1" spc="-30" dirty="0">
                <a:solidFill>
                  <a:schemeClr val="tx1"/>
                </a:solidFill>
                <a:latin typeface="Calibri"/>
                <a:cs typeface="Calibri"/>
              </a:rPr>
              <a:t>f</a:t>
            </a:r>
            <a:r>
              <a:rPr sz="2000" i="1" spc="-15" dirty="0">
                <a:solidFill>
                  <a:schemeClr val="tx1"/>
                </a:solidFill>
                <a:latin typeface="Calibri"/>
                <a:cs typeface="Calibri"/>
              </a:rPr>
              <a:t>orm</a:t>
            </a:r>
            <a:r>
              <a:rPr sz="2000" i="1" spc="-45" dirty="0">
                <a:solidFill>
                  <a:schemeClr val="tx1"/>
                </a:solidFill>
                <a:latin typeface="Times New Roman"/>
                <a:cs typeface="Times New Roman"/>
              </a:rPr>
              <a:t> </a:t>
            </a:r>
            <a:r>
              <a:rPr sz="2000" i="1" spc="-15" dirty="0">
                <a:solidFill>
                  <a:schemeClr val="tx1"/>
                </a:solidFill>
                <a:latin typeface="Calibri"/>
                <a:cs typeface="Calibri"/>
              </a:rPr>
              <a:t>we</a:t>
            </a:r>
            <a:r>
              <a:rPr sz="2000" i="1" spc="-30" dirty="0">
                <a:solidFill>
                  <a:schemeClr val="tx1"/>
                </a:solidFill>
                <a:latin typeface="Times New Roman"/>
                <a:cs typeface="Times New Roman"/>
              </a:rPr>
              <a:t> </a:t>
            </a:r>
            <a:r>
              <a:rPr sz="2000" i="1" dirty="0">
                <a:solidFill>
                  <a:schemeClr val="tx1"/>
                </a:solidFill>
                <a:latin typeface="Calibri"/>
                <a:cs typeface="Calibri"/>
              </a:rPr>
              <a:t>wa</a:t>
            </a:r>
            <a:r>
              <a:rPr sz="2000" i="1" spc="-20" dirty="0">
                <a:solidFill>
                  <a:schemeClr val="tx1"/>
                </a:solidFill>
                <a:latin typeface="Calibri"/>
                <a:cs typeface="Calibri"/>
              </a:rPr>
              <a:t>n</a:t>
            </a:r>
            <a:r>
              <a:rPr sz="2000" i="1" spc="-10" dirty="0">
                <a:solidFill>
                  <a:schemeClr val="tx1"/>
                </a:solidFill>
                <a:latin typeface="Calibri"/>
                <a:cs typeface="Calibri"/>
              </a:rPr>
              <a:t>t</a:t>
            </a:r>
            <a:r>
              <a:rPr sz="2000" i="1" spc="-45" dirty="0">
                <a:solidFill>
                  <a:schemeClr val="tx1"/>
                </a:solidFill>
                <a:latin typeface="Times New Roman"/>
                <a:cs typeface="Times New Roman"/>
              </a:rPr>
              <a:t> </a:t>
            </a:r>
            <a:r>
              <a:rPr sz="2000" i="1" spc="-5" dirty="0">
                <a:solidFill>
                  <a:schemeClr val="tx1"/>
                </a:solidFill>
                <a:latin typeface="Calibri"/>
                <a:cs typeface="Calibri"/>
              </a:rPr>
              <a:t>ou</a:t>
            </a:r>
            <a:r>
              <a:rPr sz="2000" i="1" dirty="0">
                <a:solidFill>
                  <a:schemeClr val="tx1"/>
                </a:solidFill>
                <a:latin typeface="Calibri"/>
                <a:cs typeface="Calibri"/>
              </a:rPr>
              <a:t>r</a:t>
            </a:r>
            <a:r>
              <a:rPr sz="2000" i="1" spc="-40" dirty="0">
                <a:solidFill>
                  <a:schemeClr val="tx1"/>
                </a:solidFill>
                <a:latin typeface="Times New Roman"/>
                <a:cs typeface="Times New Roman"/>
              </a:rPr>
              <a:t> </a:t>
            </a:r>
            <a:r>
              <a:rPr sz="2000" i="1" spc="-40" dirty="0">
                <a:solidFill>
                  <a:schemeClr val="tx1"/>
                </a:solidFill>
                <a:latin typeface="Calibri"/>
                <a:cs typeface="Calibri"/>
              </a:rPr>
              <a:t>t</a:t>
            </a:r>
            <a:r>
              <a:rPr sz="2000" i="1" spc="-10" dirty="0">
                <a:solidFill>
                  <a:schemeClr val="tx1"/>
                </a:solidFill>
                <a:latin typeface="Calibri"/>
                <a:cs typeface="Calibri"/>
              </a:rPr>
              <a:t>e</a:t>
            </a:r>
            <a:r>
              <a:rPr sz="2000" i="1" spc="-40" dirty="0">
                <a:solidFill>
                  <a:schemeClr val="tx1"/>
                </a:solidFill>
                <a:latin typeface="Calibri"/>
                <a:cs typeface="Calibri"/>
              </a:rPr>
              <a:t>s</a:t>
            </a:r>
            <a:r>
              <a:rPr sz="2000" i="1" dirty="0">
                <a:solidFill>
                  <a:schemeClr val="tx1"/>
                </a:solidFill>
                <a:latin typeface="Calibri"/>
                <a:cs typeface="Calibri"/>
              </a:rPr>
              <a:t>ts</a:t>
            </a:r>
            <a:r>
              <a:rPr sz="2000" i="1" spc="-40" dirty="0">
                <a:solidFill>
                  <a:schemeClr val="tx1"/>
                </a:solidFill>
                <a:latin typeface="Times New Roman"/>
                <a:cs typeface="Times New Roman"/>
              </a:rPr>
              <a:t> </a:t>
            </a:r>
            <a:r>
              <a:rPr sz="2000" i="1" spc="-40" dirty="0">
                <a:solidFill>
                  <a:schemeClr val="tx1"/>
                </a:solidFill>
                <a:latin typeface="Calibri"/>
                <a:cs typeface="Calibri"/>
              </a:rPr>
              <a:t>t</a:t>
            </a:r>
            <a:r>
              <a:rPr sz="2000" i="1" dirty="0">
                <a:solidFill>
                  <a:schemeClr val="tx1"/>
                </a:solidFill>
                <a:latin typeface="Calibri"/>
                <a:cs typeface="Calibri"/>
              </a:rPr>
              <a:t>o</a:t>
            </a:r>
            <a:r>
              <a:rPr sz="2000" i="1" spc="-35" dirty="0">
                <a:solidFill>
                  <a:schemeClr val="tx1"/>
                </a:solidFill>
                <a:latin typeface="Times New Roman"/>
                <a:cs typeface="Times New Roman"/>
              </a:rPr>
              <a:t> </a:t>
            </a:r>
            <a:r>
              <a:rPr sz="2000" i="1" spc="-10" dirty="0" smtClean="0">
                <a:solidFill>
                  <a:schemeClr val="tx1"/>
                </a:solidFill>
                <a:latin typeface="Calibri"/>
                <a:cs typeface="Calibri"/>
              </a:rPr>
              <a:t>r</a:t>
            </a:r>
            <a:r>
              <a:rPr sz="2000" i="1" spc="-20" dirty="0" smtClean="0">
                <a:solidFill>
                  <a:schemeClr val="tx1"/>
                </a:solidFill>
                <a:latin typeface="Calibri"/>
                <a:cs typeface="Calibri"/>
              </a:rPr>
              <a:t>u</a:t>
            </a:r>
            <a:r>
              <a:rPr sz="2000" i="1" dirty="0" smtClean="0">
                <a:solidFill>
                  <a:schemeClr val="tx1"/>
                </a:solidFill>
                <a:latin typeface="Calibri"/>
                <a:cs typeface="Calibri"/>
              </a:rPr>
              <a:t>n</a:t>
            </a:r>
            <a:r>
              <a:rPr sz="2000" i="1" spc="-20" dirty="0" smtClean="0">
                <a:solidFill>
                  <a:schemeClr val="tx1"/>
                </a:solidFill>
                <a:latin typeface="Times New Roman"/>
                <a:cs typeface="Times New Roman"/>
              </a:rPr>
              <a:t> </a:t>
            </a:r>
            <a:r>
              <a:rPr sz="2000" i="1" spc="-5" dirty="0" smtClean="0">
                <a:solidFill>
                  <a:schemeClr val="tx1"/>
                </a:solidFill>
                <a:latin typeface="Calibri"/>
                <a:cs typeface="Calibri"/>
              </a:rPr>
              <a:t>on</a:t>
            </a:r>
            <a:endParaRPr sz="2000" i="1" dirty="0">
              <a:solidFill>
                <a:schemeClr val="tx1"/>
              </a:solidFill>
              <a:latin typeface="Calibri"/>
              <a:cs typeface="Calibri"/>
            </a:endParaRPr>
          </a:p>
          <a:p>
            <a:pPr marL="67310"/>
            <a:r>
              <a:rPr sz="2000" i="1" spc="-30" dirty="0">
                <a:solidFill>
                  <a:schemeClr val="tx1"/>
                </a:solidFill>
                <a:latin typeface="Calibri"/>
                <a:cs typeface="Calibri"/>
              </a:rPr>
              <a:t>c</a:t>
            </a:r>
            <a:r>
              <a:rPr sz="2000" i="1" dirty="0">
                <a:solidFill>
                  <a:schemeClr val="tx1"/>
                </a:solidFill>
                <a:latin typeface="Calibri"/>
                <a:cs typeface="Calibri"/>
              </a:rPr>
              <a:t>apa</a:t>
            </a:r>
            <a:r>
              <a:rPr sz="2000" i="1" spc="-5" dirty="0">
                <a:solidFill>
                  <a:schemeClr val="tx1"/>
                </a:solidFill>
                <a:latin typeface="Calibri"/>
                <a:cs typeface="Calibri"/>
              </a:rPr>
              <a:t>b</a:t>
            </a:r>
            <a:r>
              <a:rPr sz="2000" i="1" dirty="0">
                <a:solidFill>
                  <a:schemeClr val="tx1"/>
                </a:solidFill>
                <a:latin typeface="Calibri"/>
                <a:cs typeface="Calibri"/>
              </a:rPr>
              <a:t>i</a:t>
            </a:r>
            <a:r>
              <a:rPr sz="2000" i="1" spc="-10" dirty="0">
                <a:solidFill>
                  <a:schemeClr val="tx1"/>
                </a:solidFill>
                <a:latin typeface="Calibri"/>
                <a:cs typeface="Calibri"/>
              </a:rPr>
              <a:t>l</a:t>
            </a:r>
            <a:r>
              <a:rPr sz="2000" i="1" spc="-5" dirty="0">
                <a:solidFill>
                  <a:schemeClr val="tx1"/>
                </a:solidFill>
                <a:latin typeface="Calibri"/>
                <a:cs typeface="Calibri"/>
              </a:rPr>
              <a:t>i</a:t>
            </a:r>
            <a:r>
              <a:rPr sz="2000" i="1" spc="-10" dirty="0">
                <a:solidFill>
                  <a:schemeClr val="tx1"/>
                </a:solidFill>
                <a:latin typeface="Calibri"/>
                <a:cs typeface="Calibri"/>
              </a:rPr>
              <a:t>t</a:t>
            </a:r>
            <a:r>
              <a:rPr sz="2000" i="1" spc="-135" dirty="0">
                <a:solidFill>
                  <a:schemeClr val="tx1"/>
                </a:solidFill>
                <a:latin typeface="Calibri"/>
                <a:cs typeface="Calibri"/>
              </a:rPr>
              <a:t>y</a:t>
            </a:r>
            <a:r>
              <a:rPr sz="2000" i="1" spc="-5" dirty="0">
                <a:solidFill>
                  <a:schemeClr val="tx1"/>
                </a:solidFill>
                <a:latin typeface="Calibri"/>
                <a:cs typeface="Calibri"/>
              </a:rPr>
              <a:t>.</a:t>
            </a:r>
            <a:r>
              <a:rPr sz="2000" i="1" spc="5" dirty="0">
                <a:solidFill>
                  <a:schemeClr val="tx1"/>
                </a:solidFill>
                <a:latin typeface="Calibri"/>
                <a:cs typeface="Calibri"/>
              </a:rPr>
              <a:t>s</a:t>
            </a:r>
            <a:r>
              <a:rPr sz="2000" i="1" spc="-20" dirty="0">
                <a:solidFill>
                  <a:schemeClr val="tx1"/>
                </a:solidFill>
                <a:latin typeface="Calibri"/>
                <a:cs typeface="Calibri"/>
              </a:rPr>
              <a:t>e</a:t>
            </a:r>
            <a:r>
              <a:rPr sz="2000" i="1" spc="-10" dirty="0">
                <a:solidFill>
                  <a:schemeClr val="tx1"/>
                </a:solidFill>
                <a:latin typeface="Calibri"/>
                <a:cs typeface="Calibri"/>
              </a:rPr>
              <a:t>t</a:t>
            </a:r>
            <a:r>
              <a:rPr sz="2000" i="1" spc="-20" dirty="0">
                <a:solidFill>
                  <a:schemeClr val="tx1"/>
                </a:solidFill>
                <a:latin typeface="Calibri"/>
                <a:cs typeface="Calibri"/>
              </a:rPr>
              <a:t>P</a:t>
            </a:r>
            <a:r>
              <a:rPr sz="2000" i="1" spc="-5" dirty="0">
                <a:solidFill>
                  <a:schemeClr val="tx1"/>
                </a:solidFill>
                <a:latin typeface="Calibri"/>
                <a:cs typeface="Calibri"/>
              </a:rPr>
              <a:t>l</a:t>
            </a:r>
            <a:r>
              <a:rPr sz="2000" i="1" spc="-15" dirty="0">
                <a:solidFill>
                  <a:schemeClr val="tx1"/>
                </a:solidFill>
                <a:latin typeface="Calibri"/>
                <a:cs typeface="Calibri"/>
              </a:rPr>
              <a:t>a</a:t>
            </a:r>
            <a:r>
              <a:rPr sz="2000" i="1" dirty="0">
                <a:solidFill>
                  <a:schemeClr val="tx1"/>
                </a:solidFill>
                <a:latin typeface="Calibri"/>
                <a:cs typeface="Calibri"/>
              </a:rPr>
              <a:t>t</a:t>
            </a:r>
            <a:r>
              <a:rPr sz="2000" i="1" spc="-40" dirty="0">
                <a:solidFill>
                  <a:schemeClr val="tx1"/>
                </a:solidFill>
                <a:latin typeface="Calibri"/>
                <a:cs typeface="Calibri"/>
              </a:rPr>
              <a:t>f</a:t>
            </a:r>
            <a:r>
              <a:rPr sz="2000" i="1" spc="-15" dirty="0">
                <a:solidFill>
                  <a:schemeClr val="tx1"/>
                </a:solidFill>
                <a:latin typeface="Calibri"/>
                <a:cs typeface="Calibri"/>
              </a:rPr>
              <a:t>orm</a:t>
            </a:r>
            <a:r>
              <a:rPr sz="2000" i="1" spc="-5" dirty="0">
                <a:solidFill>
                  <a:schemeClr val="tx1"/>
                </a:solidFill>
                <a:latin typeface="Calibri"/>
                <a:cs typeface="Calibri"/>
              </a:rPr>
              <a:t>(</a:t>
            </a:r>
            <a:r>
              <a:rPr sz="2000" i="1" spc="-10" dirty="0">
                <a:solidFill>
                  <a:schemeClr val="tx1"/>
                </a:solidFill>
                <a:latin typeface="Calibri"/>
                <a:cs typeface="Calibri"/>
              </a:rPr>
              <a:t>"</a:t>
            </a:r>
            <a:r>
              <a:rPr sz="2000" i="1" spc="-15" dirty="0">
                <a:solidFill>
                  <a:schemeClr val="tx1"/>
                </a:solidFill>
                <a:latin typeface="Calibri"/>
                <a:cs typeface="Calibri"/>
              </a:rPr>
              <a:t>LINUX")</a:t>
            </a:r>
            <a:r>
              <a:rPr sz="2000" i="1" spc="-5" dirty="0">
                <a:solidFill>
                  <a:schemeClr val="tx1"/>
                </a:solidFill>
                <a:latin typeface="Calibri"/>
                <a:cs typeface="Calibri"/>
              </a:rPr>
              <a:t>;</a:t>
            </a:r>
            <a:endParaRPr sz="2000" i="1" dirty="0">
              <a:solidFill>
                <a:schemeClr val="tx1"/>
              </a:solidFill>
              <a:latin typeface="Calibri"/>
              <a:cs typeface="Calibri"/>
            </a:endParaRPr>
          </a:p>
          <a:p>
            <a:pPr marL="67310" marR="1206500"/>
            <a:r>
              <a:rPr sz="2000" i="1" spc="-5" dirty="0">
                <a:solidFill>
                  <a:schemeClr val="tx1"/>
                </a:solidFill>
                <a:latin typeface="Calibri"/>
                <a:cs typeface="Calibri"/>
              </a:rPr>
              <a:t>dr</a:t>
            </a:r>
            <a:r>
              <a:rPr sz="2000" i="1" spc="-10" dirty="0">
                <a:solidFill>
                  <a:schemeClr val="tx1"/>
                </a:solidFill>
                <a:latin typeface="Calibri"/>
                <a:cs typeface="Calibri"/>
              </a:rPr>
              <a:t>i</a:t>
            </a:r>
            <a:r>
              <a:rPr sz="2000" i="1" spc="-15" dirty="0">
                <a:solidFill>
                  <a:schemeClr val="tx1"/>
                </a:solidFill>
                <a:latin typeface="Calibri"/>
                <a:cs typeface="Calibri"/>
              </a:rPr>
              <a:t>v</a:t>
            </a:r>
            <a:r>
              <a:rPr sz="2000" i="1" dirty="0">
                <a:solidFill>
                  <a:schemeClr val="tx1"/>
                </a:solidFill>
                <a:latin typeface="Calibri"/>
                <a:cs typeface="Calibri"/>
              </a:rPr>
              <a:t>er</a:t>
            </a:r>
            <a:r>
              <a:rPr sz="2000" i="1" spc="-45" dirty="0">
                <a:solidFill>
                  <a:schemeClr val="tx1"/>
                </a:solidFill>
                <a:latin typeface="Times New Roman"/>
                <a:cs typeface="Times New Roman"/>
              </a:rPr>
              <a:t> </a:t>
            </a:r>
            <a:r>
              <a:rPr sz="2000" i="1" dirty="0">
                <a:solidFill>
                  <a:schemeClr val="tx1"/>
                </a:solidFill>
                <a:latin typeface="Calibri"/>
                <a:cs typeface="Calibri"/>
              </a:rPr>
              <a:t>=</a:t>
            </a:r>
            <a:r>
              <a:rPr sz="2000" i="1" spc="-35" dirty="0">
                <a:solidFill>
                  <a:schemeClr val="tx1"/>
                </a:solidFill>
                <a:latin typeface="Times New Roman"/>
                <a:cs typeface="Times New Roman"/>
              </a:rPr>
              <a:t> </a:t>
            </a:r>
            <a:r>
              <a:rPr sz="2000" i="1" spc="-5" dirty="0">
                <a:solidFill>
                  <a:schemeClr val="tx1"/>
                </a:solidFill>
                <a:latin typeface="Calibri"/>
                <a:cs typeface="Calibri"/>
              </a:rPr>
              <a:t>n</a:t>
            </a:r>
            <a:r>
              <a:rPr sz="2000" i="1" spc="-10" dirty="0">
                <a:solidFill>
                  <a:schemeClr val="tx1"/>
                </a:solidFill>
                <a:latin typeface="Calibri"/>
                <a:cs typeface="Calibri"/>
              </a:rPr>
              <a:t>e</a:t>
            </a:r>
            <a:r>
              <a:rPr sz="2000" i="1" dirty="0">
                <a:solidFill>
                  <a:schemeClr val="tx1"/>
                </a:solidFill>
                <a:latin typeface="Calibri"/>
                <a:cs typeface="Calibri"/>
              </a:rPr>
              <a:t>w</a:t>
            </a:r>
            <a:r>
              <a:rPr sz="2000" i="1" spc="-35" dirty="0">
                <a:solidFill>
                  <a:schemeClr val="tx1"/>
                </a:solidFill>
                <a:latin typeface="Times New Roman"/>
                <a:cs typeface="Times New Roman"/>
              </a:rPr>
              <a:t> </a:t>
            </a:r>
            <a:r>
              <a:rPr sz="2000" i="1" spc="-40" dirty="0">
                <a:solidFill>
                  <a:schemeClr val="tx1"/>
                </a:solidFill>
                <a:latin typeface="Calibri"/>
                <a:cs typeface="Calibri"/>
              </a:rPr>
              <a:t>R</a:t>
            </a:r>
            <a:r>
              <a:rPr sz="2000" i="1" dirty="0">
                <a:solidFill>
                  <a:schemeClr val="tx1"/>
                </a:solidFill>
                <a:latin typeface="Calibri"/>
                <a:cs typeface="Calibri"/>
              </a:rPr>
              <a:t>e</a:t>
            </a:r>
            <a:r>
              <a:rPr sz="2000" i="1" spc="5" dirty="0">
                <a:solidFill>
                  <a:schemeClr val="tx1"/>
                </a:solidFill>
                <a:latin typeface="Calibri"/>
                <a:cs typeface="Calibri"/>
              </a:rPr>
              <a:t>m</a:t>
            </a:r>
            <a:r>
              <a:rPr sz="2000" i="1" spc="-5" dirty="0">
                <a:solidFill>
                  <a:schemeClr val="tx1"/>
                </a:solidFill>
                <a:latin typeface="Calibri"/>
                <a:cs typeface="Calibri"/>
              </a:rPr>
              <a:t>o</a:t>
            </a:r>
            <a:r>
              <a:rPr sz="2000" i="1" spc="-30" dirty="0">
                <a:solidFill>
                  <a:schemeClr val="tx1"/>
                </a:solidFill>
                <a:latin typeface="Calibri"/>
                <a:cs typeface="Calibri"/>
              </a:rPr>
              <a:t>t</a:t>
            </a:r>
            <a:r>
              <a:rPr sz="2000" i="1" dirty="0">
                <a:solidFill>
                  <a:schemeClr val="tx1"/>
                </a:solidFill>
                <a:latin typeface="Calibri"/>
                <a:cs typeface="Calibri"/>
              </a:rPr>
              <a:t>e</a:t>
            </a:r>
            <a:r>
              <a:rPr sz="2000" i="1" spc="-65" dirty="0">
                <a:solidFill>
                  <a:schemeClr val="tx1"/>
                </a:solidFill>
                <a:latin typeface="Calibri"/>
                <a:cs typeface="Calibri"/>
              </a:rPr>
              <a:t>W</a:t>
            </a:r>
            <a:r>
              <a:rPr sz="2000" i="1" dirty="0">
                <a:solidFill>
                  <a:schemeClr val="tx1"/>
                </a:solidFill>
                <a:latin typeface="Calibri"/>
                <a:cs typeface="Calibri"/>
              </a:rPr>
              <a:t>e</a:t>
            </a:r>
            <a:r>
              <a:rPr sz="2000" i="1" spc="5" dirty="0">
                <a:solidFill>
                  <a:schemeClr val="tx1"/>
                </a:solidFill>
                <a:latin typeface="Calibri"/>
                <a:cs typeface="Calibri"/>
              </a:rPr>
              <a:t>b</a:t>
            </a:r>
            <a:r>
              <a:rPr sz="2000" i="1" spc="-5" dirty="0">
                <a:solidFill>
                  <a:schemeClr val="tx1"/>
                </a:solidFill>
                <a:latin typeface="Calibri"/>
                <a:cs typeface="Calibri"/>
              </a:rPr>
              <a:t>Dr</a:t>
            </a:r>
            <a:r>
              <a:rPr sz="2000" i="1" spc="-10" dirty="0">
                <a:solidFill>
                  <a:schemeClr val="tx1"/>
                </a:solidFill>
                <a:latin typeface="Calibri"/>
                <a:cs typeface="Calibri"/>
              </a:rPr>
              <a:t>iv</a:t>
            </a:r>
            <a:r>
              <a:rPr sz="2000" i="1" dirty="0">
                <a:solidFill>
                  <a:schemeClr val="tx1"/>
                </a:solidFill>
                <a:latin typeface="Calibri"/>
                <a:cs typeface="Calibri"/>
              </a:rPr>
              <a:t>e</a:t>
            </a:r>
            <a:r>
              <a:rPr sz="2000" i="1" spc="-25" dirty="0">
                <a:solidFill>
                  <a:schemeClr val="tx1"/>
                </a:solidFill>
                <a:latin typeface="Calibri"/>
                <a:cs typeface="Calibri"/>
              </a:rPr>
              <a:t>r</a:t>
            </a:r>
            <a:r>
              <a:rPr sz="2000" i="1" spc="-5" dirty="0">
                <a:solidFill>
                  <a:schemeClr val="tx1"/>
                </a:solidFill>
                <a:latin typeface="Calibri"/>
                <a:cs typeface="Calibri"/>
              </a:rPr>
              <a:t>(n</a:t>
            </a:r>
            <a:r>
              <a:rPr sz="2000" i="1" spc="-10" dirty="0">
                <a:solidFill>
                  <a:schemeClr val="tx1"/>
                </a:solidFill>
                <a:latin typeface="Calibri"/>
                <a:cs typeface="Calibri"/>
              </a:rPr>
              <a:t>e</a:t>
            </a:r>
            <a:r>
              <a:rPr sz="2000" i="1" dirty="0">
                <a:solidFill>
                  <a:schemeClr val="tx1"/>
                </a:solidFill>
                <a:latin typeface="Calibri"/>
                <a:cs typeface="Calibri"/>
              </a:rPr>
              <a:t>w</a:t>
            </a:r>
            <a:r>
              <a:rPr sz="2000" i="1" spc="-10" dirty="0">
                <a:solidFill>
                  <a:schemeClr val="tx1"/>
                </a:solidFill>
                <a:latin typeface="Times New Roman"/>
                <a:cs typeface="Times New Roman"/>
              </a:rPr>
              <a:t> </a:t>
            </a:r>
            <a:r>
              <a:rPr sz="2000" i="1" dirty="0">
                <a:solidFill>
                  <a:schemeClr val="tx1"/>
                </a:solidFill>
                <a:latin typeface="Calibri"/>
                <a:cs typeface="Calibri"/>
              </a:rPr>
              <a:t>U</a:t>
            </a:r>
            <a:r>
              <a:rPr sz="2000" i="1" spc="-10" dirty="0">
                <a:solidFill>
                  <a:schemeClr val="tx1"/>
                </a:solidFill>
                <a:latin typeface="Calibri"/>
                <a:cs typeface="Calibri"/>
              </a:rPr>
              <a:t>R</a:t>
            </a:r>
            <a:r>
              <a:rPr sz="2000" i="1" spc="-5" dirty="0">
                <a:solidFill>
                  <a:schemeClr val="tx1"/>
                </a:solidFill>
                <a:latin typeface="Calibri"/>
                <a:cs typeface="Calibri"/>
              </a:rPr>
              <a:t>L(</a:t>
            </a:r>
            <a:r>
              <a:rPr sz="2000" i="1" spc="-5" dirty="0">
                <a:solidFill>
                  <a:schemeClr val="tx1"/>
                </a:solidFill>
                <a:latin typeface="Times New Roman"/>
                <a:cs typeface="Times New Roman"/>
              </a:rPr>
              <a:t> </a:t>
            </a:r>
            <a:r>
              <a:rPr sz="2000" i="1" dirty="0">
                <a:solidFill>
                  <a:schemeClr val="tx1"/>
                </a:solidFill>
                <a:latin typeface="Calibri"/>
                <a:cs typeface="Calibri"/>
              </a:rPr>
              <a:t>"</a:t>
            </a:r>
            <a:r>
              <a:rPr sz="2000" i="1" spc="-15" dirty="0">
                <a:solidFill>
                  <a:schemeClr val="tx1"/>
                </a:solidFill>
                <a:latin typeface="Calibri"/>
                <a:cs typeface="Calibri"/>
              </a:rPr>
              <a:t>h</a:t>
            </a:r>
            <a:r>
              <a:rPr sz="2000" i="1" spc="-40" dirty="0">
                <a:solidFill>
                  <a:schemeClr val="tx1"/>
                </a:solidFill>
                <a:latin typeface="Calibri"/>
                <a:cs typeface="Calibri"/>
              </a:rPr>
              <a:t>t</a:t>
            </a:r>
            <a:r>
              <a:rPr sz="2000" i="1" dirty="0">
                <a:solidFill>
                  <a:schemeClr val="tx1"/>
                </a:solidFill>
                <a:latin typeface="Calibri"/>
                <a:cs typeface="Calibri"/>
              </a:rPr>
              <a:t>tp://&lt;gr</a:t>
            </a:r>
            <a:r>
              <a:rPr sz="2000" i="1" spc="-10" dirty="0">
                <a:solidFill>
                  <a:schemeClr val="tx1"/>
                </a:solidFill>
                <a:latin typeface="Calibri"/>
                <a:cs typeface="Calibri"/>
              </a:rPr>
              <a:t>i</a:t>
            </a:r>
            <a:r>
              <a:rPr sz="2000" i="1" dirty="0">
                <a:solidFill>
                  <a:schemeClr val="tx1"/>
                </a:solidFill>
                <a:latin typeface="Calibri"/>
                <a:cs typeface="Calibri"/>
              </a:rPr>
              <a:t>d</a:t>
            </a:r>
            <a:r>
              <a:rPr sz="2000" i="1" spc="-20" dirty="0">
                <a:solidFill>
                  <a:schemeClr val="tx1"/>
                </a:solidFill>
                <a:latin typeface="Times New Roman"/>
                <a:cs typeface="Times New Roman"/>
              </a:rPr>
              <a:t> </a:t>
            </a:r>
            <a:r>
              <a:rPr sz="2000" i="1" spc="-5" dirty="0">
                <a:solidFill>
                  <a:schemeClr val="tx1"/>
                </a:solidFill>
                <a:latin typeface="Calibri"/>
                <a:cs typeface="Calibri"/>
              </a:rPr>
              <a:t>h</a:t>
            </a:r>
            <a:r>
              <a:rPr sz="2000" i="1" dirty="0">
                <a:solidFill>
                  <a:schemeClr val="tx1"/>
                </a:solidFill>
                <a:latin typeface="Calibri"/>
                <a:cs typeface="Calibri"/>
              </a:rPr>
              <a:t>u</a:t>
            </a:r>
            <a:r>
              <a:rPr sz="2000" i="1" spc="-5" dirty="0">
                <a:solidFill>
                  <a:schemeClr val="tx1"/>
                </a:solidFill>
                <a:latin typeface="Calibri"/>
                <a:cs typeface="Calibri"/>
              </a:rPr>
              <a:t>b</a:t>
            </a:r>
            <a:r>
              <a:rPr sz="2000" i="1" spc="5" dirty="0">
                <a:solidFill>
                  <a:schemeClr val="tx1"/>
                </a:solidFill>
                <a:latin typeface="Calibri"/>
                <a:cs typeface="Calibri"/>
              </a:rPr>
              <a:t>&gt;</a:t>
            </a:r>
            <a:r>
              <a:rPr sz="2000" i="1" spc="-10" dirty="0">
                <a:solidFill>
                  <a:schemeClr val="tx1"/>
                </a:solidFill>
                <a:latin typeface="Calibri"/>
                <a:cs typeface="Calibri"/>
              </a:rPr>
              <a:t>:4444/</a:t>
            </a:r>
            <a:r>
              <a:rPr sz="2000" i="1" spc="-15" dirty="0">
                <a:solidFill>
                  <a:schemeClr val="tx1"/>
                </a:solidFill>
                <a:latin typeface="Calibri"/>
                <a:cs typeface="Calibri"/>
              </a:rPr>
              <a:t>w</a:t>
            </a:r>
            <a:r>
              <a:rPr sz="2000" i="1" dirty="0">
                <a:solidFill>
                  <a:schemeClr val="tx1"/>
                </a:solidFill>
                <a:latin typeface="Calibri"/>
                <a:cs typeface="Calibri"/>
              </a:rPr>
              <a:t>d</a:t>
            </a:r>
            <a:r>
              <a:rPr sz="2000" i="1" spc="-5" dirty="0">
                <a:solidFill>
                  <a:schemeClr val="tx1"/>
                </a:solidFill>
                <a:latin typeface="Calibri"/>
                <a:cs typeface="Calibri"/>
              </a:rPr>
              <a:t>/h</a:t>
            </a:r>
            <a:r>
              <a:rPr sz="2000" i="1" dirty="0">
                <a:solidFill>
                  <a:schemeClr val="tx1"/>
                </a:solidFill>
                <a:latin typeface="Calibri"/>
                <a:cs typeface="Calibri"/>
              </a:rPr>
              <a:t>u</a:t>
            </a:r>
            <a:r>
              <a:rPr sz="2000" i="1" spc="-5" dirty="0">
                <a:solidFill>
                  <a:schemeClr val="tx1"/>
                </a:solidFill>
                <a:latin typeface="Calibri"/>
                <a:cs typeface="Calibri"/>
              </a:rPr>
              <a:t>b")</a:t>
            </a:r>
            <a:r>
              <a:rPr sz="2000" i="1" dirty="0">
                <a:solidFill>
                  <a:schemeClr val="tx1"/>
                </a:solidFill>
                <a:latin typeface="Calibri"/>
                <a:cs typeface="Calibri"/>
              </a:rPr>
              <a:t>,</a:t>
            </a:r>
            <a:r>
              <a:rPr sz="2000" i="1" spc="5" dirty="0">
                <a:solidFill>
                  <a:schemeClr val="tx1"/>
                </a:solidFill>
                <a:latin typeface="Times New Roman"/>
                <a:cs typeface="Times New Roman"/>
              </a:rPr>
              <a:t> </a:t>
            </a:r>
            <a:r>
              <a:rPr sz="2000" i="1" spc="-30" dirty="0">
                <a:solidFill>
                  <a:schemeClr val="tx1"/>
                </a:solidFill>
                <a:latin typeface="Calibri"/>
                <a:cs typeface="Calibri"/>
              </a:rPr>
              <a:t>c</a:t>
            </a:r>
            <a:r>
              <a:rPr sz="2000" i="1" dirty="0">
                <a:solidFill>
                  <a:schemeClr val="tx1"/>
                </a:solidFill>
                <a:latin typeface="Calibri"/>
                <a:cs typeface="Calibri"/>
              </a:rPr>
              <a:t>apa</a:t>
            </a:r>
            <a:r>
              <a:rPr sz="2000" i="1" spc="-5" dirty="0">
                <a:solidFill>
                  <a:schemeClr val="tx1"/>
                </a:solidFill>
                <a:latin typeface="Calibri"/>
                <a:cs typeface="Calibri"/>
              </a:rPr>
              <a:t>b</a:t>
            </a:r>
            <a:r>
              <a:rPr sz="2000" i="1" dirty="0">
                <a:solidFill>
                  <a:schemeClr val="tx1"/>
                </a:solidFill>
                <a:latin typeface="Calibri"/>
                <a:cs typeface="Calibri"/>
              </a:rPr>
              <a:t>i</a:t>
            </a:r>
            <a:r>
              <a:rPr sz="2000" i="1" spc="-10" dirty="0">
                <a:solidFill>
                  <a:schemeClr val="tx1"/>
                </a:solidFill>
                <a:latin typeface="Calibri"/>
                <a:cs typeface="Calibri"/>
              </a:rPr>
              <a:t>l</a:t>
            </a:r>
            <a:r>
              <a:rPr sz="2000" i="1" spc="-5" dirty="0">
                <a:solidFill>
                  <a:schemeClr val="tx1"/>
                </a:solidFill>
                <a:latin typeface="Calibri"/>
                <a:cs typeface="Calibri"/>
              </a:rPr>
              <a:t>i</a:t>
            </a:r>
            <a:r>
              <a:rPr sz="2000" i="1" spc="-10" dirty="0">
                <a:solidFill>
                  <a:schemeClr val="tx1"/>
                </a:solidFill>
                <a:latin typeface="Calibri"/>
                <a:cs typeface="Calibri"/>
              </a:rPr>
              <a:t>ty</a:t>
            </a:r>
            <a:r>
              <a:rPr sz="2000" i="1" spc="-20" dirty="0">
                <a:solidFill>
                  <a:schemeClr val="tx1"/>
                </a:solidFill>
                <a:latin typeface="Calibri"/>
                <a:cs typeface="Calibri"/>
              </a:rPr>
              <a:t>)</a:t>
            </a:r>
            <a:r>
              <a:rPr sz="2000" i="1" spc="-5" dirty="0">
                <a:solidFill>
                  <a:schemeClr val="tx1"/>
                </a:solidFill>
                <a:latin typeface="Calibri"/>
                <a:cs typeface="Calibri"/>
              </a:rPr>
              <a:t>;</a:t>
            </a:r>
            <a:r>
              <a:rPr sz="2000" i="1" spc="-5" dirty="0">
                <a:solidFill>
                  <a:schemeClr val="tx1"/>
                </a:solidFill>
                <a:latin typeface="Times New Roman"/>
                <a:cs typeface="Times New Roman"/>
              </a:rPr>
              <a:t> </a:t>
            </a:r>
            <a:r>
              <a:rPr sz="2000" i="1" spc="-5" dirty="0">
                <a:solidFill>
                  <a:schemeClr val="tx1"/>
                </a:solidFill>
                <a:latin typeface="Calibri"/>
                <a:cs typeface="Calibri"/>
              </a:rPr>
              <a:t>dri</a:t>
            </a:r>
            <a:r>
              <a:rPr sz="2000" i="1" spc="-20" dirty="0">
                <a:solidFill>
                  <a:schemeClr val="tx1"/>
                </a:solidFill>
                <a:latin typeface="Calibri"/>
                <a:cs typeface="Calibri"/>
              </a:rPr>
              <a:t>v</a:t>
            </a:r>
            <a:r>
              <a:rPr sz="2000" i="1" spc="-10" dirty="0">
                <a:solidFill>
                  <a:schemeClr val="tx1"/>
                </a:solidFill>
                <a:latin typeface="Calibri"/>
                <a:cs typeface="Calibri"/>
              </a:rPr>
              <a:t>e</a:t>
            </a:r>
            <a:r>
              <a:rPr sz="2000" i="1" spc="-195" dirty="0">
                <a:solidFill>
                  <a:schemeClr val="tx1"/>
                </a:solidFill>
                <a:latin typeface="Calibri"/>
                <a:cs typeface="Calibri"/>
              </a:rPr>
              <a:t>r</a:t>
            </a:r>
            <a:r>
              <a:rPr sz="2000" i="1" spc="20" dirty="0">
                <a:solidFill>
                  <a:schemeClr val="tx1"/>
                </a:solidFill>
                <a:latin typeface="Calibri"/>
                <a:cs typeface="Calibri"/>
              </a:rPr>
              <a:t>.</a:t>
            </a:r>
            <a:r>
              <a:rPr sz="2000" i="1" spc="-20" dirty="0">
                <a:solidFill>
                  <a:schemeClr val="tx1"/>
                </a:solidFill>
                <a:latin typeface="Calibri"/>
                <a:cs typeface="Calibri"/>
              </a:rPr>
              <a:t>ge</a:t>
            </a:r>
            <a:r>
              <a:rPr sz="2000" i="1" spc="-15" dirty="0">
                <a:solidFill>
                  <a:schemeClr val="tx1"/>
                </a:solidFill>
                <a:latin typeface="Calibri"/>
                <a:cs typeface="Calibri"/>
              </a:rPr>
              <a:t>t</a:t>
            </a:r>
            <a:r>
              <a:rPr sz="2000" i="1" spc="-5" dirty="0">
                <a:solidFill>
                  <a:schemeClr val="tx1"/>
                </a:solidFill>
                <a:latin typeface="Calibri"/>
                <a:cs typeface="Calibri"/>
              </a:rPr>
              <a:t>(&lt;s</a:t>
            </a:r>
            <a:r>
              <a:rPr sz="2000" i="1" dirty="0">
                <a:solidFill>
                  <a:schemeClr val="tx1"/>
                </a:solidFill>
                <a:latin typeface="Calibri"/>
                <a:cs typeface="Calibri"/>
              </a:rPr>
              <a:t>i</a:t>
            </a:r>
            <a:r>
              <a:rPr sz="2000" i="1" spc="-45" dirty="0">
                <a:solidFill>
                  <a:schemeClr val="tx1"/>
                </a:solidFill>
                <a:latin typeface="Calibri"/>
                <a:cs typeface="Calibri"/>
              </a:rPr>
              <a:t>t</a:t>
            </a:r>
            <a:r>
              <a:rPr sz="2000" i="1" spc="-10" dirty="0">
                <a:solidFill>
                  <a:schemeClr val="tx1"/>
                </a:solidFill>
                <a:latin typeface="Calibri"/>
                <a:cs typeface="Calibri"/>
              </a:rPr>
              <a:t>e</a:t>
            </a:r>
            <a:r>
              <a:rPr sz="2000" i="1" spc="-45" dirty="0">
                <a:solidFill>
                  <a:schemeClr val="tx1"/>
                </a:solidFill>
                <a:latin typeface="Times New Roman"/>
                <a:cs typeface="Times New Roman"/>
              </a:rPr>
              <a:t> </a:t>
            </a:r>
            <a:r>
              <a:rPr sz="2000" i="1" dirty="0">
                <a:solidFill>
                  <a:schemeClr val="tx1"/>
                </a:solidFill>
                <a:latin typeface="Calibri"/>
                <a:cs typeface="Calibri"/>
              </a:rPr>
              <a:t>URL&gt;)</a:t>
            </a:r>
          </a:p>
        </p:txBody>
      </p:sp>
      <p:sp>
        <p:nvSpPr>
          <p:cNvPr id="4" name="object 4"/>
          <p:cNvSpPr txBox="1"/>
          <p:nvPr/>
        </p:nvSpPr>
        <p:spPr>
          <a:xfrm>
            <a:off x="1250482" y="4724400"/>
            <a:ext cx="9417518" cy="307777"/>
          </a:xfrm>
          <a:prstGeom prst="rect">
            <a:avLst/>
          </a:prstGeom>
        </p:spPr>
        <p:txBody>
          <a:bodyPr vert="horz" wrap="square" lIns="0" tIns="0" rIns="0" bIns="0" rtlCol="0">
            <a:spAutoFit/>
          </a:bodyPr>
          <a:lstStyle/>
          <a:p>
            <a:pPr marL="12700" marR="5080"/>
            <a:r>
              <a:rPr sz="2000" b="1" spc="-5" dirty="0">
                <a:latin typeface="Calibri"/>
                <a:cs typeface="Calibri"/>
              </a:rPr>
              <a:t>P</a:t>
            </a:r>
            <a:r>
              <a:rPr sz="2000" b="1" spc="-55" dirty="0">
                <a:latin typeface="Calibri"/>
                <a:cs typeface="Calibri"/>
              </a:rPr>
              <a:t>r</a:t>
            </a:r>
            <a:r>
              <a:rPr sz="2000" b="1" dirty="0">
                <a:latin typeface="Calibri"/>
                <a:cs typeface="Calibri"/>
              </a:rPr>
              <a:t>actise</a:t>
            </a:r>
            <a:r>
              <a:rPr sz="2000" b="1" spc="-60" dirty="0">
                <a:latin typeface="Times New Roman"/>
                <a:cs typeface="Times New Roman"/>
              </a:rPr>
              <a:t> </a:t>
            </a:r>
            <a:r>
              <a:rPr sz="2000" b="1" dirty="0">
                <a:latin typeface="Calibri"/>
                <a:cs typeface="Calibri"/>
              </a:rPr>
              <a:t>3:</a:t>
            </a:r>
            <a:r>
              <a:rPr sz="2000" b="1" spc="-70" dirty="0">
                <a:latin typeface="Times New Roman"/>
                <a:cs typeface="Times New Roman"/>
              </a:rPr>
              <a:t> </a:t>
            </a:r>
            <a:r>
              <a:rPr sz="2000" spc="-35" dirty="0">
                <a:latin typeface="Calibri"/>
                <a:cs typeface="Calibri"/>
              </a:rPr>
              <a:t>R</a:t>
            </a:r>
            <a:r>
              <a:rPr sz="2000" spc="-15" dirty="0">
                <a:latin typeface="Calibri"/>
                <a:cs typeface="Calibri"/>
              </a:rPr>
              <a:t>e</a:t>
            </a:r>
            <a:r>
              <a:rPr sz="2000" dirty="0">
                <a:latin typeface="Calibri"/>
                <a:cs typeface="Calibri"/>
              </a:rPr>
              <a:t>w</a:t>
            </a:r>
            <a:r>
              <a:rPr sz="2000" spc="-10" dirty="0">
                <a:latin typeface="Calibri"/>
                <a:cs typeface="Calibri"/>
              </a:rPr>
              <a:t>r</a:t>
            </a:r>
            <a:r>
              <a:rPr sz="2000" dirty="0">
                <a:latin typeface="Calibri"/>
                <a:cs typeface="Calibri"/>
              </a:rPr>
              <a:t>i</a:t>
            </a:r>
            <a:r>
              <a:rPr sz="2000" spc="-30" dirty="0">
                <a:latin typeface="Calibri"/>
                <a:cs typeface="Calibri"/>
              </a:rPr>
              <a:t>t</a:t>
            </a:r>
            <a:r>
              <a:rPr sz="2000" dirty="0">
                <a:latin typeface="Calibri"/>
                <a:cs typeface="Calibri"/>
              </a:rPr>
              <a:t>e</a:t>
            </a:r>
            <a:r>
              <a:rPr sz="2000" spc="-25" dirty="0">
                <a:latin typeface="Times New Roman"/>
                <a:cs typeface="Times New Roman"/>
              </a:rPr>
              <a:t> </a:t>
            </a:r>
            <a:r>
              <a:rPr sz="2000" spc="-5" dirty="0">
                <a:latin typeface="Calibri"/>
                <a:cs typeface="Calibri"/>
              </a:rPr>
              <a:t>p</a:t>
            </a:r>
            <a:r>
              <a:rPr sz="2000" spc="-25" dirty="0">
                <a:latin typeface="Calibri"/>
                <a:cs typeface="Calibri"/>
              </a:rPr>
              <a:t>r</a:t>
            </a:r>
            <a:r>
              <a:rPr sz="2000" spc="-15" dirty="0">
                <a:latin typeface="Calibri"/>
                <a:cs typeface="Calibri"/>
              </a:rPr>
              <a:t>e</a:t>
            </a:r>
            <a:r>
              <a:rPr sz="2000" dirty="0">
                <a:latin typeface="Calibri"/>
                <a:cs typeface="Calibri"/>
              </a:rPr>
              <a:t>v</a:t>
            </a:r>
            <a:r>
              <a:rPr sz="2000" spc="-10" dirty="0">
                <a:latin typeface="Calibri"/>
                <a:cs typeface="Calibri"/>
              </a:rPr>
              <a:t>i</a:t>
            </a:r>
            <a:r>
              <a:rPr sz="2000" spc="-5" dirty="0">
                <a:latin typeface="Calibri"/>
                <a:cs typeface="Calibri"/>
              </a:rPr>
              <a:t>ou</a:t>
            </a:r>
            <a:r>
              <a:rPr sz="2000" dirty="0">
                <a:latin typeface="Calibri"/>
                <a:cs typeface="Calibri"/>
              </a:rPr>
              <a:t>s</a:t>
            </a:r>
            <a:r>
              <a:rPr sz="2000" spc="-55" dirty="0">
                <a:latin typeface="Times New Roman"/>
                <a:cs typeface="Times New Roman"/>
              </a:rPr>
              <a:t> </a:t>
            </a:r>
            <a:r>
              <a:rPr sz="2000" spc="-25" dirty="0">
                <a:latin typeface="Calibri"/>
                <a:cs typeface="Calibri"/>
              </a:rPr>
              <a:t>t</a:t>
            </a:r>
            <a:r>
              <a:rPr sz="2000" dirty="0">
                <a:latin typeface="Calibri"/>
                <a:cs typeface="Calibri"/>
              </a:rPr>
              <a:t>e</a:t>
            </a:r>
            <a:r>
              <a:rPr sz="2000" spc="-35" dirty="0">
                <a:latin typeface="Calibri"/>
                <a:cs typeface="Calibri"/>
              </a:rPr>
              <a:t>s</a:t>
            </a:r>
            <a:r>
              <a:rPr sz="2000" dirty="0">
                <a:latin typeface="Calibri"/>
                <a:cs typeface="Calibri"/>
              </a:rPr>
              <a:t>t</a:t>
            </a:r>
            <a:r>
              <a:rPr sz="2000" spc="-25" dirty="0">
                <a:latin typeface="Times New Roman"/>
                <a:cs typeface="Times New Roman"/>
              </a:rPr>
              <a:t> </a:t>
            </a:r>
            <a:r>
              <a:rPr sz="2000" spc="-5" dirty="0">
                <a:latin typeface="Calibri"/>
                <a:cs typeface="Calibri"/>
              </a:rPr>
              <a:t>us</a:t>
            </a:r>
            <a:r>
              <a:rPr sz="2000" dirty="0">
                <a:latin typeface="Calibri"/>
                <a:cs typeface="Calibri"/>
              </a:rPr>
              <a:t>i</a:t>
            </a:r>
            <a:r>
              <a:rPr sz="2000" spc="-5" dirty="0">
                <a:latin typeface="Calibri"/>
                <a:cs typeface="Calibri"/>
              </a:rPr>
              <a:t>n</a:t>
            </a:r>
            <a:r>
              <a:rPr sz="2000" dirty="0">
                <a:latin typeface="Calibri"/>
                <a:cs typeface="Calibri"/>
              </a:rPr>
              <a:t>g</a:t>
            </a:r>
            <a:r>
              <a:rPr sz="2000" spc="-45" dirty="0">
                <a:latin typeface="Times New Roman"/>
                <a:cs typeface="Times New Roman"/>
              </a:rPr>
              <a:t> </a:t>
            </a:r>
            <a:r>
              <a:rPr sz="2000" dirty="0">
                <a:latin typeface="Calibri"/>
                <a:cs typeface="Calibri"/>
              </a:rPr>
              <a:t>G</a:t>
            </a:r>
            <a:r>
              <a:rPr sz="2000" spc="-10" dirty="0">
                <a:latin typeface="Calibri"/>
                <a:cs typeface="Calibri"/>
              </a:rPr>
              <a:t>r</a:t>
            </a:r>
            <a:r>
              <a:rPr sz="2000" dirty="0">
                <a:latin typeface="Calibri"/>
                <a:cs typeface="Calibri"/>
              </a:rPr>
              <a:t>id</a:t>
            </a:r>
            <a:r>
              <a:rPr sz="2000" spc="-50" dirty="0">
                <a:latin typeface="Times New Roman"/>
                <a:cs typeface="Times New Roman"/>
              </a:rPr>
              <a:t> </a:t>
            </a:r>
            <a:r>
              <a:rPr sz="2000" spc="-25" dirty="0">
                <a:latin typeface="Calibri"/>
                <a:cs typeface="Calibri"/>
              </a:rPr>
              <a:t>t</a:t>
            </a:r>
            <a:r>
              <a:rPr sz="2000" dirty="0">
                <a:latin typeface="Calibri"/>
                <a:cs typeface="Calibri"/>
              </a:rPr>
              <a:t>o</a:t>
            </a:r>
            <a:r>
              <a:rPr sz="2000" spc="-60" dirty="0">
                <a:latin typeface="Times New Roman"/>
                <a:cs typeface="Times New Roman"/>
              </a:rPr>
              <a:t> </a:t>
            </a:r>
            <a:r>
              <a:rPr sz="2000" dirty="0">
                <a:latin typeface="Calibri"/>
                <a:cs typeface="Calibri"/>
              </a:rPr>
              <a:t>run</a:t>
            </a:r>
            <a:r>
              <a:rPr sz="2000" spc="-55" dirty="0">
                <a:latin typeface="Times New Roman"/>
                <a:cs typeface="Times New Roman"/>
              </a:rPr>
              <a:t> </a:t>
            </a:r>
            <a:r>
              <a:rPr sz="2000" spc="-30" dirty="0">
                <a:latin typeface="Calibri"/>
                <a:cs typeface="Calibri"/>
              </a:rPr>
              <a:t>t</a:t>
            </a:r>
            <a:r>
              <a:rPr sz="2000" dirty="0">
                <a:latin typeface="Calibri"/>
                <a:cs typeface="Calibri"/>
              </a:rPr>
              <a:t>e</a:t>
            </a:r>
            <a:r>
              <a:rPr sz="2000" spc="-35" dirty="0">
                <a:latin typeface="Calibri"/>
                <a:cs typeface="Calibri"/>
              </a:rPr>
              <a:t>s</a:t>
            </a:r>
            <a:r>
              <a:rPr sz="2000" dirty="0">
                <a:latin typeface="Calibri"/>
                <a:cs typeface="Calibri"/>
              </a:rPr>
              <a:t>t</a:t>
            </a:r>
            <a:r>
              <a:rPr sz="2000" spc="-35" dirty="0">
                <a:latin typeface="Times New Roman"/>
                <a:cs typeface="Times New Roman"/>
              </a:rPr>
              <a:t> </a:t>
            </a:r>
            <a:r>
              <a:rPr sz="2000" dirty="0">
                <a:latin typeface="Calibri"/>
                <a:cs typeface="Calibri"/>
              </a:rPr>
              <a:t>in</a:t>
            </a:r>
            <a:r>
              <a:rPr sz="2000" spc="-50" dirty="0">
                <a:latin typeface="Times New Roman"/>
                <a:cs typeface="Times New Roman"/>
              </a:rPr>
              <a:t> </a:t>
            </a:r>
            <a:r>
              <a:rPr sz="2000" spc="-5" dirty="0">
                <a:latin typeface="Calibri"/>
                <a:cs typeface="Calibri"/>
              </a:rPr>
              <a:t>p</a:t>
            </a:r>
            <a:r>
              <a:rPr sz="2000" dirty="0">
                <a:latin typeface="Calibri"/>
                <a:cs typeface="Calibri"/>
              </a:rPr>
              <a:t>a</a:t>
            </a:r>
            <a:r>
              <a:rPr sz="2000" spc="-40" dirty="0">
                <a:latin typeface="Calibri"/>
                <a:cs typeface="Calibri"/>
              </a:rPr>
              <a:t>r</a:t>
            </a:r>
            <a:r>
              <a:rPr sz="2000" dirty="0">
                <a:latin typeface="Calibri"/>
                <a:cs typeface="Calibri"/>
              </a:rPr>
              <a:t>al</a:t>
            </a:r>
            <a:r>
              <a:rPr sz="2000" spc="-10" dirty="0">
                <a:latin typeface="Calibri"/>
                <a:cs typeface="Calibri"/>
              </a:rPr>
              <a:t>l</a:t>
            </a:r>
            <a:r>
              <a:rPr sz="2000" dirty="0">
                <a:latin typeface="Calibri"/>
                <a:cs typeface="Calibri"/>
              </a:rPr>
              <a:t>el</a:t>
            </a:r>
            <a:r>
              <a:rPr sz="2000" spc="-40" dirty="0">
                <a:latin typeface="Times New Roman"/>
                <a:cs typeface="Times New Roman"/>
              </a:rPr>
              <a:t> </a:t>
            </a:r>
            <a:r>
              <a:rPr sz="2000" spc="-5" dirty="0">
                <a:latin typeface="Calibri"/>
                <a:cs typeface="Calibri"/>
              </a:rPr>
              <a:t>o</a:t>
            </a:r>
            <a:r>
              <a:rPr sz="2000" dirty="0">
                <a:latin typeface="Calibri"/>
                <a:cs typeface="Calibri"/>
              </a:rPr>
              <a:t>n</a:t>
            </a:r>
            <a:r>
              <a:rPr sz="2000" spc="-50" dirty="0">
                <a:latin typeface="Times New Roman"/>
                <a:cs typeface="Times New Roman"/>
              </a:rPr>
              <a:t> </a:t>
            </a:r>
            <a:r>
              <a:rPr sz="2000" spc="-5" dirty="0">
                <a:latin typeface="Calibri"/>
                <a:cs typeface="Calibri"/>
              </a:rPr>
              <a:t>F</a:t>
            </a:r>
            <a:r>
              <a:rPr sz="2000" dirty="0">
                <a:latin typeface="Calibri"/>
                <a:cs typeface="Calibri"/>
              </a:rPr>
              <a:t>i</a:t>
            </a:r>
            <a:r>
              <a:rPr sz="2000" spc="-35" dirty="0">
                <a:latin typeface="Calibri"/>
                <a:cs typeface="Calibri"/>
              </a:rPr>
              <a:t>r</a:t>
            </a:r>
            <a:r>
              <a:rPr sz="2000" spc="-15" dirty="0">
                <a:latin typeface="Calibri"/>
                <a:cs typeface="Calibri"/>
              </a:rPr>
              <a:t>e</a:t>
            </a:r>
            <a:r>
              <a:rPr sz="2000" spc="-40" dirty="0">
                <a:latin typeface="Calibri"/>
                <a:cs typeface="Calibri"/>
              </a:rPr>
              <a:t>fo</a:t>
            </a:r>
            <a:r>
              <a:rPr sz="2000" dirty="0">
                <a:latin typeface="Calibri"/>
                <a:cs typeface="Calibri"/>
              </a:rPr>
              <a:t>x</a:t>
            </a:r>
            <a:r>
              <a:rPr sz="2000" spc="-75" dirty="0">
                <a:latin typeface="Times New Roman"/>
                <a:cs typeface="Times New Roman"/>
              </a:rPr>
              <a:t> </a:t>
            </a:r>
            <a:r>
              <a:rPr sz="2000" dirty="0">
                <a:latin typeface="Calibri"/>
                <a:cs typeface="Calibri"/>
              </a:rPr>
              <a:t>and</a:t>
            </a:r>
            <a:r>
              <a:rPr sz="2000" dirty="0">
                <a:latin typeface="Times New Roman"/>
                <a:cs typeface="Times New Roman"/>
              </a:rPr>
              <a:t> </a:t>
            </a:r>
            <a:r>
              <a:rPr sz="2000" spc="-5" dirty="0">
                <a:latin typeface="Calibri"/>
                <a:cs typeface="Calibri"/>
              </a:rPr>
              <a:t>Ch</a:t>
            </a:r>
            <a:r>
              <a:rPr sz="2000" spc="-40" dirty="0">
                <a:latin typeface="Calibri"/>
                <a:cs typeface="Calibri"/>
              </a:rPr>
              <a:t>r</a:t>
            </a:r>
            <a:r>
              <a:rPr sz="2000" spc="-5" dirty="0">
                <a:latin typeface="Calibri"/>
                <a:cs typeface="Calibri"/>
              </a:rPr>
              <a:t>ome</a:t>
            </a:r>
            <a:endParaRPr sz="2000" dirty="0">
              <a:latin typeface="Calibri"/>
              <a:cs typeface="Calibri"/>
            </a:endParaRPr>
          </a:p>
        </p:txBody>
      </p:sp>
    </p:spTree>
    <p:extLst>
      <p:ext uri="{BB962C8B-B14F-4D97-AF65-F5344CB8AC3E}">
        <p14:creationId xmlns:p14="http://schemas.microsoft.com/office/powerpoint/2010/main" val="18492255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6187" rIns="0" bIns="0" rtlCol="0">
            <a:spAutoFit/>
          </a:bodyPr>
          <a:lstStyle/>
          <a:p>
            <a:pPr marL="281940">
              <a:lnSpc>
                <a:spcPct val="100000"/>
              </a:lnSpc>
              <a:spcBef>
                <a:spcPts val="105"/>
              </a:spcBef>
            </a:pPr>
            <a:r>
              <a:rPr dirty="0">
                <a:latin typeface="+mj-lt"/>
              </a:rPr>
              <a:t>Lesson </a:t>
            </a:r>
            <a:r>
              <a:rPr spc="-10" dirty="0">
                <a:latin typeface="+mj-lt"/>
              </a:rPr>
              <a:t>Summary</a:t>
            </a:r>
          </a:p>
        </p:txBody>
      </p:sp>
      <p:sp>
        <p:nvSpPr>
          <p:cNvPr id="3" name="object 3"/>
          <p:cNvSpPr/>
          <p:nvPr/>
        </p:nvSpPr>
        <p:spPr>
          <a:xfrm>
            <a:off x="10973561" y="6320790"/>
            <a:ext cx="614680" cy="365760"/>
          </a:xfrm>
          <a:custGeom>
            <a:avLst/>
            <a:gdLst/>
            <a:ahLst/>
            <a:cxnLst/>
            <a:rect l="l" t="t" r="r" b="b"/>
            <a:pathLst>
              <a:path w="614679" h="365759">
                <a:moveTo>
                  <a:pt x="0" y="365760"/>
                </a:moveTo>
                <a:lnTo>
                  <a:pt x="614172" y="365760"/>
                </a:lnTo>
                <a:lnTo>
                  <a:pt x="614172" y="0"/>
                </a:lnTo>
                <a:lnTo>
                  <a:pt x="0" y="0"/>
                </a:lnTo>
                <a:lnTo>
                  <a:pt x="0" y="365760"/>
                </a:lnTo>
                <a:close/>
              </a:path>
            </a:pathLst>
          </a:custGeom>
          <a:ln w="28956">
            <a:solidFill>
              <a:srgbClr val="92D050"/>
            </a:solidFill>
          </a:ln>
        </p:spPr>
        <p:txBody>
          <a:bodyPr wrap="square" lIns="0" tIns="0" rIns="0" bIns="0" rtlCol="0"/>
          <a:lstStyle/>
          <a:p>
            <a:endParaRPr/>
          </a:p>
        </p:txBody>
      </p:sp>
      <p:sp>
        <p:nvSpPr>
          <p:cNvPr id="4" name="object 4"/>
          <p:cNvSpPr txBox="1"/>
          <p:nvPr/>
        </p:nvSpPr>
        <p:spPr>
          <a:xfrm>
            <a:off x="916939" y="1267713"/>
            <a:ext cx="3913504" cy="1394613"/>
          </a:xfrm>
          <a:prstGeom prst="rect">
            <a:avLst/>
          </a:prstGeom>
        </p:spPr>
        <p:txBody>
          <a:bodyPr vert="horz" wrap="square" lIns="0" tIns="12065" rIns="0" bIns="0" rtlCol="0">
            <a:spAutoFit/>
          </a:bodyPr>
          <a:lstStyle/>
          <a:p>
            <a:pPr marL="241300" indent="-228600">
              <a:lnSpc>
                <a:spcPct val="100000"/>
              </a:lnSpc>
              <a:spcBef>
                <a:spcPts val="95"/>
              </a:spcBef>
              <a:buFont typeface="Wingdings"/>
              <a:buChar char=""/>
              <a:tabLst>
                <a:tab pos="241300" algn="l"/>
              </a:tabLst>
            </a:pPr>
            <a:r>
              <a:rPr sz="2400" b="1" dirty="0">
                <a:solidFill>
                  <a:srgbClr val="404040"/>
                </a:solidFill>
                <a:latin typeface="Arial"/>
                <a:cs typeface="Arial"/>
              </a:rPr>
              <a:t>Highlight</a:t>
            </a:r>
            <a:r>
              <a:rPr sz="2400" b="1" spc="-80" dirty="0">
                <a:solidFill>
                  <a:srgbClr val="404040"/>
                </a:solidFill>
                <a:latin typeface="Arial"/>
                <a:cs typeface="Arial"/>
              </a:rPr>
              <a:t> </a:t>
            </a:r>
            <a:r>
              <a:rPr sz="2400" b="1" spc="-10" dirty="0">
                <a:solidFill>
                  <a:srgbClr val="404040"/>
                </a:solidFill>
                <a:latin typeface="Arial"/>
                <a:cs typeface="Arial"/>
              </a:rPr>
              <a:t>points</a:t>
            </a:r>
            <a:r>
              <a:rPr sz="2400" b="1" spc="-10" dirty="0" smtClean="0">
                <a:solidFill>
                  <a:srgbClr val="404040"/>
                </a:solidFill>
                <a:latin typeface="Arial"/>
                <a:cs typeface="Arial"/>
              </a:rPr>
              <a:t>:</a:t>
            </a:r>
          </a:p>
          <a:p>
            <a:pPr marL="698500" lvl="1" indent="-228600">
              <a:lnSpc>
                <a:spcPct val="100000"/>
              </a:lnSpc>
              <a:spcBef>
                <a:spcPts val="1570"/>
              </a:spcBef>
              <a:buChar char="•"/>
              <a:tabLst>
                <a:tab pos="698500" algn="l"/>
              </a:tabLst>
            </a:pPr>
            <a:r>
              <a:rPr lang="en-US" sz="2000" spc="-10" dirty="0" smtClean="0">
                <a:solidFill>
                  <a:srgbClr val="404040"/>
                </a:solidFill>
                <a:latin typeface="Arial"/>
                <a:cs typeface="Arial"/>
              </a:rPr>
              <a:t>Data driven approach</a:t>
            </a:r>
            <a:endParaRPr sz="2000" dirty="0" smtClean="0">
              <a:latin typeface="Arial"/>
              <a:cs typeface="Arial"/>
            </a:endParaRPr>
          </a:p>
          <a:p>
            <a:pPr marL="698500" lvl="1" indent="-228600">
              <a:lnSpc>
                <a:spcPct val="100000"/>
              </a:lnSpc>
              <a:spcBef>
                <a:spcPts val="1520"/>
              </a:spcBef>
              <a:buChar char="•"/>
              <a:tabLst>
                <a:tab pos="698500" algn="l"/>
              </a:tabLst>
            </a:pPr>
            <a:r>
              <a:rPr lang="en-US" sz="2000" dirty="0" smtClean="0">
                <a:solidFill>
                  <a:srgbClr val="404040"/>
                </a:solidFill>
                <a:latin typeface="Arial"/>
                <a:cs typeface="Arial"/>
              </a:rPr>
              <a:t>Selenium Grid</a:t>
            </a:r>
            <a:endParaRPr sz="2000" dirty="0" smtClean="0">
              <a:latin typeface="Arial"/>
              <a:cs typeface="Arial"/>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2090"/>
              </a:lnSpc>
            </a:pPr>
            <a:fld id="{81D60167-4931-47E6-BA6A-407CBD079E47}" type="slidenum">
              <a:rPr spc="-25" dirty="0"/>
              <a:t>15</a:t>
            </a:fld>
            <a:endParaRPr spc="-25"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10" dirty="0"/>
              <a:t>09e-BM/DT/FSOFT</a:t>
            </a:r>
            <a:r>
              <a:rPr spc="-30" dirty="0"/>
              <a:t> </a:t>
            </a:r>
            <a:r>
              <a:rPr dirty="0"/>
              <a:t>-</a:t>
            </a:r>
            <a:r>
              <a:rPr spc="-5" dirty="0"/>
              <a:t> </a:t>
            </a:r>
            <a:r>
              <a:rPr dirty="0"/>
              <a:t>@FPT</a:t>
            </a:r>
            <a:r>
              <a:rPr spc="-25" dirty="0"/>
              <a:t> </a:t>
            </a:r>
            <a:r>
              <a:rPr dirty="0"/>
              <a:t>SOFTWARE</a:t>
            </a:r>
            <a:r>
              <a:rPr spc="-5" dirty="0"/>
              <a:t> </a:t>
            </a:r>
            <a:r>
              <a:rPr dirty="0"/>
              <a:t>-</a:t>
            </a:r>
            <a:r>
              <a:rPr spc="-25" dirty="0"/>
              <a:t> </a:t>
            </a:r>
            <a:r>
              <a:rPr dirty="0"/>
              <a:t>FPT</a:t>
            </a:r>
            <a:r>
              <a:rPr spc="-15" dirty="0"/>
              <a:t> </a:t>
            </a:r>
            <a:r>
              <a:rPr spc="-10" dirty="0"/>
              <a:t>Software</a:t>
            </a:r>
            <a:r>
              <a:rPr spc="-95" dirty="0"/>
              <a:t> </a:t>
            </a:r>
            <a:r>
              <a:rPr dirty="0"/>
              <a:t>Acadademy</a:t>
            </a:r>
            <a:r>
              <a:rPr spc="-5" dirty="0"/>
              <a:t> </a:t>
            </a:r>
            <a:r>
              <a:rPr dirty="0"/>
              <a:t>-</a:t>
            </a:r>
            <a:r>
              <a:rPr spc="-5" dirty="0"/>
              <a:t> </a:t>
            </a:r>
            <a:r>
              <a:rPr dirty="0"/>
              <a:t>Internal</a:t>
            </a:r>
            <a:r>
              <a:rPr spc="-40" dirty="0"/>
              <a:t> </a:t>
            </a:r>
            <a:r>
              <a:rPr spc="-25" dirty="0"/>
              <a:t>Use</a:t>
            </a:r>
          </a:p>
        </p:txBody>
      </p:sp>
      <p:sp>
        <p:nvSpPr>
          <p:cNvPr id="8" name="object 3"/>
          <p:cNvSpPr/>
          <p:nvPr/>
        </p:nvSpPr>
        <p:spPr>
          <a:xfrm>
            <a:off x="6477000" y="2133600"/>
            <a:ext cx="5258561" cy="348452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420041" y="697535"/>
            <a:ext cx="5485094" cy="4318079"/>
          </a:xfrm>
          <a:prstGeom prst="rect">
            <a:avLst/>
          </a:prstGeom>
        </p:spPr>
      </p:pic>
      <p:grpSp>
        <p:nvGrpSpPr>
          <p:cNvPr id="3" name="object 3"/>
          <p:cNvGrpSpPr/>
          <p:nvPr/>
        </p:nvGrpSpPr>
        <p:grpSpPr>
          <a:xfrm>
            <a:off x="0" y="6294120"/>
            <a:ext cx="4546600" cy="563880"/>
            <a:chOff x="0" y="6294120"/>
            <a:chExt cx="4546600" cy="563880"/>
          </a:xfrm>
        </p:grpSpPr>
        <p:sp>
          <p:nvSpPr>
            <p:cNvPr id="4" name="object 4"/>
            <p:cNvSpPr/>
            <p:nvPr/>
          </p:nvSpPr>
          <p:spPr>
            <a:xfrm>
              <a:off x="3195827" y="6294120"/>
              <a:ext cx="1350645" cy="563880"/>
            </a:xfrm>
            <a:custGeom>
              <a:avLst/>
              <a:gdLst/>
              <a:ahLst/>
              <a:cxnLst/>
              <a:rect l="l" t="t" r="r" b="b"/>
              <a:pathLst>
                <a:path w="1350645" h="563879">
                  <a:moveTo>
                    <a:pt x="1350264" y="0"/>
                  </a:moveTo>
                  <a:lnTo>
                    <a:pt x="481711" y="0"/>
                  </a:lnTo>
                  <a:lnTo>
                    <a:pt x="0" y="563879"/>
                  </a:lnTo>
                  <a:lnTo>
                    <a:pt x="868552" y="563879"/>
                  </a:lnTo>
                  <a:lnTo>
                    <a:pt x="1350264" y="0"/>
                  </a:lnTo>
                  <a:close/>
                </a:path>
              </a:pathLst>
            </a:custGeom>
            <a:solidFill>
              <a:srgbClr val="76BD43"/>
            </a:solidFill>
          </p:spPr>
          <p:txBody>
            <a:bodyPr wrap="square" lIns="0" tIns="0" rIns="0" bIns="0" rtlCol="0"/>
            <a:lstStyle/>
            <a:p>
              <a:endParaRPr/>
            </a:p>
          </p:txBody>
        </p:sp>
        <p:sp>
          <p:nvSpPr>
            <p:cNvPr id="5" name="object 5"/>
            <p:cNvSpPr/>
            <p:nvPr/>
          </p:nvSpPr>
          <p:spPr>
            <a:xfrm>
              <a:off x="0" y="6295644"/>
              <a:ext cx="4325620" cy="562610"/>
            </a:xfrm>
            <a:custGeom>
              <a:avLst/>
              <a:gdLst/>
              <a:ahLst/>
              <a:cxnLst/>
              <a:rect l="l" t="t" r="r" b="b"/>
              <a:pathLst>
                <a:path w="4325620" h="562609">
                  <a:moveTo>
                    <a:pt x="4325112" y="0"/>
                  </a:moveTo>
                  <a:lnTo>
                    <a:pt x="0" y="0"/>
                  </a:lnTo>
                  <a:lnTo>
                    <a:pt x="0" y="562353"/>
                  </a:lnTo>
                  <a:lnTo>
                    <a:pt x="3823878" y="562353"/>
                  </a:lnTo>
                  <a:lnTo>
                    <a:pt x="4325112" y="0"/>
                  </a:lnTo>
                  <a:close/>
                </a:path>
              </a:pathLst>
            </a:custGeom>
            <a:solidFill>
              <a:srgbClr val="3962AA"/>
            </a:solidFill>
          </p:spPr>
          <p:txBody>
            <a:bodyPr wrap="square" lIns="0" tIns="0" rIns="0" bIns="0" rtlCol="0"/>
            <a:lstStyle/>
            <a:p>
              <a:endParaRPr/>
            </a:p>
          </p:txBody>
        </p:sp>
        <p:pic>
          <p:nvPicPr>
            <p:cNvPr id="6" name="object 6"/>
            <p:cNvPicPr/>
            <p:nvPr/>
          </p:nvPicPr>
          <p:blipFill>
            <a:blip r:embed="rId3" cstate="print"/>
            <a:stretch>
              <a:fillRect/>
            </a:stretch>
          </p:blipFill>
          <p:spPr>
            <a:xfrm>
              <a:off x="778763" y="6438900"/>
              <a:ext cx="2257044" cy="289560"/>
            </a:xfrm>
            <a:prstGeom prst="rect">
              <a:avLst/>
            </a:prstGeom>
          </p:spPr>
        </p:pic>
      </p:grpSp>
      <p:pic>
        <p:nvPicPr>
          <p:cNvPr id="7" name="object 7"/>
          <p:cNvPicPr/>
          <p:nvPr/>
        </p:nvPicPr>
        <p:blipFill>
          <a:blip r:embed="rId4" cstate="print"/>
          <a:stretch>
            <a:fillRect/>
          </a:stretch>
        </p:blipFill>
        <p:spPr>
          <a:xfrm>
            <a:off x="420881" y="325782"/>
            <a:ext cx="1317431" cy="652979"/>
          </a:xfrm>
          <a:prstGeom prst="rect">
            <a:avLst/>
          </a:prstGeom>
        </p:spPr>
      </p:pic>
      <p:sp>
        <p:nvSpPr>
          <p:cNvPr id="8" name="object 8"/>
          <p:cNvSpPr txBox="1">
            <a:spLocks noGrp="1"/>
          </p:cNvSpPr>
          <p:nvPr>
            <p:ph type="title"/>
          </p:nvPr>
        </p:nvSpPr>
        <p:spPr>
          <a:xfrm>
            <a:off x="451510" y="2463241"/>
            <a:ext cx="5751195" cy="1123315"/>
          </a:xfrm>
          <a:prstGeom prst="rect">
            <a:avLst/>
          </a:prstGeom>
        </p:spPr>
        <p:txBody>
          <a:bodyPr vert="horz" wrap="square" lIns="0" tIns="12700" rIns="0" bIns="0" rtlCol="0">
            <a:spAutoFit/>
          </a:bodyPr>
          <a:lstStyle/>
          <a:p>
            <a:pPr marL="12700">
              <a:lnSpc>
                <a:spcPct val="100000"/>
              </a:lnSpc>
              <a:spcBef>
                <a:spcPts val="100"/>
              </a:spcBef>
            </a:pPr>
            <a:r>
              <a:rPr sz="7200" dirty="0"/>
              <a:t>THANK</a:t>
            </a:r>
            <a:r>
              <a:rPr sz="7200" spc="-130" dirty="0"/>
              <a:t> </a:t>
            </a:r>
            <a:r>
              <a:rPr sz="7200" spc="-20" dirty="0"/>
              <a:t>YOU!</a:t>
            </a:r>
            <a:endParaRPr sz="7200"/>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750570">
              <a:lnSpc>
                <a:spcPts val="1425"/>
              </a:lnSpc>
            </a:pPr>
            <a:r>
              <a:rPr spc="-10" dirty="0"/>
              <a:t>09e-BM/DT/FSOFT</a:t>
            </a:r>
            <a:r>
              <a:rPr spc="-30" dirty="0"/>
              <a:t> </a:t>
            </a:r>
            <a:r>
              <a:rPr dirty="0"/>
              <a:t>-</a:t>
            </a:r>
            <a:r>
              <a:rPr spc="-5" dirty="0"/>
              <a:t> </a:t>
            </a:r>
            <a:r>
              <a:rPr dirty="0"/>
              <a:t>@FPT</a:t>
            </a:r>
            <a:r>
              <a:rPr spc="-25" dirty="0"/>
              <a:t> </a:t>
            </a:r>
            <a:r>
              <a:rPr dirty="0"/>
              <a:t>SOFTWARE</a:t>
            </a:r>
            <a:r>
              <a:rPr spc="-5" dirty="0"/>
              <a:t> </a:t>
            </a:r>
            <a:r>
              <a:rPr dirty="0"/>
              <a:t>-</a:t>
            </a:r>
            <a:r>
              <a:rPr spc="-25" dirty="0"/>
              <a:t> </a:t>
            </a:r>
            <a:r>
              <a:rPr dirty="0"/>
              <a:t>FPT</a:t>
            </a:r>
            <a:r>
              <a:rPr spc="-15" dirty="0"/>
              <a:t> </a:t>
            </a:r>
            <a:r>
              <a:rPr spc="-10" dirty="0"/>
              <a:t>Software</a:t>
            </a:r>
            <a:r>
              <a:rPr spc="-95" dirty="0"/>
              <a:t> </a:t>
            </a:r>
            <a:r>
              <a:rPr dirty="0"/>
              <a:t>Acadademy</a:t>
            </a:r>
            <a:r>
              <a:rPr spc="-5" dirty="0"/>
              <a:t> </a:t>
            </a:r>
            <a:r>
              <a:rPr dirty="0"/>
              <a:t>-</a:t>
            </a:r>
            <a:r>
              <a:rPr spc="-5" dirty="0"/>
              <a:t> </a:t>
            </a:r>
            <a:r>
              <a:rPr dirty="0"/>
              <a:t>Internal</a:t>
            </a:r>
            <a:r>
              <a:rPr spc="-40" dirty="0"/>
              <a:t> </a:t>
            </a:r>
            <a:r>
              <a:rPr spc="-25" dirty="0"/>
              <a:t>Use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Agenda</a:t>
            </a:r>
          </a:p>
        </p:txBody>
      </p:sp>
      <p:sp>
        <p:nvSpPr>
          <p:cNvPr id="3" name="object 3"/>
          <p:cNvSpPr txBox="1"/>
          <p:nvPr/>
        </p:nvSpPr>
        <p:spPr>
          <a:xfrm>
            <a:off x="677672" y="1157477"/>
            <a:ext cx="3029585" cy="911147"/>
          </a:xfrm>
          <a:prstGeom prst="rect">
            <a:avLst/>
          </a:prstGeom>
        </p:spPr>
        <p:txBody>
          <a:bodyPr vert="horz" wrap="square" lIns="0" tIns="13335" rIns="0" bIns="0" rtlCol="0">
            <a:spAutoFit/>
          </a:bodyPr>
          <a:lstStyle/>
          <a:p>
            <a:pPr marL="469265" indent="-456565">
              <a:lnSpc>
                <a:spcPct val="100000"/>
              </a:lnSpc>
              <a:spcBef>
                <a:spcPts val="105"/>
              </a:spcBef>
              <a:buAutoNum type="arabicPeriod"/>
              <a:tabLst>
                <a:tab pos="469265" algn="l"/>
              </a:tabLst>
            </a:pPr>
            <a:r>
              <a:rPr lang="en-US" sz="2000" i="1" spc="-40" dirty="0" smtClean="0">
                <a:solidFill>
                  <a:srgbClr val="404040"/>
                </a:solidFill>
                <a:latin typeface="Arial"/>
                <a:cs typeface="Arial"/>
              </a:rPr>
              <a:t>Data Driven</a:t>
            </a:r>
            <a:endParaRPr sz="2000" dirty="0">
              <a:latin typeface="Arial"/>
              <a:cs typeface="Arial"/>
            </a:endParaRPr>
          </a:p>
          <a:p>
            <a:pPr marL="469265" indent="-456565">
              <a:lnSpc>
                <a:spcPct val="100000"/>
              </a:lnSpc>
              <a:spcBef>
                <a:spcPts val="2195"/>
              </a:spcBef>
              <a:buAutoNum type="arabicPeriod"/>
              <a:tabLst>
                <a:tab pos="469265" algn="l"/>
              </a:tabLst>
            </a:pPr>
            <a:r>
              <a:rPr lang="en-US" sz="2000" i="1" dirty="0" smtClean="0">
                <a:solidFill>
                  <a:srgbClr val="404040"/>
                </a:solidFill>
                <a:latin typeface="Arial"/>
                <a:cs typeface="Arial"/>
              </a:rPr>
              <a:t>Selenium Grid</a:t>
            </a:r>
            <a:endParaRPr sz="2000" dirty="0">
              <a:latin typeface="Arial"/>
              <a:cs typeface="Arial"/>
            </a:endParaRPr>
          </a:p>
        </p:txBody>
      </p:sp>
      <p:sp>
        <p:nvSpPr>
          <p:cNvPr id="4" name="object 4"/>
          <p:cNvSpPr/>
          <p:nvPr/>
        </p:nvSpPr>
        <p:spPr>
          <a:xfrm>
            <a:off x="10973561" y="6320790"/>
            <a:ext cx="614680" cy="365760"/>
          </a:xfrm>
          <a:custGeom>
            <a:avLst/>
            <a:gdLst/>
            <a:ahLst/>
            <a:cxnLst/>
            <a:rect l="l" t="t" r="r" b="b"/>
            <a:pathLst>
              <a:path w="614679" h="365759">
                <a:moveTo>
                  <a:pt x="0" y="365760"/>
                </a:moveTo>
                <a:lnTo>
                  <a:pt x="614172" y="365760"/>
                </a:lnTo>
                <a:lnTo>
                  <a:pt x="614172" y="0"/>
                </a:lnTo>
                <a:lnTo>
                  <a:pt x="0" y="0"/>
                </a:lnTo>
                <a:lnTo>
                  <a:pt x="0" y="365760"/>
                </a:lnTo>
                <a:close/>
              </a:path>
            </a:pathLst>
          </a:custGeom>
          <a:ln w="28956">
            <a:solidFill>
              <a:srgbClr val="92D050"/>
            </a:solidFill>
          </a:ln>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2090"/>
              </a:lnSpc>
            </a:pPr>
            <a:fld id="{81D60167-4931-47E6-BA6A-407CBD079E47}" type="slidenum">
              <a:rPr spc="-25" dirty="0"/>
              <a:t>2</a:t>
            </a:fld>
            <a:endParaRPr spc="-25"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10" dirty="0"/>
              <a:t>09e-BM/DT/FSOFT</a:t>
            </a:r>
            <a:r>
              <a:rPr spc="-30" dirty="0"/>
              <a:t> </a:t>
            </a:r>
            <a:r>
              <a:rPr dirty="0"/>
              <a:t>-</a:t>
            </a:r>
            <a:r>
              <a:rPr spc="-5" dirty="0"/>
              <a:t> </a:t>
            </a:r>
            <a:r>
              <a:rPr dirty="0"/>
              <a:t>@FPT</a:t>
            </a:r>
            <a:r>
              <a:rPr spc="-25" dirty="0"/>
              <a:t> </a:t>
            </a:r>
            <a:r>
              <a:rPr dirty="0"/>
              <a:t>SOFTWARE</a:t>
            </a:r>
            <a:r>
              <a:rPr spc="-5" dirty="0"/>
              <a:t> </a:t>
            </a:r>
            <a:r>
              <a:rPr dirty="0"/>
              <a:t>-</a:t>
            </a:r>
            <a:r>
              <a:rPr spc="-25" dirty="0"/>
              <a:t> </a:t>
            </a:r>
            <a:r>
              <a:rPr dirty="0"/>
              <a:t>FPT</a:t>
            </a:r>
            <a:r>
              <a:rPr spc="-15" dirty="0"/>
              <a:t> </a:t>
            </a:r>
            <a:r>
              <a:rPr spc="-10" dirty="0"/>
              <a:t>Software</a:t>
            </a:r>
            <a:r>
              <a:rPr spc="-95" dirty="0"/>
              <a:t> </a:t>
            </a:r>
            <a:r>
              <a:rPr dirty="0"/>
              <a:t>Acadademy</a:t>
            </a:r>
            <a:r>
              <a:rPr spc="-5" dirty="0"/>
              <a:t> </a:t>
            </a:r>
            <a:r>
              <a:rPr dirty="0"/>
              <a:t>-</a:t>
            </a:r>
            <a:r>
              <a:rPr spc="-5" dirty="0"/>
              <a:t> </a:t>
            </a:r>
            <a:r>
              <a:rPr dirty="0"/>
              <a:t>Internal</a:t>
            </a:r>
            <a:r>
              <a:rPr spc="-40" dirty="0"/>
              <a:t> </a:t>
            </a:r>
            <a:r>
              <a:rPr spc="-25" dirty="0"/>
              <a:t>Use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81940">
              <a:lnSpc>
                <a:spcPct val="100000"/>
              </a:lnSpc>
              <a:spcBef>
                <a:spcPts val="100"/>
              </a:spcBef>
            </a:pPr>
            <a:r>
              <a:rPr dirty="0"/>
              <a:t>Lesson </a:t>
            </a:r>
            <a:r>
              <a:rPr spc="-10" dirty="0"/>
              <a:t>Objectives</a:t>
            </a:r>
          </a:p>
        </p:txBody>
      </p:sp>
      <p:sp>
        <p:nvSpPr>
          <p:cNvPr id="3" name="object 3"/>
          <p:cNvSpPr txBox="1"/>
          <p:nvPr/>
        </p:nvSpPr>
        <p:spPr>
          <a:xfrm>
            <a:off x="916939" y="1252855"/>
            <a:ext cx="7312661" cy="2090957"/>
          </a:xfrm>
          <a:prstGeom prst="rect">
            <a:avLst/>
          </a:prstGeom>
        </p:spPr>
        <p:txBody>
          <a:bodyPr vert="horz" wrap="square" lIns="0" tIns="13335" rIns="0" bIns="0" rtlCol="0">
            <a:spAutoFit/>
          </a:bodyPr>
          <a:lstStyle/>
          <a:p>
            <a:pPr marL="469900" indent="-457200">
              <a:lnSpc>
                <a:spcPct val="100000"/>
              </a:lnSpc>
              <a:spcBef>
                <a:spcPts val="105"/>
              </a:spcBef>
              <a:buAutoNum type="arabicPeriod"/>
              <a:tabLst>
                <a:tab pos="469900" algn="l"/>
              </a:tabLst>
            </a:pPr>
            <a:r>
              <a:rPr sz="2000" dirty="0" smtClean="0">
                <a:solidFill>
                  <a:srgbClr val="404040"/>
                </a:solidFill>
                <a:latin typeface="Arial"/>
                <a:cs typeface="Arial"/>
              </a:rPr>
              <a:t>Understand</a:t>
            </a:r>
            <a:r>
              <a:rPr lang="en-US" sz="2000" spc="-65" dirty="0">
                <a:solidFill>
                  <a:srgbClr val="404040"/>
                </a:solidFill>
                <a:latin typeface="Arial"/>
                <a:cs typeface="Arial"/>
              </a:rPr>
              <a:t> </a:t>
            </a:r>
            <a:r>
              <a:rPr lang="en-US" sz="2000" spc="-65" dirty="0" smtClean="0">
                <a:solidFill>
                  <a:srgbClr val="404040"/>
                </a:solidFill>
                <a:latin typeface="Arial"/>
                <a:cs typeface="Arial"/>
              </a:rPr>
              <a:t>what is Selenium Grid</a:t>
            </a:r>
            <a:endParaRPr sz="2000" dirty="0">
              <a:latin typeface="Arial"/>
              <a:cs typeface="Arial"/>
            </a:endParaRPr>
          </a:p>
          <a:p>
            <a:pPr marL="469900" indent="-457200">
              <a:lnSpc>
                <a:spcPct val="100000"/>
              </a:lnSpc>
              <a:spcBef>
                <a:spcPts val="2195"/>
              </a:spcBef>
              <a:buAutoNum type="arabicPeriod"/>
              <a:tabLst>
                <a:tab pos="469900" algn="l"/>
              </a:tabLst>
            </a:pPr>
            <a:r>
              <a:rPr lang="en-US" sz="2000" dirty="0" smtClean="0">
                <a:solidFill>
                  <a:srgbClr val="404040"/>
                </a:solidFill>
                <a:latin typeface="Arial"/>
                <a:cs typeface="Arial"/>
              </a:rPr>
              <a:t>Able to configure/setup Selenium Grid in the real project</a:t>
            </a:r>
            <a:endParaRPr sz="2000" dirty="0">
              <a:latin typeface="Arial"/>
              <a:cs typeface="Arial"/>
            </a:endParaRPr>
          </a:p>
          <a:p>
            <a:pPr marL="469900" indent="-457200">
              <a:lnSpc>
                <a:spcPct val="100000"/>
              </a:lnSpc>
              <a:spcBef>
                <a:spcPts val="2200"/>
              </a:spcBef>
              <a:buAutoNum type="arabicPeriod"/>
              <a:tabLst>
                <a:tab pos="469900" algn="l"/>
              </a:tabLst>
            </a:pPr>
            <a:r>
              <a:rPr lang="en-US" sz="2000" dirty="0" smtClean="0">
                <a:solidFill>
                  <a:srgbClr val="404040"/>
                </a:solidFill>
                <a:latin typeface="Arial"/>
                <a:cs typeface="Arial"/>
              </a:rPr>
              <a:t>Understand Data driven approach</a:t>
            </a:r>
            <a:endParaRPr sz="2000" dirty="0">
              <a:latin typeface="Arial"/>
              <a:cs typeface="Arial"/>
            </a:endParaRPr>
          </a:p>
          <a:p>
            <a:pPr marL="469900" indent="-457200">
              <a:lnSpc>
                <a:spcPct val="100000"/>
              </a:lnSpc>
              <a:spcBef>
                <a:spcPts val="2195"/>
              </a:spcBef>
              <a:buAutoNum type="arabicPeriod"/>
              <a:tabLst>
                <a:tab pos="469900" algn="l"/>
              </a:tabLst>
            </a:pPr>
            <a:r>
              <a:rPr sz="2000" dirty="0">
                <a:solidFill>
                  <a:srgbClr val="404040"/>
                </a:solidFill>
                <a:latin typeface="Arial"/>
                <a:cs typeface="Arial"/>
              </a:rPr>
              <a:t>Able</a:t>
            </a:r>
            <a:r>
              <a:rPr sz="2000" spc="-40" dirty="0">
                <a:solidFill>
                  <a:srgbClr val="404040"/>
                </a:solidFill>
                <a:latin typeface="Arial"/>
                <a:cs typeface="Arial"/>
              </a:rPr>
              <a:t> </a:t>
            </a:r>
            <a:r>
              <a:rPr sz="2000" dirty="0">
                <a:solidFill>
                  <a:srgbClr val="404040"/>
                </a:solidFill>
                <a:latin typeface="Arial"/>
                <a:cs typeface="Arial"/>
              </a:rPr>
              <a:t>to</a:t>
            </a:r>
            <a:r>
              <a:rPr sz="2000" spc="-40" dirty="0">
                <a:solidFill>
                  <a:srgbClr val="404040"/>
                </a:solidFill>
                <a:latin typeface="Arial"/>
                <a:cs typeface="Arial"/>
              </a:rPr>
              <a:t> </a:t>
            </a:r>
            <a:r>
              <a:rPr sz="2000" dirty="0">
                <a:solidFill>
                  <a:srgbClr val="404040"/>
                </a:solidFill>
                <a:latin typeface="Arial"/>
                <a:cs typeface="Arial"/>
              </a:rPr>
              <a:t>apply</a:t>
            </a:r>
            <a:r>
              <a:rPr sz="2000" spc="-85" dirty="0">
                <a:solidFill>
                  <a:srgbClr val="404040"/>
                </a:solidFill>
                <a:latin typeface="Arial"/>
                <a:cs typeface="Arial"/>
              </a:rPr>
              <a:t> </a:t>
            </a:r>
            <a:r>
              <a:rPr lang="en-US" sz="2000" spc="-25" dirty="0" smtClean="0">
                <a:solidFill>
                  <a:srgbClr val="404040"/>
                </a:solidFill>
                <a:latin typeface="Arial"/>
                <a:cs typeface="Arial"/>
              </a:rPr>
              <a:t>Data driven</a:t>
            </a:r>
            <a:r>
              <a:rPr sz="2000" spc="-50" dirty="0" smtClean="0">
                <a:solidFill>
                  <a:srgbClr val="404040"/>
                </a:solidFill>
                <a:latin typeface="Arial"/>
                <a:cs typeface="Arial"/>
              </a:rPr>
              <a:t> </a:t>
            </a:r>
            <a:r>
              <a:rPr sz="2000" dirty="0">
                <a:solidFill>
                  <a:srgbClr val="404040"/>
                </a:solidFill>
                <a:latin typeface="Arial"/>
                <a:cs typeface="Arial"/>
              </a:rPr>
              <a:t>in</a:t>
            </a:r>
            <a:r>
              <a:rPr sz="2000" spc="-30" dirty="0">
                <a:solidFill>
                  <a:srgbClr val="404040"/>
                </a:solidFill>
                <a:latin typeface="Arial"/>
                <a:cs typeface="Arial"/>
              </a:rPr>
              <a:t> </a:t>
            </a:r>
            <a:r>
              <a:rPr sz="2000" dirty="0">
                <a:solidFill>
                  <a:srgbClr val="404040"/>
                </a:solidFill>
                <a:latin typeface="Arial"/>
                <a:cs typeface="Arial"/>
              </a:rPr>
              <a:t>real</a:t>
            </a:r>
            <a:r>
              <a:rPr sz="2000" spc="-45" dirty="0">
                <a:solidFill>
                  <a:srgbClr val="404040"/>
                </a:solidFill>
                <a:latin typeface="Arial"/>
                <a:cs typeface="Arial"/>
              </a:rPr>
              <a:t> </a:t>
            </a:r>
            <a:r>
              <a:rPr sz="2000" spc="-10" dirty="0">
                <a:solidFill>
                  <a:srgbClr val="404040"/>
                </a:solidFill>
                <a:latin typeface="Arial"/>
                <a:cs typeface="Arial"/>
              </a:rPr>
              <a:t>projects</a:t>
            </a:r>
            <a:endParaRPr sz="2000" dirty="0">
              <a:latin typeface="Arial"/>
              <a:cs typeface="Arial"/>
            </a:endParaRPr>
          </a:p>
        </p:txBody>
      </p:sp>
      <p:sp>
        <p:nvSpPr>
          <p:cNvPr id="4" name="object 4"/>
          <p:cNvSpPr/>
          <p:nvPr/>
        </p:nvSpPr>
        <p:spPr>
          <a:xfrm>
            <a:off x="10973561" y="6320790"/>
            <a:ext cx="614680" cy="365760"/>
          </a:xfrm>
          <a:custGeom>
            <a:avLst/>
            <a:gdLst/>
            <a:ahLst/>
            <a:cxnLst/>
            <a:rect l="l" t="t" r="r" b="b"/>
            <a:pathLst>
              <a:path w="614679" h="365759">
                <a:moveTo>
                  <a:pt x="0" y="365760"/>
                </a:moveTo>
                <a:lnTo>
                  <a:pt x="614172" y="365760"/>
                </a:lnTo>
                <a:lnTo>
                  <a:pt x="614172" y="0"/>
                </a:lnTo>
                <a:lnTo>
                  <a:pt x="0" y="0"/>
                </a:lnTo>
                <a:lnTo>
                  <a:pt x="0" y="365760"/>
                </a:lnTo>
                <a:close/>
              </a:path>
            </a:pathLst>
          </a:custGeom>
          <a:ln w="28956">
            <a:solidFill>
              <a:srgbClr val="92D050"/>
            </a:solidFill>
          </a:ln>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2090"/>
              </a:lnSpc>
            </a:pPr>
            <a:fld id="{81D60167-4931-47E6-BA6A-407CBD079E47}" type="slidenum">
              <a:rPr spc="-25" dirty="0"/>
              <a:t>3</a:t>
            </a:fld>
            <a:endParaRPr spc="-25"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10" dirty="0"/>
              <a:t>09e-BM/DT/FSOFT</a:t>
            </a:r>
            <a:r>
              <a:rPr spc="-30" dirty="0"/>
              <a:t> </a:t>
            </a:r>
            <a:r>
              <a:rPr dirty="0"/>
              <a:t>-</a:t>
            </a:r>
            <a:r>
              <a:rPr spc="-5" dirty="0"/>
              <a:t> </a:t>
            </a:r>
            <a:r>
              <a:rPr dirty="0"/>
              <a:t>@FPT</a:t>
            </a:r>
            <a:r>
              <a:rPr spc="-25" dirty="0"/>
              <a:t> </a:t>
            </a:r>
            <a:r>
              <a:rPr dirty="0"/>
              <a:t>SOFTWARE</a:t>
            </a:r>
            <a:r>
              <a:rPr spc="-5" dirty="0"/>
              <a:t> </a:t>
            </a:r>
            <a:r>
              <a:rPr dirty="0"/>
              <a:t>-</a:t>
            </a:r>
            <a:r>
              <a:rPr spc="-25" dirty="0"/>
              <a:t> </a:t>
            </a:r>
            <a:r>
              <a:rPr dirty="0"/>
              <a:t>FPT</a:t>
            </a:r>
            <a:r>
              <a:rPr spc="-15" dirty="0"/>
              <a:t> </a:t>
            </a:r>
            <a:r>
              <a:rPr spc="-10" dirty="0"/>
              <a:t>Software</a:t>
            </a:r>
            <a:r>
              <a:rPr spc="-95" dirty="0"/>
              <a:t> </a:t>
            </a:r>
            <a:r>
              <a:rPr dirty="0"/>
              <a:t>Acadademy</a:t>
            </a:r>
            <a:r>
              <a:rPr spc="-5" dirty="0"/>
              <a:t> </a:t>
            </a:r>
            <a:r>
              <a:rPr dirty="0"/>
              <a:t>-</a:t>
            </a:r>
            <a:r>
              <a:rPr spc="-5" dirty="0"/>
              <a:t> </a:t>
            </a:r>
            <a:r>
              <a:rPr dirty="0"/>
              <a:t>Internal</a:t>
            </a:r>
            <a:r>
              <a:rPr spc="-40" dirty="0"/>
              <a:t> </a:t>
            </a:r>
            <a:r>
              <a:rPr spc="-25" dirty="0"/>
              <a:t>Use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44" y="2890774"/>
            <a:ext cx="9141156" cy="690574"/>
          </a:xfrm>
          <a:prstGeom prst="rect">
            <a:avLst/>
          </a:prstGeom>
        </p:spPr>
        <p:txBody>
          <a:bodyPr vert="horz" wrap="square" lIns="0" tIns="13335" rIns="0" bIns="0" rtlCol="0">
            <a:spAutoFit/>
          </a:bodyPr>
          <a:lstStyle/>
          <a:p>
            <a:pPr marL="12700">
              <a:lnSpc>
                <a:spcPct val="100000"/>
              </a:lnSpc>
              <a:spcBef>
                <a:spcPts val="105"/>
              </a:spcBef>
            </a:pPr>
            <a:r>
              <a:rPr dirty="0"/>
              <a:t>Section</a:t>
            </a:r>
            <a:r>
              <a:rPr spc="-25" dirty="0"/>
              <a:t> </a:t>
            </a:r>
            <a:r>
              <a:rPr dirty="0"/>
              <a:t>1</a:t>
            </a:r>
            <a:r>
              <a:rPr spc="-20" dirty="0"/>
              <a:t> </a:t>
            </a:r>
            <a:r>
              <a:rPr dirty="0"/>
              <a:t>–</a:t>
            </a:r>
            <a:r>
              <a:rPr spc="-5" dirty="0"/>
              <a:t> </a:t>
            </a:r>
            <a:r>
              <a:rPr i="1" dirty="0">
                <a:latin typeface="Arial"/>
                <a:cs typeface="Arial"/>
              </a:rPr>
              <a:t>What</a:t>
            </a:r>
            <a:r>
              <a:rPr i="1" spc="-30" dirty="0">
                <a:latin typeface="Arial"/>
                <a:cs typeface="Arial"/>
              </a:rPr>
              <a:t> </a:t>
            </a:r>
            <a:r>
              <a:rPr i="1" dirty="0">
                <a:latin typeface="Arial"/>
                <a:cs typeface="Arial"/>
              </a:rPr>
              <a:t>is</a:t>
            </a:r>
            <a:r>
              <a:rPr i="1" spc="-20" dirty="0">
                <a:latin typeface="Arial"/>
                <a:cs typeface="Arial"/>
              </a:rPr>
              <a:t> </a:t>
            </a:r>
            <a:r>
              <a:rPr lang="en-US" i="1" spc="-10" dirty="0" smtClean="0"/>
              <a:t>Data driven</a:t>
            </a:r>
            <a:r>
              <a:rPr i="1" spc="-10" dirty="0" smtClean="0">
                <a:latin typeface="Arial"/>
                <a:cs typeface="Arial"/>
              </a:rPr>
              <a:t>?</a:t>
            </a:r>
            <a:endParaRPr i="1" spc="-10" dirty="0">
              <a:latin typeface="Arial"/>
              <a:cs typeface="Arial"/>
            </a:endParaRPr>
          </a:p>
        </p:txBody>
      </p:sp>
      <p:sp>
        <p:nvSpPr>
          <p:cNvPr id="3" name="object 3"/>
          <p:cNvSpPr/>
          <p:nvPr/>
        </p:nvSpPr>
        <p:spPr>
          <a:xfrm>
            <a:off x="10973561" y="6320790"/>
            <a:ext cx="614680" cy="365760"/>
          </a:xfrm>
          <a:custGeom>
            <a:avLst/>
            <a:gdLst/>
            <a:ahLst/>
            <a:cxnLst/>
            <a:rect l="l" t="t" r="r" b="b"/>
            <a:pathLst>
              <a:path w="614679" h="365759">
                <a:moveTo>
                  <a:pt x="0" y="365760"/>
                </a:moveTo>
                <a:lnTo>
                  <a:pt x="614172" y="365760"/>
                </a:lnTo>
                <a:lnTo>
                  <a:pt x="614172" y="0"/>
                </a:lnTo>
                <a:lnTo>
                  <a:pt x="0" y="0"/>
                </a:lnTo>
                <a:lnTo>
                  <a:pt x="0" y="365760"/>
                </a:lnTo>
                <a:close/>
              </a:path>
            </a:pathLst>
          </a:custGeom>
          <a:ln w="28956">
            <a:solidFill>
              <a:srgbClr val="92D050"/>
            </a:solidFill>
          </a:ln>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2090"/>
              </a:lnSpc>
            </a:pPr>
            <a:fld id="{81D60167-4931-47E6-BA6A-407CBD079E47}" type="slidenum">
              <a:rPr spc="-25" dirty="0"/>
              <a:t>4</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10" dirty="0"/>
              <a:t>09e-BM/DT/FSOFT</a:t>
            </a:r>
            <a:r>
              <a:rPr spc="-30" dirty="0"/>
              <a:t> </a:t>
            </a:r>
            <a:r>
              <a:rPr dirty="0"/>
              <a:t>-</a:t>
            </a:r>
            <a:r>
              <a:rPr spc="-5" dirty="0"/>
              <a:t> </a:t>
            </a:r>
            <a:r>
              <a:rPr dirty="0"/>
              <a:t>@FPT</a:t>
            </a:r>
            <a:r>
              <a:rPr spc="-25" dirty="0"/>
              <a:t> </a:t>
            </a:r>
            <a:r>
              <a:rPr dirty="0"/>
              <a:t>SOFTWARE</a:t>
            </a:r>
            <a:r>
              <a:rPr spc="-5" dirty="0"/>
              <a:t> </a:t>
            </a:r>
            <a:r>
              <a:rPr dirty="0"/>
              <a:t>-</a:t>
            </a:r>
            <a:r>
              <a:rPr spc="-25" dirty="0"/>
              <a:t> </a:t>
            </a:r>
            <a:r>
              <a:rPr dirty="0"/>
              <a:t>FPT</a:t>
            </a:r>
            <a:r>
              <a:rPr spc="-15" dirty="0"/>
              <a:t> </a:t>
            </a:r>
            <a:r>
              <a:rPr spc="-10" dirty="0"/>
              <a:t>Software</a:t>
            </a:r>
            <a:r>
              <a:rPr spc="-95" dirty="0"/>
              <a:t> </a:t>
            </a:r>
            <a:r>
              <a:rPr dirty="0"/>
              <a:t>Acadademy</a:t>
            </a:r>
            <a:r>
              <a:rPr spc="-5" dirty="0"/>
              <a:t> </a:t>
            </a:r>
            <a:r>
              <a:rPr dirty="0"/>
              <a:t>-</a:t>
            </a:r>
            <a:r>
              <a:rPr spc="-5" dirty="0"/>
              <a:t> </a:t>
            </a:r>
            <a:r>
              <a:rPr dirty="0"/>
              <a:t>Internal</a:t>
            </a:r>
            <a:r>
              <a:rPr spc="-40" dirty="0"/>
              <a:t> </a:t>
            </a:r>
            <a:r>
              <a:rPr spc="-25" dirty="0"/>
              <a:t>Use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6227952" cy="677108"/>
          </a:xfrm>
        </p:spPr>
        <p:txBody>
          <a:bodyPr/>
          <a:lstStyle/>
          <a:p>
            <a:r>
              <a:rPr lang="en-US" spc="-5" dirty="0">
                <a:latin typeface="+mj-lt"/>
              </a:rPr>
              <a:t>D</a:t>
            </a:r>
            <a:r>
              <a:rPr lang="en-US" spc="-20" dirty="0">
                <a:latin typeface="+mj-lt"/>
              </a:rPr>
              <a:t>a</a:t>
            </a:r>
            <a:r>
              <a:rPr lang="en-US" spc="-35" dirty="0">
                <a:latin typeface="+mj-lt"/>
              </a:rPr>
              <a:t>t</a:t>
            </a:r>
            <a:r>
              <a:rPr lang="en-US" dirty="0">
                <a:latin typeface="+mj-lt"/>
              </a:rPr>
              <a:t>a</a:t>
            </a:r>
            <a:r>
              <a:rPr lang="en-US" spc="-105" dirty="0">
                <a:latin typeface="+mj-lt"/>
                <a:cs typeface="Times New Roman"/>
              </a:rPr>
              <a:t> </a:t>
            </a:r>
            <a:r>
              <a:rPr lang="en-US" spc="-5" dirty="0">
                <a:latin typeface="+mj-lt"/>
              </a:rPr>
              <a:t>Dri</a:t>
            </a:r>
            <a:r>
              <a:rPr lang="en-US" spc="-20" dirty="0">
                <a:latin typeface="+mj-lt"/>
              </a:rPr>
              <a:t>v</a:t>
            </a:r>
            <a:r>
              <a:rPr lang="en-US" spc="-5" dirty="0">
                <a:latin typeface="+mj-lt"/>
              </a:rPr>
              <a:t>en</a:t>
            </a:r>
            <a:endParaRPr lang="en-US" dirty="0">
              <a:latin typeface="+mj-lt"/>
            </a:endParaRPr>
          </a:p>
        </p:txBody>
      </p:sp>
      <p:pic>
        <p:nvPicPr>
          <p:cNvPr id="4" name="Picture 3"/>
          <p:cNvPicPr>
            <a:picLocks noChangeAspect="1"/>
          </p:cNvPicPr>
          <p:nvPr/>
        </p:nvPicPr>
        <p:blipFill>
          <a:blip r:embed="rId2"/>
          <a:stretch>
            <a:fillRect/>
          </a:stretch>
        </p:blipFill>
        <p:spPr>
          <a:xfrm>
            <a:off x="1219200" y="2057400"/>
            <a:ext cx="7962900" cy="4181475"/>
          </a:xfrm>
          <a:prstGeom prst="rect">
            <a:avLst/>
          </a:prstGeom>
        </p:spPr>
      </p:pic>
      <p:sp>
        <p:nvSpPr>
          <p:cNvPr id="3" name="Text Placeholder 2"/>
          <p:cNvSpPr>
            <a:spLocks noGrp="1"/>
          </p:cNvSpPr>
          <p:nvPr>
            <p:ph type="body" idx="1"/>
          </p:nvPr>
        </p:nvSpPr>
        <p:spPr>
          <a:xfrm>
            <a:off x="1447800" y="1143000"/>
            <a:ext cx="8001000" cy="1066800"/>
          </a:xfrm>
        </p:spPr>
        <p:txBody>
          <a:bodyPr/>
          <a:lstStyle/>
          <a:p>
            <a:pPr marL="269875" marR="0" lvl="0" indent="-257175" defTabSz="914400" eaLnBrk="1" fontAlgn="auto" latinLnBrk="0" hangingPunct="1">
              <a:lnSpc>
                <a:spcPct val="100000"/>
              </a:lnSpc>
              <a:spcBef>
                <a:spcPts val="0"/>
              </a:spcBef>
              <a:spcAft>
                <a:spcPts val="0"/>
              </a:spcAft>
              <a:buClrTx/>
              <a:buSzTx/>
              <a:buFont typeface="Wingdings"/>
              <a:buChar char=""/>
              <a:tabLst>
                <a:tab pos="270510" algn="l"/>
              </a:tabLst>
              <a:defRPr/>
            </a:pPr>
            <a:r>
              <a:rPr lang="en-US" sz="2400" spc="-260" dirty="0">
                <a:solidFill>
                  <a:sysClr val="windowText" lastClr="000000"/>
                </a:solidFill>
                <a:latin typeface="Calibri"/>
                <a:cs typeface="Calibri"/>
              </a:rPr>
              <a:t>T</a:t>
            </a:r>
            <a:r>
              <a:rPr lang="en-US" sz="2400" spc="-15" dirty="0">
                <a:solidFill>
                  <a:sysClr val="windowText" lastClr="000000"/>
                </a:solidFill>
                <a:latin typeface="Calibri"/>
                <a:cs typeface="Calibri"/>
              </a:rPr>
              <a:t>e</a:t>
            </a:r>
            <a:r>
              <a:rPr lang="en-US" sz="2400" spc="-50" dirty="0">
                <a:solidFill>
                  <a:sysClr val="windowText" lastClr="000000"/>
                </a:solidFill>
                <a:latin typeface="Calibri"/>
                <a:cs typeface="Calibri"/>
              </a:rPr>
              <a:t>s</a:t>
            </a:r>
            <a:r>
              <a:rPr lang="en-US" sz="2400" spc="-10" dirty="0">
                <a:solidFill>
                  <a:sysClr val="windowText" lastClr="000000"/>
                </a:solidFill>
                <a:latin typeface="Calibri"/>
                <a:cs typeface="Calibri"/>
              </a:rPr>
              <a:t>t</a:t>
            </a:r>
            <a:r>
              <a:rPr lang="en-US" sz="2400" spc="-55" dirty="0">
                <a:solidFill>
                  <a:sysClr val="windowText" lastClr="000000"/>
                </a:solidFill>
                <a:latin typeface="Times New Roman"/>
                <a:cs typeface="Times New Roman"/>
              </a:rPr>
              <a:t> </a:t>
            </a:r>
            <a:r>
              <a:rPr lang="en-US" sz="2400" spc="-20" dirty="0">
                <a:solidFill>
                  <a:sysClr val="windowText" lastClr="000000"/>
                </a:solidFill>
                <a:latin typeface="Calibri"/>
                <a:cs typeface="Calibri"/>
              </a:rPr>
              <a:t>d</a:t>
            </a:r>
            <a:r>
              <a:rPr lang="en-US" sz="2400" spc="-35" dirty="0">
                <a:solidFill>
                  <a:sysClr val="windowText" lastClr="000000"/>
                </a:solidFill>
                <a:latin typeface="Calibri"/>
                <a:cs typeface="Calibri"/>
              </a:rPr>
              <a:t>a</a:t>
            </a:r>
            <a:r>
              <a:rPr lang="en-US" sz="2400" spc="-45" dirty="0">
                <a:solidFill>
                  <a:sysClr val="windowText" lastClr="000000"/>
                </a:solidFill>
                <a:latin typeface="Calibri"/>
                <a:cs typeface="Calibri"/>
              </a:rPr>
              <a:t>t</a:t>
            </a:r>
            <a:r>
              <a:rPr lang="en-US" sz="2400" spc="-15" dirty="0">
                <a:solidFill>
                  <a:sysClr val="windowText" lastClr="000000"/>
                </a:solidFill>
                <a:latin typeface="Calibri"/>
                <a:cs typeface="Calibri"/>
              </a:rPr>
              <a:t>a</a:t>
            </a:r>
            <a:r>
              <a:rPr lang="en-US" sz="2400" spc="-60" dirty="0">
                <a:solidFill>
                  <a:sysClr val="windowText" lastClr="000000"/>
                </a:solidFill>
                <a:latin typeface="Times New Roman"/>
                <a:cs typeface="Times New Roman"/>
              </a:rPr>
              <a:t> </a:t>
            </a:r>
            <a:r>
              <a:rPr lang="en-US" sz="2400" spc="-45" dirty="0">
                <a:solidFill>
                  <a:sysClr val="windowText" lastClr="000000"/>
                </a:solidFill>
                <a:latin typeface="Calibri"/>
                <a:cs typeface="Calibri"/>
              </a:rPr>
              <a:t>t</a:t>
            </a:r>
            <a:r>
              <a:rPr lang="en-US" sz="2400" spc="-15" dirty="0">
                <a:solidFill>
                  <a:sysClr val="windowText" lastClr="000000"/>
                </a:solidFill>
                <a:latin typeface="Calibri"/>
                <a:cs typeface="Calibri"/>
              </a:rPr>
              <a:t>a</a:t>
            </a:r>
            <a:r>
              <a:rPr lang="en-US" sz="2400" spc="-90" dirty="0">
                <a:solidFill>
                  <a:sysClr val="windowText" lastClr="000000"/>
                </a:solidFill>
                <a:latin typeface="Calibri"/>
                <a:cs typeface="Calibri"/>
              </a:rPr>
              <a:t>k</a:t>
            </a:r>
            <a:r>
              <a:rPr lang="en-US" sz="2400" spc="-15" dirty="0">
                <a:solidFill>
                  <a:sysClr val="windowText" lastClr="000000"/>
                </a:solidFill>
                <a:latin typeface="Calibri"/>
                <a:cs typeface="Calibri"/>
              </a:rPr>
              <a:t>en</a:t>
            </a:r>
            <a:r>
              <a:rPr lang="en-US" sz="2400" spc="-75" dirty="0">
                <a:solidFill>
                  <a:sysClr val="windowText" lastClr="000000"/>
                </a:solidFill>
                <a:latin typeface="Times New Roman"/>
                <a:cs typeface="Times New Roman"/>
              </a:rPr>
              <a:t> </a:t>
            </a:r>
            <a:r>
              <a:rPr lang="en-US" sz="2400" spc="-10" dirty="0">
                <a:solidFill>
                  <a:sysClr val="windowText" lastClr="000000"/>
                </a:solidFill>
                <a:latin typeface="Calibri"/>
                <a:cs typeface="Calibri"/>
              </a:rPr>
              <a:t>o</a:t>
            </a:r>
            <a:r>
              <a:rPr lang="en-US" sz="2400" spc="-20" dirty="0">
                <a:solidFill>
                  <a:sysClr val="windowText" lastClr="000000"/>
                </a:solidFill>
                <a:latin typeface="Calibri"/>
                <a:cs typeface="Calibri"/>
              </a:rPr>
              <a:t>u</a:t>
            </a:r>
            <a:r>
              <a:rPr lang="en-US" sz="2400" spc="-10" dirty="0">
                <a:solidFill>
                  <a:sysClr val="windowText" lastClr="000000"/>
                </a:solidFill>
                <a:latin typeface="Calibri"/>
                <a:cs typeface="Calibri"/>
              </a:rPr>
              <a:t>t</a:t>
            </a:r>
            <a:r>
              <a:rPr lang="en-US" sz="2400" spc="-55" dirty="0">
                <a:solidFill>
                  <a:sysClr val="windowText" lastClr="000000"/>
                </a:solidFill>
                <a:latin typeface="Times New Roman"/>
                <a:cs typeface="Times New Roman"/>
              </a:rPr>
              <a:t> </a:t>
            </a:r>
            <a:r>
              <a:rPr lang="en-US" sz="2400" spc="-20" dirty="0">
                <a:solidFill>
                  <a:sysClr val="windowText" lastClr="000000"/>
                </a:solidFill>
                <a:latin typeface="Calibri"/>
                <a:cs typeface="Calibri"/>
              </a:rPr>
              <a:t>o</a:t>
            </a:r>
            <a:r>
              <a:rPr lang="en-US" sz="2400" spc="-10" dirty="0">
                <a:solidFill>
                  <a:sysClr val="windowText" lastClr="000000"/>
                </a:solidFill>
                <a:latin typeface="Calibri"/>
                <a:cs typeface="Calibri"/>
              </a:rPr>
              <a:t>f</a:t>
            </a:r>
            <a:r>
              <a:rPr lang="en-US" sz="2400" spc="-60" dirty="0">
                <a:solidFill>
                  <a:sysClr val="windowText" lastClr="000000"/>
                </a:solidFill>
                <a:latin typeface="Times New Roman"/>
                <a:cs typeface="Times New Roman"/>
              </a:rPr>
              <a:t> </a:t>
            </a:r>
            <a:r>
              <a:rPr lang="en-US" sz="2400" spc="-35" dirty="0">
                <a:solidFill>
                  <a:sysClr val="windowText" lastClr="000000"/>
                </a:solidFill>
                <a:latin typeface="Calibri"/>
                <a:cs typeface="Calibri"/>
              </a:rPr>
              <a:t>t</a:t>
            </a:r>
            <a:r>
              <a:rPr lang="en-US" sz="2400" spc="-15" dirty="0">
                <a:solidFill>
                  <a:sysClr val="windowText" lastClr="000000"/>
                </a:solidFill>
                <a:latin typeface="Calibri"/>
                <a:cs typeface="Calibri"/>
              </a:rPr>
              <a:t>e</a:t>
            </a:r>
            <a:r>
              <a:rPr lang="en-US" sz="2400" spc="-50" dirty="0">
                <a:solidFill>
                  <a:sysClr val="windowText" lastClr="000000"/>
                </a:solidFill>
                <a:latin typeface="Calibri"/>
                <a:cs typeface="Calibri"/>
              </a:rPr>
              <a:t>s</a:t>
            </a:r>
            <a:r>
              <a:rPr lang="en-US" sz="2400" spc="-10" dirty="0">
                <a:solidFill>
                  <a:sysClr val="windowText" lastClr="000000"/>
                </a:solidFill>
                <a:latin typeface="Calibri"/>
                <a:cs typeface="Calibri"/>
              </a:rPr>
              <a:t>t</a:t>
            </a:r>
            <a:r>
              <a:rPr lang="en-US" sz="2400" spc="-70" dirty="0">
                <a:solidFill>
                  <a:sysClr val="windowText" lastClr="000000"/>
                </a:solidFill>
                <a:latin typeface="Times New Roman"/>
                <a:cs typeface="Times New Roman"/>
              </a:rPr>
              <a:t> </a:t>
            </a:r>
            <a:r>
              <a:rPr lang="en-US" sz="2400" spc="-10" dirty="0">
                <a:solidFill>
                  <a:sysClr val="windowText" lastClr="000000"/>
                </a:solidFill>
                <a:latin typeface="Calibri"/>
                <a:cs typeface="Calibri"/>
              </a:rPr>
              <a:t>scri</a:t>
            </a:r>
            <a:r>
              <a:rPr lang="en-US" sz="2400" spc="-30" dirty="0">
                <a:solidFill>
                  <a:sysClr val="windowText" lastClr="000000"/>
                </a:solidFill>
                <a:latin typeface="Calibri"/>
                <a:cs typeface="Calibri"/>
              </a:rPr>
              <a:t>p</a:t>
            </a:r>
            <a:r>
              <a:rPr lang="en-US" sz="2400" spc="-15" dirty="0">
                <a:solidFill>
                  <a:sysClr val="windowText" lastClr="000000"/>
                </a:solidFill>
                <a:latin typeface="Calibri"/>
                <a:cs typeface="Calibri"/>
              </a:rPr>
              <a:t>ts</a:t>
            </a:r>
            <a:endParaRPr lang="en-US" sz="2400" dirty="0">
              <a:solidFill>
                <a:sysClr val="windowText" lastClr="000000"/>
              </a:solidFill>
              <a:latin typeface="Calibri"/>
              <a:cs typeface="Calibri"/>
            </a:endParaRPr>
          </a:p>
          <a:p>
            <a:pPr marL="269875" marR="0" lvl="0" indent="-257175" defTabSz="914400" eaLnBrk="1" fontAlgn="auto" latinLnBrk="0" hangingPunct="1">
              <a:lnSpc>
                <a:spcPct val="100000"/>
              </a:lnSpc>
              <a:spcBef>
                <a:spcPts val="670"/>
              </a:spcBef>
              <a:spcAft>
                <a:spcPts val="0"/>
              </a:spcAft>
              <a:buClrTx/>
              <a:buSzTx/>
              <a:buFont typeface="Wingdings"/>
              <a:buChar char=""/>
              <a:tabLst>
                <a:tab pos="270510" algn="l"/>
              </a:tabLst>
              <a:defRPr/>
            </a:pPr>
            <a:r>
              <a:rPr lang="en-US" sz="2400" spc="-25" dirty="0">
                <a:solidFill>
                  <a:sysClr val="windowText" lastClr="000000"/>
                </a:solidFill>
                <a:latin typeface="Calibri"/>
                <a:cs typeface="Calibri"/>
              </a:rPr>
              <a:t>On</a:t>
            </a:r>
            <a:r>
              <a:rPr lang="en-US" sz="2400" spc="-15" dirty="0">
                <a:solidFill>
                  <a:sysClr val="windowText" lastClr="000000"/>
                </a:solidFill>
                <a:latin typeface="Calibri"/>
                <a:cs typeface="Calibri"/>
              </a:rPr>
              <a:t>e</a:t>
            </a:r>
            <a:r>
              <a:rPr lang="en-US" sz="2400" spc="-55" dirty="0">
                <a:solidFill>
                  <a:sysClr val="windowText" lastClr="000000"/>
                </a:solidFill>
                <a:latin typeface="Times New Roman"/>
                <a:cs typeface="Times New Roman"/>
              </a:rPr>
              <a:t> </a:t>
            </a:r>
            <a:r>
              <a:rPr lang="en-US" sz="2400" spc="-20" dirty="0">
                <a:solidFill>
                  <a:sysClr val="windowText" lastClr="000000"/>
                </a:solidFill>
                <a:latin typeface="Calibri"/>
                <a:cs typeface="Calibri"/>
              </a:rPr>
              <a:t>dr</a:t>
            </a:r>
            <a:r>
              <a:rPr lang="en-US" sz="2400" spc="-10" dirty="0">
                <a:solidFill>
                  <a:sysClr val="windowText" lastClr="000000"/>
                </a:solidFill>
                <a:latin typeface="Calibri"/>
                <a:cs typeface="Calibri"/>
              </a:rPr>
              <a:t>i</a:t>
            </a:r>
            <a:r>
              <a:rPr lang="en-US" sz="2400" spc="-50" dirty="0">
                <a:solidFill>
                  <a:sysClr val="windowText" lastClr="000000"/>
                </a:solidFill>
                <a:latin typeface="Calibri"/>
                <a:cs typeface="Calibri"/>
              </a:rPr>
              <a:t>v</a:t>
            </a:r>
            <a:r>
              <a:rPr lang="en-US" sz="2400" spc="-15" dirty="0">
                <a:solidFill>
                  <a:sysClr val="windowText" lastClr="000000"/>
                </a:solidFill>
                <a:latin typeface="Calibri"/>
                <a:cs typeface="Calibri"/>
              </a:rPr>
              <a:t>er</a:t>
            </a:r>
            <a:r>
              <a:rPr lang="en-US" sz="2400" spc="-55" dirty="0">
                <a:solidFill>
                  <a:sysClr val="windowText" lastClr="000000"/>
                </a:solidFill>
                <a:latin typeface="Times New Roman"/>
                <a:cs typeface="Times New Roman"/>
              </a:rPr>
              <a:t> </a:t>
            </a:r>
            <a:r>
              <a:rPr lang="en-US" sz="2400" spc="-20" dirty="0">
                <a:solidFill>
                  <a:sysClr val="windowText" lastClr="000000"/>
                </a:solidFill>
                <a:latin typeface="Calibri"/>
                <a:cs typeface="Calibri"/>
              </a:rPr>
              <a:t>s</a:t>
            </a:r>
            <a:r>
              <a:rPr lang="en-US" sz="2400" spc="-10" dirty="0">
                <a:solidFill>
                  <a:sysClr val="windowText" lastClr="000000"/>
                </a:solidFill>
                <a:latin typeface="Calibri"/>
                <a:cs typeface="Calibri"/>
              </a:rPr>
              <a:t>cri</a:t>
            </a:r>
            <a:r>
              <a:rPr lang="en-US" sz="2400" spc="-40" dirty="0">
                <a:solidFill>
                  <a:sysClr val="windowText" lastClr="000000"/>
                </a:solidFill>
                <a:latin typeface="Calibri"/>
                <a:cs typeface="Calibri"/>
              </a:rPr>
              <a:t>p</a:t>
            </a:r>
            <a:r>
              <a:rPr lang="en-US" sz="2400" spc="-10" dirty="0">
                <a:solidFill>
                  <a:sysClr val="windowText" lastClr="000000"/>
                </a:solidFill>
                <a:latin typeface="Calibri"/>
                <a:cs typeface="Calibri"/>
              </a:rPr>
              <a:t>t</a:t>
            </a:r>
            <a:r>
              <a:rPr lang="en-US" sz="2400" spc="-40" dirty="0">
                <a:solidFill>
                  <a:sysClr val="windowText" lastClr="000000"/>
                </a:solidFill>
                <a:latin typeface="Times New Roman"/>
                <a:cs typeface="Times New Roman"/>
              </a:rPr>
              <a:t> </a:t>
            </a:r>
            <a:r>
              <a:rPr lang="en-US" sz="2400" spc="-35" dirty="0">
                <a:solidFill>
                  <a:sysClr val="windowText" lastClr="000000"/>
                </a:solidFill>
                <a:latin typeface="Calibri"/>
                <a:cs typeface="Calibri"/>
              </a:rPr>
              <a:t>c</a:t>
            </a:r>
            <a:r>
              <a:rPr lang="en-US" sz="2400" spc="-15" dirty="0">
                <a:solidFill>
                  <a:sysClr val="windowText" lastClr="000000"/>
                </a:solidFill>
                <a:latin typeface="Calibri"/>
                <a:cs typeface="Calibri"/>
              </a:rPr>
              <a:t>an</a:t>
            </a:r>
            <a:r>
              <a:rPr lang="en-US" sz="2400" spc="-50" dirty="0">
                <a:solidFill>
                  <a:sysClr val="windowText" lastClr="000000"/>
                </a:solidFill>
                <a:latin typeface="Times New Roman"/>
                <a:cs typeface="Times New Roman"/>
              </a:rPr>
              <a:t> </a:t>
            </a:r>
            <a:r>
              <a:rPr lang="en-US" sz="2400" spc="-60" dirty="0">
                <a:solidFill>
                  <a:sysClr val="windowText" lastClr="000000"/>
                </a:solidFill>
                <a:latin typeface="Calibri"/>
                <a:cs typeface="Calibri"/>
              </a:rPr>
              <a:t>e</a:t>
            </a:r>
            <a:r>
              <a:rPr lang="en-US" sz="2400" spc="-85" dirty="0">
                <a:solidFill>
                  <a:sysClr val="windowText" lastClr="000000"/>
                </a:solidFill>
                <a:latin typeface="Calibri"/>
                <a:cs typeface="Calibri"/>
              </a:rPr>
              <a:t>x</a:t>
            </a:r>
            <a:r>
              <a:rPr lang="en-US" sz="2400" spc="-15" dirty="0">
                <a:solidFill>
                  <a:sysClr val="windowText" lastClr="000000"/>
                </a:solidFill>
                <a:latin typeface="Calibri"/>
                <a:cs typeface="Calibri"/>
              </a:rPr>
              <a:t>e</a:t>
            </a:r>
            <a:r>
              <a:rPr lang="en-US" sz="2400" spc="-10" dirty="0">
                <a:solidFill>
                  <a:sysClr val="windowText" lastClr="000000"/>
                </a:solidFill>
                <a:latin typeface="Calibri"/>
                <a:cs typeface="Calibri"/>
              </a:rPr>
              <a:t>c</a:t>
            </a:r>
            <a:r>
              <a:rPr lang="en-US" sz="2400" spc="-20" dirty="0">
                <a:solidFill>
                  <a:sysClr val="windowText" lastClr="000000"/>
                </a:solidFill>
                <a:latin typeface="Calibri"/>
                <a:cs typeface="Calibri"/>
              </a:rPr>
              <a:t>u</a:t>
            </a:r>
            <a:r>
              <a:rPr lang="en-US" sz="2400" spc="-35" dirty="0">
                <a:solidFill>
                  <a:sysClr val="windowText" lastClr="000000"/>
                </a:solidFill>
                <a:latin typeface="Calibri"/>
                <a:cs typeface="Calibri"/>
              </a:rPr>
              <a:t>t</a:t>
            </a:r>
            <a:r>
              <a:rPr lang="en-US" sz="2400" spc="-15" dirty="0">
                <a:solidFill>
                  <a:sysClr val="windowText" lastClr="000000"/>
                </a:solidFill>
                <a:latin typeface="Calibri"/>
                <a:cs typeface="Calibri"/>
              </a:rPr>
              <a:t>e</a:t>
            </a:r>
            <a:r>
              <a:rPr lang="en-US" sz="2400" spc="-65" dirty="0">
                <a:solidFill>
                  <a:sysClr val="windowText" lastClr="000000"/>
                </a:solidFill>
                <a:latin typeface="Times New Roman"/>
                <a:cs typeface="Times New Roman"/>
              </a:rPr>
              <a:t> </a:t>
            </a:r>
            <a:r>
              <a:rPr lang="en-US" sz="2400" spc="-20" dirty="0">
                <a:solidFill>
                  <a:sysClr val="windowText" lastClr="000000"/>
                </a:solidFill>
                <a:latin typeface="Calibri"/>
                <a:cs typeface="Calibri"/>
              </a:rPr>
              <a:t>mu</a:t>
            </a:r>
            <a:r>
              <a:rPr lang="en-US" sz="2400" spc="-15" dirty="0">
                <a:solidFill>
                  <a:sysClr val="windowText" lastClr="000000"/>
                </a:solidFill>
                <a:latin typeface="Calibri"/>
                <a:cs typeface="Calibri"/>
              </a:rPr>
              <a:t>l</a:t>
            </a:r>
            <a:r>
              <a:rPr lang="en-US" sz="2400" spc="-10" dirty="0">
                <a:solidFill>
                  <a:sysClr val="windowText" lastClr="000000"/>
                </a:solidFill>
                <a:latin typeface="Calibri"/>
                <a:cs typeface="Calibri"/>
              </a:rPr>
              <a:t>t</a:t>
            </a:r>
            <a:r>
              <a:rPr lang="en-US" sz="2400" spc="-20" dirty="0">
                <a:solidFill>
                  <a:sysClr val="windowText" lastClr="000000"/>
                </a:solidFill>
                <a:latin typeface="Calibri"/>
                <a:cs typeface="Calibri"/>
              </a:rPr>
              <a:t>ip</a:t>
            </a:r>
            <a:r>
              <a:rPr lang="en-US" sz="2400" spc="-15" dirty="0">
                <a:solidFill>
                  <a:sysClr val="windowText" lastClr="000000"/>
                </a:solidFill>
                <a:latin typeface="Calibri"/>
                <a:cs typeface="Calibri"/>
              </a:rPr>
              <a:t>le</a:t>
            </a:r>
            <a:r>
              <a:rPr lang="en-US" sz="2400" spc="-45" dirty="0">
                <a:solidFill>
                  <a:sysClr val="windowText" lastClr="000000"/>
                </a:solidFill>
                <a:latin typeface="Times New Roman"/>
                <a:cs typeface="Times New Roman"/>
              </a:rPr>
              <a:t> </a:t>
            </a:r>
            <a:r>
              <a:rPr lang="en-US" sz="2400" spc="-20" dirty="0">
                <a:solidFill>
                  <a:sysClr val="windowText" lastClr="000000"/>
                </a:solidFill>
                <a:latin typeface="Calibri"/>
                <a:cs typeface="Calibri"/>
              </a:rPr>
              <a:t>s</a:t>
            </a:r>
            <a:r>
              <a:rPr lang="en-US" sz="2400" spc="-15" dirty="0">
                <a:solidFill>
                  <a:sysClr val="windowText" lastClr="000000"/>
                </a:solidFill>
                <a:latin typeface="Calibri"/>
                <a:cs typeface="Calibri"/>
              </a:rPr>
              <a:t>imi</a:t>
            </a:r>
            <a:r>
              <a:rPr lang="en-US" sz="2400" spc="-10" dirty="0">
                <a:solidFill>
                  <a:sysClr val="windowText" lastClr="000000"/>
                </a:solidFill>
                <a:latin typeface="Calibri"/>
                <a:cs typeface="Calibri"/>
              </a:rPr>
              <a:t>l</a:t>
            </a:r>
            <a:r>
              <a:rPr lang="en-US" sz="2400" spc="-15" dirty="0">
                <a:solidFill>
                  <a:sysClr val="windowText" lastClr="000000"/>
                </a:solidFill>
                <a:latin typeface="Calibri"/>
                <a:cs typeface="Calibri"/>
              </a:rPr>
              <a:t>ar</a:t>
            </a:r>
            <a:r>
              <a:rPr lang="en-US" sz="2400" spc="-45" dirty="0">
                <a:solidFill>
                  <a:sysClr val="windowText" lastClr="000000"/>
                </a:solidFill>
                <a:latin typeface="Times New Roman"/>
                <a:cs typeface="Times New Roman"/>
              </a:rPr>
              <a:t> </a:t>
            </a:r>
            <a:r>
              <a:rPr lang="en-US" sz="2400" spc="-35" dirty="0">
                <a:solidFill>
                  <a:sysClr val="windowText" lastClr="000000"/>
                </a:solidFill>
                <a:latin typeface="Calibri"/>
                <a:cs typeface="Calibri"/>
              </a:rPr>
              <a:t>t</a:t>
            </a:r>
            <a:r>
              <a:rPr lang="en-US" sz="2400" spc="-15" dirty="0">
                <a:solidFill>
                  <a:sysClr val="windowText" lastClr="000000"/>
                </a:solidFill>
                <a:latin typeface="Calibri"/>
                <a:cs typeface="Calibri"/>
              </a:rPr>
              <a:t>e</a:t>
            </a:r>
            <a:r>
              <a:rPr lang="en-US" sz="2400" spc="-50" dirty="0">
                <a:solidFill>
                  <a:sysClr val="windowText" lastClr="000000"/>
                </a:solidFill>
                <a:latin typeface="Calibri"/>
                <a:cs typeface="Calibri"/>
              </a:rPr>
              <a:t>s</a:t>
            </a:r>
            <a:r>
              <a:rPr lang="en-US" sz="2400" spc="-15" dirty="0">
                <a:solidFill>
                  <a:sysClr val="windowText" lastClr="000000"/>
                </a:solidFill>
                <a:latin typeface="Calibri"/>
                <a:cs typeface="Calibri"/>
              </a:rPr>
              <a:t>ts</a:t>
            </a:r>
            <a:endParaRPr lang="en-US" sz="2400" dirty="0">
              <a:solidFill>
                <a:sysClr val="windowText" lastClr="000000"/>
              </a:solidFill>
              <a:latin typeface="Calibri"/>
              <a:cs typeface="Calibri"/>
            </a:endParaRPr>
          </a:p>
          <a:p>
            <a:endParaRPr lang="en-US" sz="2400" dirty="0"/>
          </a:p>
        </p:txBody>
      </p:sp>
    </p:spTree>
    <p:extLst>
      <p:ext uri="{BB962C8B-B14F-4D97-AF65-F5344CB8AC3E}">
        <p14:creationId xmlns:p14="http://schemas.microsoft.com/office/powerpoint/2010/main" val="1134608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152400"/>
            <a:ext cx="6227952" cy="677108"/>
          </a:xfrm>
          <a:prstGeom prst="rect">
            <a:avLst/>
          </a:prstGeom>
        </p:spPr>
        <p:txBody>
          <a:bodyPr vert="horz" wrap="square" lIns="0" tIns="0" rIns="0" bIns="0" rtlCol="0">
            <a:spAutoFit/>
          </a:bodyPr>
          <a:lstStyle/>
          <a:p>
            <a:pPr marL="182245"/>
            <a:r>
              <a:rPr spc="-5" dirty="0">
                <a:latin typeface="+mj-lt"/>
              </a:rPr>
              <a:t>D</a:t>
            </a:r>
            <a:r>
              <a:rPr spc="-20" dirty="0">
                <a:latin typeface="+mj-lt"/>
              </a:rPr>
              <a:t>a</a:t>
            </a:r>
            <a:r>
              <a:rPr spc="-35" dirty="0">
                <a:latin typeface="+mj-lt"/>
              </a:rPr>
              <a:t>t</a:t>
            </a:r>
            <a:r>
              <a:rPr dirty="0">
                <a:latin typeface="+mj-lt"/>
              </a:rPr>
              <a:t>a</a:t>
            </a:r>
            <a:r>
              <a:rPr spc="-105" dirty="0">
                <a:latin typeface="+mj-lt"/>
                <a:cs typeface="Times New Roman"/>
              </a:rPr>
              <a:t> </a:t>
            </a:r>
            <a:r>
              <a:rPr spc="-5" dirty="0">
                <a:latin typeface="+mj-lt"/>
              </a:rPr>
              <a:t>Dri</a:t>
            </a:r>
            <a:r>
              <a:rPr spc="-20" dirty="0">
                <a:latin typeface="+mj-lt"/>
              </a:rPr>
              <a:t>v</a:t>
            </a:r>
            <a:r>
              <a:rPr spc="-5" dirty="0">
                <a:latin typeface="+mj-lt"/>
              </a:rPr>
              <a:t>en</a:t>
            </a:r>
          </a:p>
        </p:txBody>
      </p:sp>
      <p:sp>
        <p:nvSpPr>
          <p:cNvPr id="3" name="object 3"/>
          <p:cNvSpPr txBox="1"/>
          <p:nvPr/>
        </p:nvSpPr>
        <p:spPr>
          <a:xfrm>
            <a:off x="1295400" y="1066800"/>
            <a:ext cx="9447856" cy="4827475"/>
          </a:xfrm>
          <a:prstGeom prst="rect">
            <a:avLst/>
          </a:prstGeom>
        </p:spPr>
        <p:txBody>
          <a:bodyPr vert="horz" wrap="square" lIns="0" tIns="0" rIns="0" bIns="0" rtlCol="0">
            <a:spAutoFit/>
          </a:bodyPr>
          <a:lstStyle/>
          <a:p>
            <a:pPr marL="127000" indent="-114935"/>
            <a:r>
              <a:rPr spc="-160" dirty="0">
                <a:latin typeface="Calibri"/>
                <a:cs typeface="Calibri"/>
              </a:rPr>
              <a:t>T</a:t>
            </a:r>
            <a:r>
              <a:rPr spc="-10" dirty="0">
                <a:latin typeface="Calibri"/>
                <a:cs typeface="Calibri"/>
              </a:rPr>
              <a:t>e</a:t>
            </a:r>
            <a:r>
              <a:rPr spc="-30" dirty="0">
                <a:latin typeface="Calibri"/>
                <a:cs typeface="Calibri"/>
              </a:rPr>
              <a:t>s</a:t>
            </a:r>
            <a:r>
              <a:rPr spc="-10" dirty="0">
                <a:latin typeface="Calibri"/>
                <a:cs typeface="Calibri"/>
              </a:rPr>
              <a:t>tNG</a:t>
            </a:r>
            <a:r>
              <a:rPr spc="-50" dirty="0">
                <a:latin typeface="Times New Roman"/>
                <a:cs typeface="Times New Roman"/>
              </a:rPr>
              <a:t> </a:t>
            </a:r>
            <a:r>
              <a:rPr spc="-5" dirty="0">
                <a:latin typeface="Calibri"/>
                <a:cs typeface="Calibri"/>
              </a:rPr>
              <a:t>p</a:t>
            </a:r>
            <a:r>
              <a:rPr spc="-25" dirty="0">
                <a:latin typeface="Calibri"/>
                <a:cs typeface="Calibri"/>
              </a:rPr>
              <a:t>r</a:t>
            </a:r>
            <a:r>
              <a:rPr spc="-15" dirty="0">
                <a:latin typeface="Calibri"/>
                <a:cs typeface="Calibri"/>
              </a:rPr>
              <a:t>o</a:t>
            </a:r>
            <a:r>
              <a:rPr dirty="0">
                <a:latin typeface="Calibri"/>
                <a:cs typeface="Calibri"/>
              </a:rPr>
              <a:t>vi</a:t>
            </a:r>
            <a:r>
              <a:rPr spc="-5" dirty="0">
                <a:latin typeface="Calibri"/>
                <a:cs typeface="Calibri"/>
              </a:rPr>
              <a:t>de</a:t>
            </a:r>
            <a:r>
              <a:rPr dirty="0">
                <a:latin typeface="Calibri"/>
                <a:cs typeface="Calibri"/>
              </a:rPr>
              <a:t>s</a:t>
            </a:r>
            <a:r>
              <a:rPr spc="-30" dirty="0">
                <a:latin typeface="Times New Roman"/>
                <a:cs typeface="Times New Roman"/>
              </a:rPr>
              <a:t> </a:t>
            </a:r>
            <a:r>
              <a:rPr spc="-10" dirty="0">
                <a:latin typeface="Calibri"/>
                <a:cs typeface="Calibri"/>
              </a:rPr>
              <a:t>the</a:t>
            </a:r>
            <a:r>
              <a:rPr spc="-35" dirty="0">
                <a:latin typeface="Times New Roman"/>
                <a:cs typeface="Times New Roman"/>
              </a:rPr>
              <a:t> </a:t>
            </a:r>
            <a:r>
              <a:rPr spc="-5" dirty="0">
                <a:latin typeface="Calibri"/>
                <a:cs typeface="Calibri"/>
              </a:rPr>
              <a:t>D</a:t>
            </a:r>
            <a:r>
              <a:rPr spc="-15" dirty="0">
                <a:latin typeface="Calibri"/>
                <a:cs typeface="Calibri"/>
              </a:rPr>
              <a:t>a</a:t>
            </a:r>
            <a:r>
              <a:rPr spc="-40" dirty="0">
                <a:latin typeface="Calibri"/>
                <a:cs typeface="Calibri"/>
              </a:rPr>
              <a:t>t</a:t>
            </a:r>
            <a:r>
              <a:rPr spc="-10" dirty="0">
                <a:latin typeface="Calibri"/>
                <a:cs typeface="Calibri"/>
              </a:rPr>
              <a:t>aP</a:t>
            </a:r>
            <a:r>
              <a:rPr spc="-45" dirty="0">
                <a:latin typeface="Calibri"/>
                <a:cs typeface="Calibri"/>
              </a:rPr>
              <a:t>r</a:t>
            </a:r>
            <a:r>
              <a:rPr spc="-15" dirty="0">
                <a:latin typeface="Calibri"/>
                <a:cs typeface="Calibri"/>
              </a:rPr>
              <a:t>o</a:t>
            </a:r>
            <a:r>
              <a:rPr dirty="0">
                <a:latin typeface="Calibri"/>
                <a:cs typeface="Calibri"/>
              </a:rPr>
              <a:t>vi</a:t>
            </a:r>
            <a:r>
              <a:rPr spc="-15" dirty="0">
                <a:latin typeface="Calibri"/>
                <a:cs typeface="Calibri"/>
              </a:rPr>
              <a:t>de</a:t>
            </a:r>
            <a:r>
              <a:rPr spc="-10" dirty="0">
                <a:latin typeface="Calibri"/>
                <a:cs typeface="Calibri"/>
              </a:rPr>
              <a:t>r</a:t>
            </a:r>
            <a:r>
              <a:rPr spc="-30" dirty="0">
                <a:latin typeface="Times New Roman"/>
                <a:cs typeface="Times New Roman"/>
              </a:rPr>
              <a:t> </a:t>
            </a:r>
            <a:r>
              <a:rPr spc="-50" dirty="0">
                <a:latin typeface="Calibri"/>
                <a:cs typeface="Calibri"/>
              </a:rPr>
              <a:t>f</a:t>
            </a:r>
            <a:r>
              <a:rPr spc="-10" dirty="0">
                <a:latin typeface="Calibri"/>
                <a:cs typeface="Calibri"/>
              </a:rPr>
              <a:t>e</a:t>
            </a:r>
            <a:r>
              <a:rPr spc="-20" dirty="0">
                <a:latin typeface="Calibri"/>
                <a:cs typeface="Calibri"/>
              </a:rPr>
              <a:t>a</a:t>
            </a:r>
            <a:r>
              <a:rPr spc="-10" dirty="0">
                <a:latin typeface="Calibri"/>
                <a:cs typeface="Calibri"/>
              </a:rPr>
              <a:t>tu</a:t>
            </a:r>
            <a:r>
              <a:rPr spc="-40" dirty="0">
                <a:latin typeface="Calibri"/>
                <a:cs typeface="Calibri"/>
              </a:rPr>
              <a:t>r</a:t>
            </a:r>
            <a:r>
              <a:rPr spc="-10" dirty="0">
                <a:latin typeface="Calibri"/>
                <a:cs typeface="Calibri"/>
              </a:rPr>
              <a:t>e</a:t>
            </a:r>
            <a:r>
              <a:rPr spc="-30" dirty="0">
                <a:latin typeface="Times New Roman"/>
                <a:cs typeface="Times New Roman"/>
              </a:rPr>
              <a:t> </a:t>
            </a:r>
            <a:r>
              <a:rPr spc="-25" dirty="0">
                <a:latin typeface="Calibri"/>
                <a:cs typeface="Calibri"/>
              </a:rPr>
              <a:t>t</a:t>
            </a:r>
            <a:r>
              <a:rPr dirty="0">
                <a:latin typeface="Calibri"/>
                <a:cs typeface="Calibri"/>
              </a:rPr>
              <a:t>o</a:t>
            </a:r>
            <a:r>
              <a:rPr spc="-40" dirty="0">
                <a:latin typeface="Times New Roman"/>
                <a:cs typeface="Times New Roman"/>
              </a:rPr>
              <a:t> </a:t>
            </a:r>
            <a:r>
              <a:rPr spc="-20" dirty="0">
                <a:latin typeface="Calibri"/>
                <a:cs typeface="Calibri"/>
              </a:rPr>
              <a:t>c</a:t>
            </a:r>
            <a:r>
              <a:rPr spc="-40" dirty="0">
                <a:latin typeface="Calibri"/>
                <a:cs typeface="Calibri"/>
              </a:rPr>
              <a:t>r</a:t>
            </a:r>
            <a:r>
              <a:rPr spc="-10" dirty="0">
                <a:latin typeface="Calibri"/>
                <a:cs typeface="Calibri"/>
              </a:rPr>
              <a:t>e</a:t>
            </a:r>
            <a:r>
              <a:rPr spc="-20" dirty="0">
                <a:latin typeface="Calibri"/>
                <a:cs typeface="Calibri"/>
              </a:rPr>
              <a:t>a</a:t>
            </a:r>
            <a:r>
              <a:rPr spc="-40" dirty="0">
                <a:latin typeface="Calibri"/>
                <a:cs typeface="Calibri"/>
              </a:rPr>
              <a:t>t</a:t>
            </a:r>
            <a:r>
              <a:rPr spc="-10" dirty="0">
                <a:latin typeface="Calibri"/>
                <a:cs typeface="Calibri"/>
              </a:rPr>
              <a:t>e</a:t>
            </a:r>
            <a:r>
              <a:rPr spc="-30" dirty="0">
                <a:latin typeface="Times New Roman"/>
                <a:cs typeface="Times New Roman"/>
              </a:rPr>
              <a:t> </a:t>
            </a:r>
            <a:r>
              <a:rPr spc="-5" dirty="0">
                <a:latin typeface="Calibri"/>
                <a:cs typeface="Calibri"/>
              </a:rPr>
              <a:t>d</a:t>
            </a:r>
            <a:r>
              <a:rPr spc="-10" dirty="0">
                <a:latin typeface="Calibri"/>
                <a:cs typeface="Calibri"/>
              </a:rPr>
              <a:t>a</a:t>
            </a:r>
            <a:r>
              <a:rPr spc="-40" dirty="0">
                <a:latin typeface="Calibri"/>
                <a:cs typeface="Calibri"/>
              </a:rPr>
              <a:t>t</a:t>
            </a:r>
            <a:r>
              <a:rPr spc="5" dirty="0">
                <a:latin typeface="Calibri"/>
                <a:cs typeface="Calibri"/>
              </a:rPr>
              <a:t>a</a:t>
            </a:r>
            <a:r>
              <a:rPr dirty="0">
                <a:latin typeface="Calibri"/>
                <a:cs typeface="Calibri"/>
              </a:rPr>
              <a:t>-</a:t>
            </a:r>
            <a:r>
              <a:rPr spc="-5" dirty="0">
                <a:latin typeface="Calibri"/>
                <a:cs typeface="Calibri"/>
              </a:rPr>
              <a:t>dri</a:t>
            </a:r>
            <a:r>
              <a:rPr spc="-20" dirty="0">
                <a:latin typeface="Calibri"/>
                <a:cs typeface="Calibri"/>
              </a:rPr>
              <a:t>v</a:t>
            </a:r>
            <a:r>
              <a:rPr spc="-10" dirty="0">
                <a:latin typeface="Calibri"/>
                <a:cs typeface="Calibri"/>
              </a:rPr>
              <a:t>en</a:t>
            </a:r>
            <a:r>
              <a:rPr spc="-40" dirty="0">
                <a:latin typeface="Times New Roman"/>
                <a:cs typeface="Times New Roman"/>
              </a:rPr>
              <a:t> </a:t>
            </a:r>
            <a:r>
              <a:rPr spc="-40" dirty="0">
                <a:latin typeface="Calibri"/>
                <a:cs typeface="Calibri"/>
              </a:rPr>
              <a:t>t</a:t>
            </a:r>
            <a:r>
              <a:rPr spc="-10" dirty="0">
                <a:latin typeface="Calibri"/>
                <a:cs typeface="Calibri"/>
              </a:rPr>
              <a:t>e</a:t>
            </a:r>
            <a:r>
              <a:rPr spc="-30" dirty="0">
                <a:latin typeface="Calibri"/>
                <a:cs typeface="Calibri"/>
              </a:rPr>
              <a:t>s</a:t>
            </a:r>
            <a:r>
              <a:rPr spc="-10" dirty="0">
                <a:latin typeface="Calibri"/>
                <a:cs typeface="Calibri"/>
              </a:rPr>
              <a:t>t</a:t>
            </a:r>
            <a:endParaRPr dirty="0">
              <a:latin typeface="Calibri"/>
              <a:cs typeface="Calibri"/>
            </a:endParaRPr>
          </a:p>
          <a:p>
            <a:pPr>
              <a:spcBef>
                <a:spcPts val="28"/>
              </a:spcBef>
            </a:pPr>
            <a:endParaRPr sz="1700" dirty="0">
              <a:latin typeface="Times New Roman"/>
              <a:cs typeface="Times New Roman"/>
            </a:endParaRPr>
          </a:p>
          <a:p>
            <a:pPr marL="127000"/>
            <a:r>
              <a:rPr b="1" dirty="0">
                <a:latin typeface="Calibri"/>
                <a:cs typeface="Calibri"/>
              </a:rPr>
              <a:t>D</a:t>
            </a:r>
            <a:r>
              <a:rPr b="1" spc="-10" dirty="0">
                <a:latin typeface="Calibri"/>
                <a:cs typeface="Calibri"/>
              </a:rPr>
              <a:t>e</a:t>
            </a:r>
            <a:r>
              <a:rPr b="1" spc="-5" dirty="0">
                <a:latin typeface="Calibri"/>
                <a:cs typeface="Calibri"/>
              </a:rPr>
              <a:t>fin</a:t>
            </a:r>
            <a:r>
              <a:rPr b="1" dirty="0">
                <a:latin typeface="Calibri"/>
                <a:cs typeface="Calibri"/>
              </a:rPr>
              <a:t>e</a:t>
            </a:r>
            <a:r>
              <a:rPr b="1" spc="-60" dirty="0">
                <a:latin typeface="Times New Roman"/>
                <a:cs typeface="Times New Roman"/>
              </a:rPr>
              <a:t> </a:t>
            </a:r>
            <a:r>
              <a:rPr b="1" dirty="0">
                <a:latin typeface="Calibri"/>
                <a:cs typeface="Calibri"/>
              </a:rPr>
              <a:t>D</a:t>
            </a:r>
            <a:r>
              <a:rPr b="1" spc="-25" dirty="0">
                <a:latin typeface="Calibri"/>
                <a:cs typeface="Calibri"/>
              </a:rPr>
              <a:t>at</a:t>
            </a:r>
            <a:r>
              <a:rPr b="1" spc="-10" dirty="0">
                <a:latin typeface="Calibri"/>
                <a:cs typeface="Calibri"/>
              </a:rPr>
              <a:t>a</a:t>
            </a:r>
            <a:r>
              <a:rPr b="1" spc="-60" dirty="0">
                <a:latin typeface="Times New Roman"/>
                <a:cs typeface="Times New Roman"/>
              </a:rPr>
              <a:t> </a:t>
            </a:r>
            <a:r>
              <a:rPr b="1" spc="-25" dirty="0">
                <a:latin typeface="Calibri"/>
                <a:cs typeface="Calibri"/>
              </a:rPr>
              <a:t>t</a:t>
            </a:r>
            <a:r>
              <a:rPr b="1" spc="-10" dirty="0">
                <a:latin typeface="Calibri"/>
                <a:cs typeface="Calibri"/>
              </a:rPr>
              <a:t>able</a:t>
            </a:r>
            <a:endParaRPr dirty="0">
              <a:latin typeface="Calibri"/>
              <a:cs typeface="Calibri"/>
            </a:endParaRPr>
          </a:p>
          <a:p>
            <a:pPr marL="127000">
              <a:spcBef>
                <a:spcPts val="430"/>
              </a:spcBef>
            </a:pPr>
            <a:r>
              <a:rPr spc="-5" dirty="0">
                <a:latin typeface="Calibri"/>
                <a:cs typeface="Calibri"/>
              </a:rPr>
              <a:t>@</a:t>
            </a:r>
            <a:r>
              <a:rPr spc="-5" dirty="0" err="1">
                <a:latin typeface="Calibri"/>
                <a:cs typeface="Calibri"/>
              </a:rPr>
              <a:t>D</a:t>
            </a:r>
            <a:r>
              <a:rPr spc="-15" dirty="0" err="1">
                <a:latin typeface="Calibri"/>
                <a:cs typeface="Calibri"/>
              </a:rPr>
              <a:t>a</a:t>
            </a:r>
            <a:r>
              <a:rPr spc="-40" dirty="0" err="1">
                <a:latin typeface="Calibri"/>
                <a:cs typeface="Calibri"/>
              </a:rPr>
              <a:t>t</a:t>
            </a:r>
            <a:r>
              <a:rPr spc="-10" dirty="0" err="1">
                <a:latin typeface="Calibri"/>
                <a:cs typeface="Calibri"/>
              </a:rPr>
              <a:t>aP</a:t>
            </a:r>
            <a:r>
              <a:rPr spc="-45" dirty="0" err="1">
                <a:latin typeface="Calibri"/>
                <a:cs typeface="Calibri"/>
              </a:rPr>
              <a:t>r</a:t>
            </a:r>
            <a:r>
              <a:rPr spc="-15" dirty="0" err="1">
                <a:latin typeface="Calibri"/>
                <a:cs typeface="Calibri"/>
              </a:rPr>
              <a:t>o</a:t>
            </a:r>
            <a:r>
              <a:rPr dirty="0" err="1">
                <a:latin typeface="Calibri"/>
                <a:cs typeface="Calibri"/>
              </a:rPr>
              <a:t>vi</a:t>
            </a:r>
            <a:r>
              <a:rPr spc="-15" dirty="0" err="1">
                <a:latin typeface="Calibri"/>
                <a:cs typeface="Calibri"/>
              </a:rPr>
              <a:t>der</a:t>
            </a:r>
            <a:r>
              <a:rPr lang="en-US" spc="-15" dirty="0">
                <a:latin typeface="Calibri"/>
                <a:cs typeface="Calibri"/>
              </a:rPr>
              <a:t>(name=“</a:t>
            </a:r>
            <a:r>
              <a:rPr lang="en-US" spc="-40" dirty="0" err="1">
                <a:cs typeface="Calibri"/>
              </a:rPr>
              <a:t>t</a:t>
            </a:r>
            <a:r>
              <a:rPr lang="en-US" spc="-10" dirty="0" err="1">
                <a:cs typeface="Calibri"/>
              </a:rPr>
              <a:t>e</a:t>
            </a:r>
            <a:r>
              <a:rPr lang="en-US" spc="-30" dirty="0" err="1">
                <a:cs typeface="Calibri"/>
              </a:rPr>
              <a:t>s</a:t>
            </a:r>
            <a:r>
              <a:rPr lang="en-US" dirty="0" err="1" smtClean="0">
                <a:cs typeface="Calibri"/>
              </a:rPr>
              <a:t>t</a:t>
            </a:r>
            <a:r>
              <a:rPr lang="en-US" spc="-10" dirty="0" err="1">
                <a:cs typeface="Calibri"/>
              </a:rPr>
              <a:t>D</a:t>
            </a:r>
            <a:r>
              <a:rPr lang="en-US" spc="-15" dirty="0" err="1">
                <a:cs typeface="Calibri"/>
              </a:rPr>
              <a:t>a</a:t>
            </a:r>
            <a:r>
              <a:rPr lang="en-US" spc="-40" dirty="0" err="1">
                <a:cs typeface="Calibri"/>
              </a:rPr>
              <a:t>t</a:t>
            </a:r>
            <a:r>
              <a:rPr lang="en-US" dirty="0" err="1" smtClean="0">
                <a:cs typeface="Calibri"/>
              </a:rPr>
              <a:t>a</a:t>
            </a:r>
            <a:r>
              <a:rPr lang="en-US" spc="-15" dirty="0">
                <a:latin typeface="Calibri"/>
                <a:cs typeface="Calibri"/>
              </a:rPr>
              <a:t>”)</a:t>
            </a:r>
            <a:endParaRPr dirty="0">
              <a:latin typeface="Calibri"/>
              <a:cs typeface="Calibri"/>
            </a:endParaRPr>
          </a:p>
          <a:p>
            <a:pPr marL="528320" marR="5689600" indent="-401320">
              <a:lnSpc>
                <a:spcPct val="119800"/>
              </a:lnSpc>
              <a:spcBef>
                <a:spcPts val="5"/>
              </a:spcBef>
            </a:pPr>
            <a:r>
              <a:rPr spc="-5" dirty="0">
                <a:latin typeface="Calibri"/>
                <a:cs typeface="Calibri"/>
              </a:rPr>
              <a:t>pub</a:t>
            </a:r>
            <a:r>
              <a:rPr dirty="0">
                <a:latin typeface="Calibri"/>
                <a:cs typeface="Calibri"/>
              </a:rPr>
              <a:t>l</a:t>
            </a:r>
            <a:r>
              <a:rPr spc="-10" dirty="0">
                <a:latin typeface="Calibri"/>
                <a:cs typeface="Calibri"/>
              </a:rPr>
              <a:t>i</a:t>
            </a:r>
            <a:r>
              <a:rPr dirty="0">
                <a:latin typeface="Calibri"/>
                <a:cs typeface="Calibri"/>
              </a:rPr>
              <a:t>c</a:t>
            </a:r>
            <a:r>
              <a:rPr spc="-30" dirty="0">
                <a:latin typeface="Times New Roman"/>
                <a:cs typeface="Times New Roman"/>
              </a:rPr>
              <a:t> </a:t>
            </a:r>
            <a:r>
              <a:rPr spc="-5" dirty="0">
                <a:latin typeface="Calibri"/>
                <a:cs typeface="Calibri"/>
              </a:rPr>
              <a:t>Objec</a:t>
            </a:r>
            <a:r>
              <a:rPr dirty="0">
                <a:latin typeface="Calibri"/>
                <a:cs typeface="Calibri"/>
              </a:rPr>
              <a:t>t[</a:t>
            </a:r>
            <a:r>
              <a:rPr spc="-10" dirty="0">
                <a:latin typeface="Calibri"/>
                <a:cs typeface="Calibri"/>
              </a:rPr>
              <a:t>]</a:t>
            </a:r>
            <a:r>
              <a:rPr dirty="0">
                <a:latin typeface="Calibri"/>
                <a:cs typeface="Calibri"/>
              </a:rPr>
              <a:t>[]</a:t>
            </a:r>
            <a:r>
              <a:rPr spc="-45" dirty="0">
                <a:latin typeface="Times New Roman"/>
                <a:cs typeface="Times New Roman"/>
              </a:rPr>
              <a:t> </a:t>
            </a:r>
            <a:r>
              <a:rPr spc="-30" dirty="0" err="1">
                <a:latin typeface="Calibri"/>
                <a:cs typeface="Calibri"/>
              </a:rPr>
              <a:t>t</a:t>
            </a:r>
            <a:r>
              <a:rPr dirty="0" err="1">
                <a:latin typeface="Calibri"/>
                <a:cs typeface="Calibri"/>
              </a:rPr>
              <a:t>e</a:t>
            </a:r>
            <a:r>
              <a:rPr spc="-20" dirty="0" err="1">
                <a:latin typeface="Calibri"/>
                <a:cs typeface="Calibri"/>
              </a:rPr>
              <a:t>s</a:t>
            </a:r>
            <a:r>
              <a:rPr dirty="0" err="1">
                <a:latin typeface="Calibri"/>
                <a:cs typeface="Calibri"/>
              </a:rPr>
              <a:t>t</a:t>
            </a:r>
            <a:r>
              <a:rPr spc="-10" dirty="0" err="1">
                <a:latin typeface="Calibri"/>
                <a:cs typeface="Calibri"/>
              </a:rPr>
              <a:t>D</a:t>
            </a:r>
            <a:r>
              <a:rPr spc="-15" dirty="0" err="1">
                <a:latin typeface="Calibri"/>
                <a:cs typeface="Calibri"/>
              </a:rPr>
              <a:t>a</a:t>
            </a:r>
            <a:r>
              <a:rPr spc="-30" dirty="0" err="1">
                <a:latin typeface="Calibri"/>
                <a:cs typeface="Calibri"/>
              </a:rPr>
              <a:t>t</a:t>
            </a:r>
            <a:r>
              <a:rPr dirty="0" err="1">
                <a:latin typeface="Calibri"/>
                <a:cs typeface="Calibri"/>
              </a:rPr>
              <a:t>a</a:t>
            </a:r>
            <a:r>
              <a:rPr spc="-10" dirty="0">
                <a:latin typeface="Calibri"/>
                <a:cs typeface="Calibri"/>
              </a:rPr>
              <a:t>(</a:t>
            </a:r>
            <a:r>
              <a:rPr dirty="0">
                <a:latin typeface="Calibri"/>
                <a:cs typeface="Calibri"/>
              </a:rPr>
              <a:t>)</a:t>
            </a:r>
            <a:r>
              <a:rPr spc="-25" dirty="0">
                <a:latin typeface="Times New Roman"/>
                <a:cs typeface="Times New Roman"/>
              </a:rPr>
              <a:t> </a:t>
            </a:r>
            <a:r>
              <a:rPr dirty="0">
                <a:latin typeface="Calibri"/>
                <a:cs typeface="Calibri"/>
              </a:rPr>
              <a:t>{</a:t>
            </a:r>
            <a:r>
              <a:rPr dirty="0">
                <a:latin typeface="Times New Roman"/>
                <a:cs typeface="Times New Roman"/>
              </a:rPr>
              <a:t> </a:t>
            </a:r>
            <a:r>
              <a:rPr sz="1600" spc="-40" dirty="0">
                <a:latin typeface="Calibri"/>
                <a:cs typeface="Calibri"/>
              </a:rPr>
              <a:t>r</a:t>
            </a:r>
            <a:r>
              <a:rPr sz="1600" spc="-25" dirty="0">
                <a:latin typeface="Calibri"/>
                <a:cs typeface="Calibri"/>
              </a:rPr>
              <a:t>e</a:t>
            </a:r>
            <a:r>
              <a:rPr sz="1600" spc="-10" dirty="0">
                <a:latin typeface="Calibri"/>
                <a:cs typeface="Calibri"/>
              </a:rPr>
              <a:t>t</a:t>
            </a:r>
            <a:r>
              <a:rPr sz="1600" spc="-15" dirty="0">
                <a:latin typeface="Calibri"/>
                <a:cs typeface="Calibri"/>
              </a:rPr>
              <a:t>ur</a:t>
            </a:r>
            <a:r>
              <a:rPr sz="1600" spc="-10" dirty="0">
                <a:latin typeface="Calibri"/>
                <a:cs typeface="Calibri"/>
              </a:rPr>
              <a:t>n</a:t>
            </a:r>
            <a:r>
              <a:rPr sz="1600" spc="-5" dirty="0">
                <a:latin typeface="Times New Roman"/>
                <a:cs typeface="Times New Roman"/>
              </a:rPr>
              <a:t> </a:t>
            </a:r>
            <a:r>
              <a:rPr sz="1600" spc="-15" dirty="0">
                <a:latin typeface="Calibri"/>
                <a:cs typeface="Calibri"/>
              </a:rPr>
              <a:t>n</a:t>
            </a:r>
            <a:r>
              <a:rPr sz="1600" spc="-25" dirty="0">
                <a:latin typeface="Calibri"/>
                <a:cs typeface="Calibri"/>
              </a:rPr>
              <a:t>e</a:t>
            </a:r>
            <a:r>
              <a:rPr sz="1600" spc="-15" dirty="0">
                <a:latin typeface="Calibri"/>
                <a:cs typeface="Calibri"/>
              </a:rPr>
              <a:t>w</a:t>
            </a:r>
            <a:r>
              <a:rPr sz="1600" spc="-35" dirty="0">
                <a:latin typeface="Times New Roman"/>
                <a:cs typeface="Times New Roman"/>
              </a:rPr>
              <a:t> </a:t>
            </a:r>
            <a:r>
              <a:rPr sz="1600" spc="-15" dirty="0">
                <a:latin typeface="Calibri"/>
                <a:cs typeface="Calibri"/>
              </a:rPr>
              <a:t>Object</a:t>
            </a:r>
            <a:r>
              <a:rPr sz="1600" spc="-5" dirty="0">
                <a:latin typeface="Calibri"/>
                <a:cs typeface="Calibri"/>
              </a:rPr>
              <a:t>[][]</a:t>
            </a:r>
            <a:r>
              <a:rPr sz="1600" spc="-35" dirty="0">
                <a:latin typeface="Times New Roman"/>
                <a:cs typeface="Times New Roman"/>
              </a:rPr>
              <a:t> </a:t>
            </a:r>
            <a:r>
              <a:rPr sz="1600" spc="-5" dirty="0">
                <a:latin typeface="Calibri"/>
                <a:cs typeface="Calibri"/>
              </a:rPr>
              <a:t>{</a:t>
            </a:r>
            <a:r>
              <a:rPr sz="1600" spc="-5" dirty="0">
                <a:latin typeface="Times New Roman"/>
                <a:cs typeface="Times New Roman"/>
              </a:rPr>
              <a:t> </a:t>
            </a:r>
            <a:r>
              <a:rPr sz="1600" spc="-15" dirty="0">
                <a:latin typeface="Calibri"/>
                <a:cs typeface="Calibri"/>
              </a:rPr>
              <a:t>n</a:t>
            </a:r>
            <a:r>
              <a:rPr sz="1600" spc="-25" dirty="0">
                <a:latin typeface="Calibri"/>
                <a:cs typeface="Calibri"/>
              </a:rPr>
              <a:t>e</a:t>
            </a:r>
            <a:r>
              <a:rPr sz="1600" spc="-15" dirty="0">
                <a:latin typeface="Calibri"/>
                <a:cs typeface="Calibri"/>
              </a:rPr>
              <a:t>w</a:t>
            </a:r>
            <a:r>
              <a:rPr sz="1600" spc="-20" dirty="0">
                <a:latin typeface="Times New Roman"/>
                <a:cs typeface="Times New Roman"/>
              </a:rPr>
              <a:t> </a:t>
            </a:r>
            <a:r>
              <a:rPr sz="1600" spc="-15" dirty="0">
                <a:latin typeface="Calibri"/>
                <a:cs typeface="Calibri"/>
              </a:rPr>
              <a:t>Object</a:t>
            </a:r>
            <a:r>
              <a:rPr sz="1600" spc="-5" dirty="0">
                <a:latin typeface="Calibri"/>
                <a:cs typeface="Calibri"/>
              </a:rPr>
              <a:t>[]</a:t>
            </a:r>
            <a:r>
              <a:rPr sz="1600" spc="-25" dirty="0">
                <a:latin typeface="Times New Roman"/>
                <a:cs typeface="Times New Roman"/>
              </a:rPr>
              <a:t> </a:t>
            </a:r>
            <a:r>
              <a:rPr sz="1600" spc="-10" dirty="0">
                <a:latin typeface="Calibri"/>
                <a:cs typeface="Calibri"/>
              </a:rPr>
              <a:t>“</a:t>
            </a:r>
            <a:r>
              <a:rPr sz="1600" spc="-20" dirty="0">
                <a:latin typeface="Calibri"/>
                <a:cs typeface="Calibri"/>
              </a:rPr>
              <a:t>t</a:t>
            </a:r>
            <a:r>
              <a:rPr sz="1600" spc="-10" dirty="0">
                <a:latin typeface="Calibri"/>
                <a:cs typeface="Calibri"/>
              </a:rPr>
              <a:t>e</a:t>
            </a:r>
            <a:r>
              <a:rPr sz="1600" spc="-25" dirty="0">
                <a:latin typeface="Calibri"/>
                <a:cs typeface="Calibri"/>
              </a:rPr>
              <a:t>s</a:t>
            </a:r>
            <a:r>
              <a:rPr sz="1600" spc="-10" dirty="0">
                <a:latin typeface="Calibri"/>
                <a:cs typeface="Calibri"/>
              </a:rPr>
              <a:t>t</a:t>
            </a:r>
            <a:r>
              <a:rPr sz="1600" spc="-15" dirty="0">
                <a:latin typeface="Calibri"/>
                <a:cs typeface="Calibri"/>
              </a:rPr>
              <a:t> </a:t>
            </a:r>
            <a:r>
              <a:rPr sz="1600" spc="-10" dirty="0">
                <a:latin typeface="Calibri"/>
                <a:cs typeface="Calibri"/>
              </a:rPr>
              <a:t>d</a:t>
            </a:r>
            <a:r>
              <a:rPr sz="1600" spc="-20" dirty="0">
                <a:latin typeface="Calibri"/>
                <a:cs typeface="Calibri"/>
              </a:rPr>
              <a:t>a</a:t>
            </a:r>
            <a:r>
              <a:rPr sz="1600" spc="-30" dirty="0">
                <a:latin typeface="Calibri"/>
                <a:cs typeface="Calibri"/>
              </a:rPr>
              <a:t>t</a:t>
            </a:r>
            <a:r>
              <a:rPr sz="1600" spc="-10" dirty="0">
                <a:latin typeface="Calibri"/>
                <a:cs typeface="Calibri"/>
              </a:rPr>
              <a:t>a"}, n</a:t>
            </a:r>
            <a:r>
              <a:rPr sz="1600" spc="-25" dirty="0">
                <a:latin typeface="Calibri"/>
                <a:cs typeface="Calibri"/>
              </a:rPr>
              <a:t>e</a:t>
            </a:r>
            <a:r>
              <a:rPr sz="1600" spc="-15" dirty="0">
                <a:latin typeface="Calibri"/>
                <a:cs typeface="Calibri"/>
              </a:rPr>
              <a:t>w</a:t>
            </a:r>
            <a:r>
              <a:rPr sz="1600" spc="15" dirty="0">
                <a:latin typeface="Calibri"/>
                <a:cs typeface="Calibri"/>
              </a:rPr>
              <a:t> </a:t>
            </a:r>
            <a:r>
              <a:rPr sz="1600" spc="-10" dirty="0">
                <a:latin typeface="Calibri"/>
                <a:cs typeface="Calibri"/>
              </a:rPr>
              <a:t>Object[]</a:t>
            </a:r>
            <a:r>
              <a:rPr sz="1600" spc="10" dirty="0">
                <a:latin typeface="Calibri"/>
                <a:cs typeface="Calibri"/>
              </a:rPr>
              <a:t> </a:t>
            </a:r>
            <a:r>
              <a:rPr sz="1600" spc="-10" dirty="0">
                <a:latin typeface="Calibri"/>
                <a:cs typeface="Calibri"/>
              </a:rPr>
              <a:t>“</a:t>
            </a:r>
            <a:r>
              <a:rPr sz="1600" spc="-20" dirty="0">
                <a:latin typeface="Calibri"/>
                <a:cs typeface="Calibri"/>
              </a:rPr>
              <a:t>t</a:t>
            </a:r>
            <a:r>
              <a:rPr sz="1600" spc="-10" dirty="0">
                <a:latin typeface="Calibri"/>
                <a:cs typeface="Calibri"/>
              </a:rPr>
              <a:t>e</a:t>
            </a:r>
            <a:r>
              <a:rPr sz="1600" spc="-25" dirty="0">
                <a:latin typeface="Calibri"/>
                <a:cs typeface="Calibri"/>
              </a:rPr>
              <a:t>s</a:t>
            </a:r>
            <a:r>
              <a:rPr sz="1600" spc="-10" dirty="0">
                <a:latin typeface="Calibri"/>
                <a:cs typeface="Calibri"/>
              </a:rPr>
              <a:t>t</a:t>
            </a:r>
            <a:r>
              <a:rPr sz="1600" spc="-15" dirty="0">
                <a:latin typeface="Calibri"/>
                <a:cs typeface="Calibri"/>
              </a:rPr>
              <a:t> </a:t>
            </a:r>
            <a:r>
              <a:rPr sz="1600" spc="-10" dirty="0">
                <a:latin typeface="Calibri"/>
                <a:cs typeface="Calibri"/>
              </a:rPr>
              <a:t>d</a:t>
            </a:r>
            <a:r>
              <a:rPr sz="1600" spc="-20" dirty="0">
                <a:latin typeface="Calibri"/>
                <a:cs typeface="Calibri"/>
              </a:rPr>
              <a:t>a</a:t>
            </a:r>
            <a:r>
              <a:rPr sz="1600" spc="-30" dirty="0">
                <a:latin typeface="Calibri"/>
                <a:cs typeface="Calibri"/>
              </a:rPr>
              <a:t>t</a:t>
            </a:r>
            <a:r>
              <a:rPr sz="1600" spc="-10" dirty="0">
                <a:latin typeface="Calibri"/>
                <a:cs typeface="Calibri"/>
              </a:rPr>
              <a:t>a"}, n</a:t>
            </a:r>
            <a:r>
              <a:rPr sz="1600" spc="-25" dirty="0">
                <a:latin typeface="Calibri"/>
                <a:cs typeface="Calibri"/>
              </a:rPr>
              <a:t>e</a:t>
            </a:r>
            <a:r>
              <a:rPr sz="1600" spc="-15" dirty="0">
                <a:latin typeface="Calibri"/>
                <a:cs typeface="Calibri"/>
              </a:rPr>
              <a:t>w</a:t>
            </a:r>
            <a:r>
              <a:rPr sz="1600" spc="15" dirty="0">
                <a:latin typeface="Calibri"/>
                <a:cs typeface="Calibri"/>
              </a:rPr>
              <a:t> </a:t>
            </a:r>
            <a:r>
              <a:rPr sz="1600" spc="-10" dirty="0">
                <a:latin typeface="Calibri"/>
                <a:cs typeface="Calibri"/>
              </a:rPr>
              <a:t>Object[]</a:t>
            </a:r>
            <a:r>
              <a:rPr sz="1600" spc="10" dirty="0">
                <a:latin typeface="Calibri"/>
                <a:cs typeface="Calibri"/>
              </a:rPr>
              <a:t> </a:t>
            </a:r>
            <a:r>
              <a:rPr sz="1600" spc="-10" dirty="0">
                <a:latin typeface="Calibri"/>
                <a:cs typeface="Calibri"/>
              </a:rPr>
              <a:t>“</a:t>
            </a:r>
            <a:r>
              <a:rPr sz="1600" spc="-20" dirty="0">
                <a:latin typeface="Calibri"/>
                <a:cs typeface="Calibri"/>
              </a:rPr>
              <a:t>t</a:t>
            </a:r>
            <a:r>
              <a:rPr sz="1600" spc="-10" dirty="0">
                <a:latin typeface="Calibri"/>
                <a:cs typeface="Calibri"/>
              </a:rPr>
              <a:t>e</a:t>
            </a:r>
            <a:r>
              <a:rPr sz="1600" spc="-25" dirty="0">
                <a:latin typeface="Calibri"/>
                <a:cs typeface="Calibri"/>
              </a:rPr>
              <a:t>s</a:t>
            </a:r>
            <a:r>
              <a:rPr sz="1600" spc="-10" dirty="0">
                <a:latin typeface="Calibri"/>
                <a:cs typeface="Calibri"/>
              </a:rPr>
              <a:t>t</a:t>
            </a:r>
            <a:r>
              <a:rPr sz="1600" spc="-15" dirty="0">
                <a:latin typeface="Calibri"/>
                <a:cs typeface="Calibri"/>
              </a:rPr>
              <a:t> </a:t>
            </a:r>
            <a:r>
              <a:rPr sz="1600" spc="-10" dirty="0">
                <a:latin typeface="Calibri"/>
                <a:cs typeface="Calibri"/>
              </a:rPr>
              <a:t>d</a:t>
            </a:r>
            <a:r>
              <a:rPr sz="1600" spc="-20" dirty="0">
                <a:latin typeface="Calibri"/>
                <a:cs typeface="Calibri"/>
              </a:rPr>
              <a:t>a</a:t>
            </a:r>
            <a:r>
              <a:rPr sz="1600" spc="-30" dirty="0">
                <a:latin typeface="Calibri"/>
                <a:cs typeface="Calibri"/>
              </a:rPr>
              <a:t>t</a:t>
            </a:r>
            <a:r>
              <a:rPr sz="1600" spc="-10" dirty="0">
                <a:latin typeface="Calibri"/>
                <a:cs typeface="Calibri"/>
              </a:rPr>
              <a:t>a"}, n</a:t>
            </a:r>
            <a:r>
              <a:rPr sz="1600" spc="-25" dirty="0">
                <a:latin typeface="Calibri"/>
                <a:cs typeface="Calibri"/>
              </a:rPr>
              <a:t>e</a:t>
            </a:r>
            <a:r>
              <a:rPr sz="1600" spc="-15" dirty="0">
                <a:latin typeface="Calibri"/>
                <a:cs typeface="Calibri"/>
              </a:rPr>
              <a:t>w</a:t>
            </a:r>
            <a:r>
              <a:rPr sz="1600" spc="15" dirty="0">
                <a:latin typeface="Calibri"/>
                <a:cs typeface="Calibri"/>
              </a:rPr>
              <a:t> </a:t>
            </a:r>
            <a:r>
              <a:rPr sz="1600" spc="-10" dirty="0">
                <a:latin typeface="Calibri"/>
                <a:cs typeface="Calibri"/>
              </a:rPr>
              <a:t>Object[]</a:t>
            </a:r>
            <a:r>
              <a:rPr sz="1600" spc="10" dirty="0">
                <a:latin typeface="Calibri"/>
                <a:cs typeface="Calibri"/>
              </a:rPr>
              <a:t> </a:t>
            </a:r>
            <a:r>
              <a:rPr sz="1600" spc="-10" dirty="0">
                <a:latin typeface="Calibri"/>
                <a:cs typeface="Calibri"/>
              </a:rPr>
              <a:t>“</a:t>
            </a:r>
            <a:r>
              <a:rPr sz="1600" spc="-20" dirty="0">
                <a:latin typeface="Calibri"/>
                <a:cs typeface="Calibri"/>
              </a:rPr>
              <a:t>t</a:t>
            </a:r>
            <a:r>
              <a:rPr sz="1600" spc="-10" dirty="0">
                <a:latin typeface="Calibri"/>
                <a:cs typeface="Calibri"/>
              </a:rPr>
              <a:t>e</a:t>
            </a:r>
            <a:r>
              <a:rPr sz="1600" spc="-25" dirty="0">
                <a:latin typeface="Calibri"/>
                <a:cs typeface="Calibri"/>
              </a:rPr>
              <a:t>s</a:t>
            </a:r>
            <a:r>
              <a:rPr sz="1600" spc="-10" dirty="0">
                <a:latin typeface="Calibri"/>
                <a:cs typeface="Calibri"/>
              </a:rPr>
              <a:t>t</a:t>
            </a:r>
            <a:r>
              <a:rPr sz="1600" spc="-15" dirty="0">
                <a:latin typeface="Calibri"/>
                <a:cs typeface="Calibri"/>
              </a:rPr>
              <a:t> </a:t>
            </a:r>
            <a:r>
              <a:rPr sz="1600" spc="-10" dirty="0">
                <a:latin typeface="Calibri"/>
                <a:cs typeface="Calibri"/>
              </a:rPr>
              <a:t>d</a:t>
            </a:r>
            <a:r>
              <a:rPr sz="1600" spc="-20" dirty="0">
                <a:latin typeface="Calibri"/>
                <a:cs typeface="Calibri"/>
              </a:rPr>
              <a:t>a</a:t>
            </a:r>
            <a:r>
              <a:rPr sz="1600" spc="-30" dirty="0">
                <a:latin typeface="Calibri"/>
                <a:cs typeface="Calibri"/>
              </a:rPr>
              <a:t>t</a:t>
            </a:r>
            <a:r>
              <a:rPr sz="1600" spc="-10" dirty="0">
                <a:latin typeface="Calibri"/>
                <a:cs typeface="Calibri"/>
              </a:rPr>
              <a:t>a"},</a:t>
            </a:r>
            <a:endParaRPr sz="1600" dirty="0">
              <a:latin typeface="Calibri"/>
              <a:cs typeface="Calibri"/>
            </a:endParaRPr>
          </a:p>
          <a:p>
            <a:pPr marL="528320">
              <a:spcBef>
                <a:spcPts val="385"/>
              </a:spcBef>
            </a:pPr>
            <a:r>
              <a:rPr sz="1600" spc="-5" dirty="0">
                <a:latin typeface="Calibri"/>
                <a:cs typeface="Calibri"/>
              </a:rPr>
              <a:t>};</a:t>
            </a:r>
            <a:endParaRPr sz="1600" dirty="0">
              <a:latin typeface="Calibri"/>
              <a:cs typeface="Calibri"/>
            </a:endParaRPr>
          </a:p>
          <a:p>
            <a:pPr marL="127000">
              <a:spcBef>
                <a:spcPts val="409"/>
              </a:spcBef>
            </a:pPr>
            <a:r>
              <a:rPr dirty="0">
                <a:latin typeface="Calibri"/>
                <a:cs typeface="Calibri"/>
              </a:rPr>
              <a:t>}</a:t>
            </a:r>
          </a:p>
          <a:p>
            <a:pPr marL="127000">
              <a:spcBef>
                <a:spcPts val="430"/>
              </a:spcBef>
            </a:pPr>
            <a:r>
              <a:rPr b="1" spc="-15" dirty="0">
                <a:latin typeface="Calibri"/>
                <a:cs typeface="Calibri"/>
              </a:rPr>
              <a:t>A</a:t>
            </a:r>
            <a:r>
              <a:rPr b="1" spc="-5" dirty="0">
                <a:latin typeface="Calibri"/>
                <a:cs typeface="Calibri"/>
              </a:rPr>
              <a:t>d</a:t>
            </a:r>
            <a:r>
              <a:rPr b="1" spc="-10" dirty="0">
                <a:latin typeface="Calibri"/>
                <a:cs typeface="Calibri"/>
              </a:rPr>
              <a:t>d</a:t>
            </a:r>
            <a:r>
              <a:rPr b="1" spc="-65" dirty="0">
                <a:latin typeface="Times New Roman"/>
                <a:cs typeface="Times New Roman"/>
              </a:rPr>
              <a:t> </a:t>
            </a:r>
            <a:r>
              <a:rPr b="1" spc="-10" dirty="0">
                <a:latin typeface="Calibri"/>
                <a:cs typeface="Calibri"/>
              </a:rPr>
              <a:t>d</a:t>
            </a:r>
            <a:r>
              <a:rPr b="1" spc="-25" dirty="0">
                <a:latin typeface="Calibri"/>
                <a:cs typeface="Calibri"/>
              </a:rPr>
              <a:t>at</a:t>
            </a:r>
            <a:r>
              <a:rPr b="1" spc="-10" dirty="0">
                <a:latin typeface="Calibri"/>
                <a:cs typeface="Calibri"/>
              </a:rPr>
              <a:t>a</a:t>
            </a:r>
            <a:r>
              <a:rPr b="1" spc="-60" dirty="0">
                <a:latin typeface="Times New Roman"/>
                <a:cs typeface="Times New Roman"/>
              </a:rPr>
              <a:t> </a:t>
            </a:r>
            <a:r>
              <a:rPr b="1" spc="-25" dirty="0">
                <a:latin typeface="Calibri"/>
                <a:cs typeface="Calibri"/>
              </a:rPr>
              <a:t>t</a:t>
            </a:r>
            <a:r>
              <a:rPr b="1" spc="-10" dirty="0">
                <a:latin typeface="Calibri"/>
                <a:cs typeface="Calibri"/>
              </a:rPr>
              <a:t>o</a:t>
            </a:r>
            <a:r>
              <a:rPr b="1" spc="-50" dirty="0">
                <a:latin typeface="Times New Roman"/>
                <a:cs typeface="Times New Roman"/>
              </a:rPr>
              <a:t> </a:t>
            </a:r>
            <a:r>
              <a:rPr b="1" spc="-10" dirty="0">
                <a:latin typeface="Calibri"/>
                <a:cs typeface="Calibri"/>
              </a:rPr>
              <a:t>the</a:t>
            </a:r>
            <a:r>
              <a:rPr b="1" spc="-50" dirty="0">
                <a:latin typeface="Times New Roman"/>
                <a:cs typeface="Times New Roman"/>
              </a:rPr>
              <a:t> </a:t>
            </a:r>
            <a:r>
              <a:rPr b="1" spc="-35" dirty="0">
                <a:latin typeface="Calibri"/>
                <a:cs typeface="Calibri"/>
              </a:rPr>
              <a:t>t</a:t>
            </a:r>
            <a:r>
              <a:rPr b="1" dirty="0">
                <a:latin typeface="Calibri"/>
                <a:cs typeface="Calibri"/>
              </a:rPr>
              <a:t>e</a:t>
            </a:r>
            <a:r>
              <a:rPr b="1" spc="-35" dirty="0">
                <a:latin typeface="Calibri"/>
                <a:cs typeface="Calibri"/>
              </a:rPr>
              <a:t>s</a:t>
            </a:r>
            <a:r>
              <a:rPr b="1" spc="-10" dirty="0">
                <a:latin typeface="Calibri"/>
                <a:cs typeface="Calibri"/>
              </a:rPr>
              <a:t>t:</a:t>
            </a:r>
            <a:endParaRPr dirty="0">
              <a:latin typeface="Calibri"/>
              <a:cs typeface="Calibri"/>
            </a:endParaRPr>
          </a:p>
          <a:p>
            <a:pPr marL="127000">
              <a:spcBef>
                <a:spcPts val="430"/>
              </a:spcBef>
            </a:pPr>
            <a:r>
              <a:rPr spc="-5" dirty="0">
                <a:latin typeface="Calibri"/>
                <a:cs typeface="Calibri"/>
              </a:rPr>
              <a:t>@</a:t>
            </a:r>
            <a:r>
              <a:rPr spc="-160" dirty="0">
                <a:latin typeface="Calibri"/>
                <a:cs typeface="Calibri"/>
              </a:rPr>
              <a:t>T</a:t>
            </a:r>
            <a:r>
              <a:rPr spc="-10" dirty="0">
                <a:latin typeface="Calibri"/>
                <a:cs typeface="Calibri"/>
              </a:rPr>
              <a:t>e</a:t>
            </a:r>
            <a:r>
              <a:rPr spc="-30" dirty="0">
                <a:latin typeface="Calibri"/>
                <a:cs typeface="Calibri"/>
              </a:rPr>
              <a:t>s</a:t>
            </a:r>
            <a:r>
              <a:rPr dirty="0">
                <a:latin typeface="Calibri"/>
                <a:cs typeface="Calibri"/>
              </a:rPr>
              <a:t>t</a:t>
            </a:r>
            <a:r>
              <a:rPr spc="-10" dirty="0">
                <a:latin typeface="Calibri"/>
                <a:cs typeface="Calibri"/>
              </a:rPr>
              <a:t>(</a:t>
            </a:r>
            <a:r>
              <a:rPr spc="-5" dirty="0">
                <a:latin typeface="Calibri"/>
                <a:cs typeface="Calibri"/>
              </a:rPr>
              <a:t>d</a:t>
            </a:r>
            <a:r>
              <a:rPr spc="-10" dirty="0">
                <a:latin typeface="Calibri"/>
                <a:cs typeface="Calibri"/>
              </a:rPr>
              <a:t>a</a:t>
            </a:r>
            <a:r>
              <a:rPr spc="-40" dirty="0">
                <a:latin typeface="Calibri"/>
                <a:cs typeface="Calibri"/>
              </a:rPr>
              <a:t>t</a:t>
            </a:r>
            <a:r>
              <a:rPr spc="-10" dirty="0">
                <a:latin typeface="Calibri"/>
                <a:cs typeface="Calibri"/>
              </a:rPr>
              <a:t>aP</a:t>
            </a:r>
            <a:r>
              <a:rPr spc="-45" dirty="0">
                <a:latin typeface="Calibri"/>
                <a:cs typeface="Calibri"/>
              </a:rPr>
              <a:t>r</a:t>
            </a:r>
            <a:r>
              <a:rPr spc="-15" dirty="0">
                <a:latin typeface="Calibri"/>
                <a:cs typeface="Calibri"/>
              </a:rPr>
              <a:t>o</a:t>
            </a:r>
            <a:r>
              <a:rPr dirty="0">
                <a:latin typeface="Calibri"/>
                <a:cs typeface="Calibri"/>
              </a:rPr>
              <a:t>vi</a:t>
            </a:r>
            <a:r>
              <a:rPr spc="-15" dirty="0">
                <a:latin typeface="Calibri"/>
                <a:cs typeface="Calibri"/>
              </a:rPr>
              <a:t>de</a:t>
            </a:r>
            <a:r>
              <a:rPr spc="-10" dirty="0">
                <a:latin typeface="Calibri"/>
                <a:cs typeface="Calibri"/>
              </a:rPr>
              <a:t>r</a:t>
            </a:r>
            <a:r>
              <a:rPr spc="-30" dirty="0">
                <a:latin typeface="Times New Roman"/>
                <a:cs typeface="Times New Roman"/>
              </a:rPr>
              <a:t> </a:t>
            </a:r>
            <a:r>
              <a:rPr dirty="0">
                <a:latin typeface="Calibri"/>
                <a:cs typeface="Calibri"/>
              </a:rPr>
              <a:t>=</a:t>
            </a:r>
            <a:r>
              <a:rPr spc="-30" dirty="0">
                <a:latin typeface="Times New Roman"/>
                <a:cs typeface="Times New Roman"/>
              </a:rPr>
              <a:t> </a:t>
            </a:r>
            <a:r>
              <a:rPr spc="-10" dirty="0">
                <a:latin typeface="Calibri"/>
                <a:cs typeface="Calibri"/>
              </a:rPr>
              <a:t>"</a:t>
            </a:r>
            <a:r>
              <a:rPr spc="-40" dirty="0">
                <a:latin typeface="Calibri"/>
                <a:cs typeface="Calibri"/>
              </a:rPr>
              <a:t>t</a:t>
            </a:r>
            <a:r>
              <a:rPr spc="-10" dirty="0">
                <a:latin typeface="Calibri"/>
                <a:cs typeface="Calibri"/>
              </a:rPr>
              <a:t>e</a:t>
            </a:r>
            <a:r>
              <a:rPr spc="-30" dirty="0">
                <a:latin typeface="Calibri"/>
                <a:cs typeface="Calibri"/>
              </a:rPr>
              <a:t>s</a:t>
            </a:r>
            <a:r>
              <a:rPr dirty="0">
                <a:latin typeface="Calibri"/>
                <a:cs typeface="Calibri"/>
              </a:rPr>
              <a:t>t</a:t>
            </a:r>
            <a:r>
              <a:rPr spc="-10" dirty="0">
                <a:latin typeface="Calibri"/>
                <a:cs typeface="Calibri"/>
              </a:rPr>
              <a:t>D</a:t>
            </a:r>
            <a:r>
              <a:rPr spc="-15" dirty="0">
                <a:latin typeface="Calibri"/>
                <a:cs typeface="Calibri"/>
              </a:rPr>
              <a:t>a</a:t>
            </a:r>
            <a:r>
              <a:rPr spc="-40" dirty="0">
                <a:latin typeface="Calibri"/>
                <a:cs typeface="Calibri"/>
              </a:rPr>
              <a:t>t</a:t>
            </a:r>
            <a:r>
              <a:rPr dirty="0">
                <a:latin typeface="Calibri"/>
                <a:cs typeface="Calibri"/>
              </a:rPr>
              <a:t>a</a:t>
            </a:r>
            <a:r>
              <a:rPr spc="-5" dirty="0">
                <a:latin typeface="Calibri"/>
                <a:cs typeface="Calibri"/>
              </a:rPr>
              <a:t>")</a:t>
            </a:r>
            <a:endParaRPr dirty="0">
              <a:latin typeface="Calibri"/>
              <a:cs typeface="Calibri"/>
            </a:endParaRPr>
          </a:p>
          <a:p>
            <a:pPr marL="127000">
              <a:spcBef>
                <a:spcPts val="430"/>
              </a:spcBef>
            </a:pPr>
            <a:r>
              <a:rPr spc="-5" dirty="0">
                <a:latin typeface="Calibri"/>
                <a:cs typeface="Calibri"/>
              </a:rPr>
              <a:t>pub</a:t>
            </a:r>
            <a:r>
              <a:rPr dirty="0">
                <a:latin typeface="Calibri"/>
                <a:cs typeface="Calibri"/>
              </a:rPr>
              <a:t>l</a:t>
            </a:r>
            <a:r>
              <a:rPr spc="-10" dirty="0">
                <a:latin typeface="Calibri"/>
                <a:cs typeface="Calibri"/>
              </a:rPr>
              <a:t>i</a:t>
            </a:r>
            <a:r>
              <a:rPr dirty="0">
                <a:latin typeface="Calibri"/>
                <a:cs typeface="Calibri"/>
              </a:rPr>
              <a:t>c</a:t>
            </a:r>
            <a:r>
              <a:rPr spc="-30" dirty="0">
                <a:latin typeface="Times New Roman"/>
                <a:cs typeface="Times New Roman"/>
              </a:rPr>
              <a:t> </a:t>
            </a:r>
            <a:r>
              <a:rPr spc="-15" dirty="0">
                <a:latin typeface="Calibri"/>
                <a:cs typeface="Calibri"/>
              </a:rPr>
              <a:t>v</a:t>
            </a:r>
            <a:r>
              <a:rPr spc="-5" dirty="0">
                <a:latin typeface="Calibri"/>
                <a:cs typeface="Calibri"/>
              </a:rPr>
              <a:t>o</a:t>
            </a:r>
            <a:r>
              <a:rPr spc="-10" dirty="0">
                <a:latin typeface="Calibri"/>
                <a:cs typeface="Calibri"/>
              </a:rPr>
              <a:t>i</a:t>
            </a:r>
            <a:r>
              <a:rPr dirty="0">
                <a:latin typeface="Calibri"/>
                <a:cs typeface="Calibri"/>
              </a:rPr>
              <a:t>d</a:t>
            </a:r>
            <a:r>
              <a:rPr spc="-25" dirty="0">
                <a:latin typeface="Times New Roman"/>
                <a:cs typeface="Times New Roman"/>
              </a:rPr>
              <a:t> </a:t>
            </a:r>
            <a:r>
              <a:rPr spc="-30" dirty="0">
                <a:latin typeface="Calibri"/>
                <a:cs typeface="Calibri"/>
              </a:rPr>
              <a:t>t</a:t>
            </a:r>
            <a:r>
              <a:rPr dirty="0">
                <a:latin typeface="Calibri"/>
                <a:cs typeface="Calibri"/>
              </a:rPr>
              <a:t>e</a:t>
            </a:r>
            <a:r>
              <a:rPr spc="-20" dirty="0">
                <a:latin typeface="Calibri"/>
                <a:cs typeface="Calibri"/>
              </a:rPr>
              <a:t>s</a:t>
            </a:r>
            <a:r>
              <a:rPr dirty="0">
                <a:latin typeface="Calibri"/>
                <a:cs typeface="Calibri"/>
              </a:rPr>
              <a:t>tBMICa</a:t>
            </a:r>
            <a:r>
              <a:rPr spc="-15" dirty="0">
                <a:latin typeface="Calibri"/>
                <a:cs typeface="Calibri"/>
              </a:rPr>
              <a:t>l</a:t>
            </a:r>
            <a:r>
              <a:rPr spc="-10" dirty="0">
                <a:latin typeface="Calibri"/>
                <a:cs typeface="Calibri"/>
              </a:rPr>
              <a:t>c</a:t>
            </a:r>
            <a:r>
              <a:rPr spc="-5" dirty="0">
                <a:latin typeface="Calibri"/>
                <a:cs typeface="Calibri"/>
              </a:rPr>
              <a:t>u</a:t>
            </a:r>
            <a:r>
              <a:rPr dirty="0">
                <a:latin typeface="Calibri"/>
                <a:cs typeface="Calibri"/>
              </a:rPr>
              <a:t>l</a:t>
            </a:r>
            <a:r>
              <a:rPr spc="-20" dirty="0">
                <a:latin typeface="Calibri"/>
                <a:cs typeface="Calibri"/>
              </a:rPr>
              <a:t>at</a:t>
            </a:r>
            <a:r>
              <a:rPr spc="-5" dirty="0">
                <a:latin typeface="Calibri"/>
                <a:cs typeface="Calibri"/>
              </a:rPr>
              <a:t>or</a:t>
            </a:r>
            <a:r>
              <a:rPr spc="-10" dirty="0">
                <a:latin typeface="Calibri"/>
                <a:cs typeface="Calibri"/>
              </a:rPr>
              <a:t>(</a:t>
            </a:r>
            <a:r>
              <a:rPr spc="-5" dirty="0">
                <a:latin typeface="Calibri"/>
                <a:cs typeface="Calibri"/>
              </a:rPr>
              <a:t>Objec</a:t>
            </a:r>
            <a:r>
              <a:rPr dirty="0">
                <a:latin typeface="Calibri"/>
                <a:cs typeface="Calibri"/>
              </a:rPr>
              <a:t>t</a:t>
            </a:r>
            <a:r>
              <a:rPr spc="-40" dirty="0">
                <a:latin typeface="Times New Roman"/>
                <a:cs typeface="Times New Roman"/>
              </a:rPr>
              <a:t> </a:t>
            </a:r>
            <a:r>
              <a:rPr spc="10" dirty="0">
                <a:latin typeface="Calibri"/>
                <a:cs typeface="Calibri"/>
              </a:rPr>
              <a:t>A</a:t>
            </a:r>
            <a:r>
              <a:rPr spc="-5" dirty="0">
                <a:latin typeface="Calibri"/>
                <a:cs typeface="Calibri"/>
              </a:rPr>
              <a:t>,</a:t>
            </a:r>
            <a:r>
              <a:rPr spc="-50" dirty="0">
                <a:latin typeface="Times New Roman"/>
                <a:cs typeface="Times New Roman"/>
              </a:rPr>
              <a:t> </a:t>
            </a:r>
            <a:r>
              <a:rPr spc="-5" dirty="0">
                <a:latin typeface="Calibri"/>
                <a:cs typeface="Calibri"/>
              </a:rPr>
              <a:t>Objec</a:t>
            </a:r>
            <a:r>
              <a:rPr dirty="0">
                <a:latin typeface="Calibri"/>
                <a:cs typeface="Calibri"/>
              </a:rPr>
              <a:t>t</a:t>
            </a:r>
            <a:r>
              <a:rPr spc="-40" dirty="0">
                <a:latin typeface="Times New Roman"/>
                <a:cs typeface="Times New Roman"/>
              </a:rPr>
              <a:t> </a:t>
            </a:r>
            <a:r>
              <a:rPr dirty="0">
                <a:latin typeface="Calibri"/>
                <a:cs typeface="Calibri"/>
              </a:rPr>
              <a:t>B)</a:t>
            </a:r>
          </a:p>
          <a:p>
            <a:pPr>
              <a:lnSpc>
                <a:spcPct val="100000"/>
              </a:lnSpc>
            </a:pPr>
            <a:endParaRPr dirty="0">
              <a:latin typeface="Times New Roman"/>
              <a:cs typeface="Times New Roman"/>
            </a:endParaRPr>
          </a:p>
          <a:p>
            <a:pPr>
              <a:spcBef>
                <a:spcPts val="13"/>
              </a:spcBef>
            </a:pPr>
            <a:endParaRPr sz="1750" dirty="0">
              <a:latin typeface="Times New Roman"/>
              <a:cs typeface="Times New Roman"/>
            </a:endParaRPr>
          </a:p>
          <a:p>
            <a:pPr marL="104139"/>
            <a:r>
              <a:rPr sz="2000" b="1" spc="-5" dirty="0">
                <a:latin typeface="Calibri"/>
                <a:cs typeface="Calibri"/>
              </a:rPr>
              <a:t>P</a:t>
            </a:r>
            <a:r>
              <a:rPr sz="2000" b="1" spc="-55" dirty="0">
                <a:latin typeface="Calibri"/>
                <a:cs typeface="Calibri"/>
              </a:rPr>
              <a:t>r</a:t>
            </a:r>
            <a:r>
              <a:rPr sz="2000" b="1" dirty="0">
                <a:latin typeface="Calibri"/>
                <a:cs typeface="Calibri"/>
              </a:rPr>
              <a:t>actise</a:t>
            </a:r>
            <a:r>
              <a:rPr sz="2000" b="1" spc="-60" dirty="0">
                <a:latin typeface="Times New Roman"/>
                <a:cs typeface="Times New Roman"/>
              </a:rPr>
              <a:t> </a:t>
            </a:r>
            <a:r>
              <a:rPr sz="2000" b="1" dirty="0">
                <a:latin typeface="Calibri"/>
                <a:cs typeface="Calibri"/>
              </a:rPr>
              <a:t>2:</a:t>
            </a:r>
            <a:r>
              <a:rPr sz="2000" b="1" spc="-70" dirty="0">
                <a:latin typeface="Times New Roman"/>
                <a:cs typeface="Times New Roman"/>
              </a:rPr>
              <a:t> </a:t>
            </a:r>
            <a:r>
              <a:rPr sz="2000" spc="-35" dirty="0">
                <a:latin typeface="Calibri"/>
                <a:cs typeface="Calibri"/>
              </a:rPr>
              <a:t>R</a:t>
            </a:r>
            <a:r>
              <a:rPr sz="2000" spc="-15" dirty="0">
                <a:latin typeface="Calibri"/>
                <a:cs typeface="Calibri"/>
              </a:rPr>
              <a:t>e</a:t>
            </a:r>
            <a:r>
              <a:rPr sz="2000" dirty="0">
                <a:latin typeface="Calibri"/>
                <a:cs typeface="Calibri"/>
              </a:rPr>
              <a:t>w</a:t>
            </a:r>
            <a:r>
              <a:rPr sz="2000" spc="-10" dirty="0">
                <a:latin typeface="Calibri"/>
                <a:cs typeface="Calibri"/>
              </a:rPr>
              <a:t>r</a:t>
            </a:r>
            <a:r>
              <a:rPr sz="2000" dirty="0">
                <a:latin typeface="Calibri"/>
                <a:cs typeface="Calibri"/>
              </a:rPr>
              <a:t>i</a:t>
            </a:r>
            <a:r>
              <a:rPr sz="2000" spc="-30" dirty="0">
                <a:latin typeface="Calibri"/>
                <a:cs typeface="Calibri"/>
              </a:rPr>
              <a:t>t</a:t>
            </a:r>
            <a:r>
              <a:rPr sz="2000" dirty="0">
                <a:latin typeface="Calibri"/>
                <a:cs typeface="Calibri"/>
              </a:rPr>
              <a:t>e</a:t>
            </a:r>
            <a:r>
              <a:rPr sz="2000" spc="-25" dirty="0">
                <a:latin typeface="Times New Roman"/>
                <a:cs typeface="Times New Roman"/>
              </a:rPr>
              <a:t> </a:t>
            </a:r>
            <a:r>
              <a:rPr sz="2000" spc="-5" dirty="0">
                <a:latin typeface="Calibri"/>
                <a:cs typeface="Calibri"/>
              </a:rPr>
              <a:t>p</a:t>
            </a:r>
            <a:r>
              <a:rPr sz="2000" spc="-25" dirty="0">
                <a:latin typeface="Calibri"/>
                <a:cs typeface="Calibri"/>
              </a:rPr>
              <a:t>r</a:t>
            </a:r>
            <a:r>
              <a:rPr sz="2000" spc="-15" dirty="0">
                <a:latin typeface="Calibri"/>
                <a:cs typeface="Calibri"/>
              </a:rPr>
              <a:t>e</a:t>
            </a:r>
            <a:r>
              <a:rPr sz="2000" dirty="0">
                <a:latin typeface="Calibri"/>
                <a:cs typeface="Calibri"/>
              </a:rPr>
              <a:t>v</a:t>
            </a:r>
            <a:r>
              <a:rPr sz="2000" spc="-10" dirty="0">
                <a:latin typeface="Calibri"/>
                <a:cs typeface="Calibri"/>
              </a:rPr>
              <a:t>i</a:t>
            </a:r>
            <a:r>
              <a:rPr sz="2000" spc="-5" dirty="0">
                <a:latin typeface="Calibri"/>
                <a:cs typeface="Calibri"/>
              </a:rPr>
              <a:t>ou</a:t>
            </a:r>
            <a:r>
              <a:rPr sz="2000" dirty="0">
                <a:latin typeface="Calibri"/>
                <a:cs typeface="Calibri"/>
              </a:rPr>
              <a:t>s</a:t>
            </a:r>
            <a:r>
              <a:rPr sz="2000" spc="-55" dirty="0">
                <a:latin typeface="Times New Roman"/>
                <a:cs typeface="Times New Roman"/>
              </a:rPr>
              <a:t> </a:t>
            </a:r>
            <a:r>
              <a:rPr sz="2000" spc="-25" dirty="0">
                <a:latin typeface="Calibri"/>
                <a:cs typeface="Calibri"/>
              </a:rPr>
              <a:t>t</a:t>
            </a:r>
            <a:r>
              <a:rPr sz="2000" dirty="0">
                <a:latin typeface="Calibri"/>
                <a:cs typeface="Calibri"/>
              </a:rPr>
              <a:t>e</a:t>
            </a:r>
            <a:r>
              <a:rPr sz="2000" spc="-35" dirty="0">
                <a:latin typeface="Calibri"/>
                <a:cs typeface="Calibri"/>
              </a:rPr>
              <a:t>s</a:t>
            </a:r>
            <a:r>
              <a:rPr sz="2000" dirty="0">
                <a:latin typeface="Calibri"/>
                <a:cs typeface="Calibri"/>
              </a:rPr>
              <a:t>t</a:t>
            </a:r>
            <a:r>
              <a:rPr sz="2000" spc="-25" dirty="0">
                <a:latin typeface="Times New Roman"/>
                <a:cs typeface="Times New Roman"/>
              </a:rPr>
              <a:t> </a:t>
            </a:r>
            <a:r>
              <a:rPr sz="2000" spc="-5" dirty="0">
                <a:latin typeface="Calibri"/>
                <a:cs typeface="Calibri"/>
              </a:rPr>
              <a:t>us</a:t>
            </a:r>
            <a:r>
              <a:rPr sz="2000" dirty="0">
                <a:latin typeface="Calibri"/>
                <a:cs typeface="Calibri"/>
              </a:rPr>
              <a:t>i</a:t>
            </a:r>
            <a:r>
              <a:rPr sz="2000" spc="-5" dirty="0">
                <a:latin typeface="Calibri"/>
                <a:cs typeface="Calibri"/>
              </a:rPr>
              <a:t>n</a:t>
            </a:r>
            <a:r>
              <a:rPr sz="2000" dirty="0">
                <a:latin typeface="Calibri"/>
                <a:cs typeface="Calibri"/>
              </a:rPr>
              <a:t>g</a:t>
            </a:r>
            <a:r>
              <a:rPr sz="2000" spc="-45" dirty="0">
                <a:latin typeface="Times New Roman"/>
                <a:cs typeface="Times New Roman"/>
              </a:rPr>
              <a:t> </a:t>
            </a:r>
            <a:r>
              <a:rPr sz="2000" spc="-5" dirty="0">
                <a:latin typeface="Calibri"/>
                <a:cs typeface="Calibri"/>
              </a:rPr>
              <a:t>d</a:t>
            </a:r>
            <a:r>
              <a:rPr sz="2000" spc="-20" dirty="0">
                <a:latin typeface="Calibri"/>
                <a:cs typeface="Calibri"/>
              </a:rPr>
              <a:t>a</a:t>
            </a:r>
            <a:r>
              <a:rPr sz="2000" spc="-25" dirty="0">
                <a:latin typeface="Calibri"/>
                <a:cs typeface="Calibri"/>
              </a:rPr>
              <a:t>t</a:t>
            </a:r>
            <a:r>
              <a:rPr sz="2000" dirty="0">
                <a:latin typeface="Calibri"/>
                <a:cs typeface="Calibri"/>
              </a:rPr>
              <a:t>a</a:t>
            </a:r>
            <a:r>
              <a:rPr sz="2000" spc="-50" dirty="0">
                <a:latin typeface="Times New Roman"/>
                <a:cs typeface="Times New Roman"/>
              </a:rPr>
              <a:t> </a:t>
            </a:r>
            <a:r>
              <a:rPr sz="2000" spc="5" dirty="0">
                <a:latin typeface="Calibri"/>
                <a:cs typeface="Calibri"/>
              </a:rPr>
              <a:t>d</a:t>
            </a:r>
            <a:r>
              <a:rPr sz="2000" dirty="0">
                <a:latin typeface="Calibri"/>
                <a:cs typeface="Calibri"/>
              </a:rPr>
              <a:t>r</a:t>
            </a:r>
            <a:r>
              <a:rPr sz="2000" spc="-10" dirty="0">
                <a:latin typeface="Calibri"/>
                <a:cs typeface="Calibri"/>
              </a:rPr>
              <a:t>i</a:t>
            </a:r>
            <a:r>
              <a:rPr sz="2000" spc="-30" dirty="0">
                <a:latin typeface="Calibri"/>
                <a:cs typeface="Calibri"/>
              </a:rPr>
              <a:t>v</a:t>
            </a:r>
            <a:r>
              <a:rPr sz="2000" dirty="0">
                <a:latin typeface="Calibri"/>
                <a:cs typeface="Calibri"/>
              </a:rPr>
              <a:t>en</a:t>
            </a:r>
            <a:r>
              <a:rPr sz="2000" spc="-50" dirty="0">
                <a:latin typeface="Times New Roman"/>
                <a:cs typeface="Times New Roman"/>
              </a:rPr>
              <a:t> </a:t>
            </a:r>
            <a:r>
              <a:rPr sz="2000" spc="-20" dirty="0">
                <a:latin typeface="Calibri"/>
                <a:cs typeface="Calibri"/>
              </a:rPr>
              <a:t>t</a:t>
            </a:r>
            <a:r>
              <a:rPr sz="2000" dirty="0">
                <a:latin typeface="Calibri"/>
                <a:cs typeface="Calibri"/>
              </a:rPr>
              <a:t>o</a:t>
            </a:r>
            <a:r>
              <a:rPr sz="2000" spc="-60" dirty="0">
                <a:latin typeface="Times New Roman"/>
                <a:cs typeface="Times New Roman"/>
              </a:rPr>
              <a:t> </a:t>
            </a:r>
            <a:r>
              <a:rPr sz="2000" spc="-25" dirty="0">
                <a:latin typeface="Calibri"/>
                <a:cs typeface="Calibri"/>
              </a:rPr>
              <a:t>t</a:t>
            </a:r>
            <a:r>
              <a:rPr sz="2000" dirty="0">
                <a:latin typeface="Calibri"/>
                <a:cs typeface="Calibri"/>
              </a:rPr>
              <a:t>e</a:t>
            </a:r>
            <a:r>
              <a:rPr sz="2000" spc="-35" dirty="0">
                <a:latin typeface="Calibri"/>
                <a:cs typeface="Calibri"/>
              </a:rPr>
              <a:t>s</a:t>
            </a:r>
            <a:r>
              <a:rPr sz="2000" dirty="0">
                <a:latin typeface="Calibri"/>
                <a:cs typeface="Calibri"/>
              </a:rPr>
              <a:t>t</a:t>
            </a:r>
            <a:r>
              <a:rPr sz="2000" spc="-25" dirty="0">
                <a:latin typeface="Times New Roman"/>
                <a:cs typeface="Times New Roman"/>
              </a:rPr>
              <a:t> </a:t>
            </a:r>
            <a:r>
              <a:rPr sz="2000" dirty="0">
                <a:latin typeface="Calibri"/>
                <a:cs typeface="Calibri"/>
              </a:rPr>
              <a:t>w</a:t>
            </a:r>
            <a:r>
              <a:rPr sz="2000" spc="-10" dirty="0">
                <a:latin typeface="Calibri"/>
                <a:cs typeface="Calibri"/>
              </a:rPr>
              <a:t>i</a:t>
            </a:r>
            <a:r>
              <a:rPr sz="2000" dirty="0">
                <a:latin typeface="Calibri"/>
                <a:cs typeface="Calibri"/>
              </a:rPr>
              <a:t>th</a:t>
            </a:r>
            <a:r>
              <a:rPr sz="2000" spc="-50" dirty="0">
                <a:latin typeface="Times New Roman"/>
                <a:cs typeface="Times New Roman"/>
              </a:rPr>
              <a:t> </a:t>
            </a:r>
            <a:r>
              <a:rPr sz="2000" spc="-5" dirty="0">
                <a:latin typeface="Calibri"/>
                <a:cs typeface="Calibri"/>
              </a:rPr>
              <a:t>d</a:t>
            </a:r>
            <a:r>
              <a:rPr sz="2000" dirty="0">
                <a:latin typeface="Calibri"/>
                <a:cs typeface="Calibri"/>
              </a:rPr>
              <a:t>i</a:t>
            </a:r>
            <a:r>
              <a:rPr sz="2000" spc="-30" dirty="0">
                <a:latin typeface="Calibri"/>
                <a:cs typeface="Calibri"/>
              </a:rPr>
              <a:t>f</a:t>
            </a:r>
            <a:r>
              <a:rPr sz="2000" spc="-50" dirty="0">
                <a:latin typeface="Calibri"/>
                <a:cs typeface="Calibri"/>
              </a:rPr>
              <a:t>f</a:t>
            </a:r>
            <a:r>
              <a:rPr sz="2000" dirty="0">
                <a:latin typeface="Calibri"/>
                <a:cs typeface="Calibri"/>
              </a:rPr>
              <a:t>e</a:t>
            </a:r>
            <a:r>
              <a:rPr sz="2000" spc="-30" dirty="0">
                <a:latin typeface="Calibri"/>
                <a:cs typeface="Calibri"/>
              </a:rPr>
              <a:t>r</a:t>
            </a:r>
            <a:r>
              <a:rPr sz="2000" dirty="0">
                <a:latin typeface="Calibri"/>
                <a:cs typeface="Calibri"/>
              </a:rPr>
              <a:t>e</a:t>
            </a:r>
            <a:r>
              <a:rPr sz="2000" spc="-25" dirty="0">
                <a:latin typeface="Calibri"/>
                <a:cs typeface="Calibri"/>
              </a:rPr>
              <a:t>n</a:t>
            </a:r>
            <a:r>
              <a:rPr sz="2000" dirty="0">
                <a:latin typeface="Calibri"/>
                <a:cs typeface="Calibri"/>
              </a:rPr>
              <a:t>t</a:t>
            </a:r>
            <a:r>
              <a:rPr sz="2000" spc="-35" dirty="0">
                <a:latin typeface="Times New Roman"/>
                <a:cs typeface="Times New Roman"/>
              </a:rPr>
              <a:t> </a:t>
            </a:r>
            <a:r>
              <a:rPr sz="2000" spc="-5" dirty="0">
                <a:latin typeface="Calibri"/>
                <a:cs typeface="Calibri"/>
              </a:rPr>
              <a:t>d</a:t>
            </a:r>
            <a:r>
              <a:rPr sz="2000" spc="-20" dirty="0">
                <a:latin typeface="Calibri"/>
                <a:cs typeface="Calibri"/>
              </a:rPr>
              <a:t>a</a:t>
            </a:r>
            <a:r>
              <a:rPr sz="2000" spc="-25" dirty="0">
                <a:latin typeface="Calibri"/>
                <a:cs typeface="Calibri"/>
              </a:rPr>
              <a:t>t</a:t>
            </a:r>
            <a:r>
              <a:rPr sz="2000" dirty="0">
                <a:latin typeface="Calibri"/>
                <a:cs typeface="Calibri"/>
              </a:rPr>
              <a:t>a</a:t>
            </a:r>
            <a:r>
              <a:rPr sz="2000" spc="-50" dirty="0">
                <a:latin typeface="Times New Roman"/>
                <a:cs typeface="Times New Roman"/>
              </a:rPr>
              <a:t> </a:t>
            </a:r>
            <a:r>
              <a:rPr sz="2000" spc="-20" dirty="0">
                <a:latin typeface="Calibri"/>
                <a:cs typeface="Calibri"/>
              </a:rPr>
              <a:t>t</a:t>
            </a:r>
            <a:r>
              <a:rPr sz="2000" dirty="0">
                <a:latin typeface="Calibri"/>
                <a:cs typeface="Calibri"/>
              </a:rPr>
              <a:t>e</a:t>
            </a:r>
            <a:r>
              <a:rPr sz="2000" spc="-35" dirty="0">
                <a:latin typeface="Calibri"/>
                <a:cs typeface="Calibri"/>
              </a:rPr>
              <a:t>s</a:t>
            </a:r>
            <a:r>
              <a:rPr sz="2000" dirty="0">
                <a:latin typeface="Calibri"/>
                <a:cs typeface="Calibri"/>
              </a:rPr>
              <a:t>t</a:t>
            </a:r>
          </a:p>
        </p:txBody>
      </p:sp>
    </p:spTree>
    <p:extLst>
      <p:ext uri="{BB962C8B-B14F-4D97-AF65-F5344CB8AC3E}">
        <p14:creationId xmlns:p14="http://schemas.microsoft.com/office/powerpoint/2010/main" val="35992667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859" y="228600"/>
            <a:ext cx="9385300" cy="553998"/>
          </a:xfrm>
        </p:spPr>
        <p:txBody>
          <a:bodyPr/>
          <a:lstStyle/>
          <a:p>
            <a:r>
              <a:rPr lang="en-US" sz="3600" dirty="0">
                <a:latin typeface="+mj-lt"/>
              </a:rPr>
              <a:t>Data Driven Framework with Apache POI – </a:t>
            </a:r>
            <a:r>
              <a:rPr lang="en-US" sz="3600" dirty="0" smtClean="0">
                <a:latin typeface="+mj-lt"/>
              </a:rPr>
              <a:t>Excel</a:t>
            </a:r>
            <a:endParaRPr lang="en-US" sz="3600" dirty="0">
              <a:latin typeface="+mj-lt"/>
            </a:endParaRPr>
          </a:p>
        </p:txBody>
      </p:sp>
      <p:sp>
        <p:nvSpPr>
          <p:cNvPr id="3" name="Text Placeholder 2"/>
          <p:cNvSpPr>
            <a:spLocks noGrp="1"/>
          </p:cNvSpPr>
          <p:nvPr>
            <p:ph type="body" idx="1"/>
          </p:nvPr>
        </p:nvSpPr>
        <p:spPr>
          <a:xfrm>
            <a:off x="1371600" y="3276600"/>
            <a:ext cx="8331819" cy="2215991"/>
          </a:xfrm>
        </p:spPr>
        <p:txBody>
          <a:bodyPr/>
          <a:lstStyle/>
          <a:p>
            <a:r>
              <a:rPr lang="en-US" sz="2400" b="1" dirty="0">
                <a:latin typeface="Times New Roman" pitchFamily="18" charset="0"/>
                <a:cs typeface="Times New Roman" pitchFamily="18" charset="0"/>
              </a:rPr>
              <a:t>Reading data from the Excel</a:t>
            </a:r>
          </a:p>
          <a:p>
            <a:endParaRPr lang="en-US" sz="2000" b="1" dirty="0">
              <a:latin typeface="Times New Roman" pitchFamily="18" charset="0"/>
              <a:cs typeface="Times New Roman" pitchFamily="18" charset="0"/>
            </a:endParaRPr>
          </a:p>
          <a:p>
            <a:r>
              <a:rPr lang="en-US" sz="2000" dirty="0">
                <a:latin typeface="Times New Roman" pitchFamily="18" charset="0"/>
                <a:cs typeface="Times New Roman" pitchFamily="18" charset="0"/>
              </a:rPr>
              <a:t>We need a way to open this Excel sheet and read data from it within our Selenium test script. For this purpose, we use the Apache POI library, which allows you to read, create and edit Microsoft Office-documents using Java.</a:t>
            </a:r>
            <a:endParaRPr lang="en-US" sz="2000" b="1"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pic>
        <p:nvPicPr>
          <p:cNvPr id="4" name="Picture 3" descr="apache-poi.png"/>
          <p:cNvPicPr>
            <a:picLocks noChangeAspect="1"/>
          </p:cNvPicPr>
          <p:nvPr/>
        </p:nvPicPr>
        <p:blipFill>
          <a:blip r:embed="rId2" cstate="print"/>
          <a:stretch>
            <a:fillRect/>
          </a:stretch>
        </p:blipFill>
        <p:spPr>
          <a:xfrm>
            <a:off x="6705600" y="1638468"/>
            <a:ext cx="4638096" cy="1333333"/>
          </a:xfrm>
          <a:prstGeom prst="rect">
            <a:avLst/>
          </a:prstGeom>
        </p:spPr>
      </p:pic>
    </p:spTree>
    <p:extLst>
      <p:ext uri="{BB962C8B-B14F-4D97-AF65-F5344CB8AC3E}">
        <p14:creationId xmlns:p14="http://schemas.microsoft.com/office/powerpoint/2010/main" val="7940855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59318" y="-56949"/>
            <a:ext cx="8712199" cy="1231106"/>
          </a:xfrm>
        </p:spPr>
        <p:txBody>
          <a:bodyPr/>
          <a:lstStyle/>
          <a:p>
            <a:r>
              <a:rPr lang="en-US" sz="4000" dirty="0" smtClean="0">
                <a:latin typeface="+mj-lt"/>
              </a:rPr>
              <a:t>Example</a:t>
            </a:r>
            <a:br>
              <a:rPr lang="en-US" sz="4000" dirty="0" smtClean="0">
                <a:latin typeface="+mj-lt"/>
              </a:rPr>
            </a:br>
            <a:endParaRPr lang="en-US" sz="4000" dirty="0">
              <a:latin typeface="+mj-lt"/>
            </a:endParaRPr>
          </a:p>
        </p:txBody>
      </p:sp>
      <p:pic>
        <p:nvPicPr>
          <p:cNvPr id="7" name="Content Placeholder 6" descr="read-excel.PNG"/>
          <p:cNvPicPr>
            <a:picLocks noGrp="1" noChangeAspect="1"/>
          </p:cNvPicPr>
          <p:nvPr>
            <p:ph sz="half" idx="2"/>
          </p:nvPr>
        </p:nvPicPr>
        <p:blipFill>
          <a:blip r:embed="rId2" cstate="print"/>
          <a:stretch>
            <a:fillRect/>
          </a:stretch>
        </p:blipFill>
        <p:spPr>
          <a:xfrm>
            <a:off x="990600" y="609600"/>
            <a:ext cx="8763000" cy="5410200"/>
          </a:xfrm>
        </p:spPr>
      </p:pic>
      <p:pic>
        <p:nvPicPr>
          <p:cNvPr id="8" name="Content Placeholder 7" descr="excel.PNG"/>
          <p:cNvPicPr>
            <a:picLocks noGrp="1" noChangeAspect="1"/>
          </p:cNvPicPr>
          <p:nvPr>
            <p:ph sz="half" idx="3"/>
          </p:nvPr>
        </p:nvPicPr>
        <p:blipFill>
          <a:blip r:embed="rId3" cstate="print"/>
          <a:stretch>
            <a:fillRect/>
          </a:stretch>
        </p:blipFill>
        <p:spPr>
          <a:xfrm>
            <a:off x="4634564" y="5009949"/>
            <a:ext cx="7543800" cy="1676400"/>
          </a:xfrm>
        </p:spPr>
      </p:pic>
    </p:spTree>
    <p:extLst>
      <p:ext uri="{BB962C8B-B14F-4D97-AF65-F5344CB8AC3E}">
        <p14:creationId xmlns:p14="http://schemas.microsoft.com/office/powerpoint/2010/main" val="5195184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44" y="2890774"/>
            <a:ext cx="8683956" cy="690574"/>
          </a:xfrm>
          <a:prstGeom prst="rect">
            <a:avLst/>
          </a:prstGeom>
        </p:spPr>
        <p:txBody>
          <a:bodyPr vert="horz" wrap="square" lIns="0" tIns="13335" rIns="0" bIns="0" rtlCol="0">
            <a:spAutoFit/>
          </a:bodyPr>
          <a:lstStyle/>
          <a:p>
            <a:pPr marL="12700">
              <a:lnSpc>
                <a:spcPct val="100000"/>
              </a:lnSpc>
              <a:spcBef>
                <a:spcPts val="105"/>
              </a:spcBef>
            </a:pPr>
            <a:r>
              <a:rPr dirty="0"/>
              <a:t>Section</a:t>
            </a:r>
            <a:r>
              <a:rPr spc="-20" dirty="0"/>
              <a:t> </a:t>
            </a:r>
            <a:r>
              <a:rPr dirty="0"/>
              <a:t>2</a:t>
            </a:r>
            <a:r>
              <a:rPr spc="-10" dirty="0"/>
              <a:t> </a:t>
            </a:r>
            <a:r>
              <a:rPr dirty="0"/>
              <a:t>–</a:t>
            </a:r>
            <a:r>
              <a:rPr spc="-5" dirty="0"/>
              <a:t> </a:t>
            </a:r>
            <a:r>
              <a:rPr lang="en-US" i="1" dirty="0" smtClean="0"/>
              <a:t>Selenium Grid</a:t>
            </a:r>
            <a:endParaRPr i="1" spc="-10" dirty="0">
              <a:latin typeface="Arial"/>
              <a:cs typeface="Arial"/>
            </a:endParaRPr>
          </a:p>
        </p:txBody>
      </p:sp>
      <p:sp>
        <p:nvSpPr>
          <p:cNvPr id="3" name="object 3"/>
          <p:cNvSpPr/>
          <p:nvPr/>
        </p:nvSpPr>
        <p:spPr>
          <a:xfrm>
            <a:off x="10973561" y="6320790"/>
            <a:ext cx="614680" cy="365760"/>
          </a:xfrm>
          <a:custGeom>
            <a:avLst/>
            <a:gdLst/>
            <a:ahLst/>
            <a:cxnLst/>
            <a:rect l="l" t="t" r="r" b="b"/>
            <a:pathLst>
              <a:path w="614679" h="365759">
                <a:moveTo>
                  <a:pt x="0" y="365760"/>
                </a:moveTo>
                <a:lnTo>
                  <a:pt x="614172" y="365760"/>
                </a:lnTo>
                <a:lnTo>
                  <a:pt x="614172" y="0"/>
                </a:lnTo>
                <a:lnTo>
                  <a:pt x="0" y="0"/>
                </a:lnTo>
                <a:lnTo>
                  <a:pt x="0" y="365760"/>
                </a:lnTo>
                <a:close/>
              </a:path>
            </a:pathLst>
          </a:custGeom>
          <a:ln w="28956">
            <a:solidFill>
              <a:srgbClr val="92D050"/>
            </a:solidFill>
          </a:ln>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2090"/>
              </a:lnSpc>
            </a:pPr>
            <a:fld id="{81D60167-4931-47E6-BA6A-407CBD079E47}" type="slidenum">
              <a:rPr spc="-25" dirty="0"/>
              <a:t>9</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10" dirty="0"/>
              <a:t>09e-BM/DT/FSOFT</a:t>
            </a:r>
            <a:r>
              <a:rPr spc="-30" dirty="0"/>
              <a:t> </a:t>
            </a:r>
            <a:r>
              <a:rPr dirty="0"/>
              <a:t>-</a:t>
            </a:r>
            <a:r>
              <a:rPr spc="-5" dirty="0"/>
              <a:t> </a:t>
            </a:r>
            <a:r>
              <a:rPr dirty="0"/>
              <a:t>@FPT</a:t>
            </a:r>
            <a:r>
              <a:rPr spc="-25" dirty="0"/>
              <a:t> </a:t>
            </a:r>
            <a:r>
              <a:rPr dirty="0"/>
              <a:t>SOFTWARE</a:t>
            </a:r>
            <a:r>
              <a:rPr spc="-5" dirty="0"/>
              <a:t> </a:t>
            </a:r>
            <a:r>
              <a:rPr dirty="0"/>
              <a:t>-</a:t>
            </a:r>
            <a:r>
              <a:rPr spc="-25" dirty="0"/>
              <a:t> </a:t>
            </a:r>
            <a:r>
              <a:rPr dirty="0"/>
              <a:t>FPT</a:t>
            </a:r>
            <a:r>
              <a:rPr spc="-15" dirty="0"/>
              <a:t> </a:t>
            </a:r>
            <a:r>
              <a:rPr spc="-10" dirty="0"/>
              <a:t>Software</a:t>
            </a:r>
            <a:r>
              <a:rPr spc="-95" dirty="0"/>
              <a:t> </a:t>
            </a:r>
            <a:r>
              <a:rPr dirty="0"/>
              <a:t>Acadademy</a:t>
            </a:r>
            <a:r>
              <a:rPr spc="-5" dirty="0"/>
              <a:t> </a:t>
            </a:r>
            <a:r>
              <a:rPr dirty="0"/>
              <a:t>-</a:t>
            </a:r>
            <a:r>
              <a:rPr spc="-5" dirty="0"/>
              <a:t> </a:t>
            </a:r>
            <a:r>
              <a:rPr dirty="0"/>
              <a:t>Internal</a:t>
            </a:r>
            <a:r>
              <a:rPr spc="-40" dirty="0"/>
              <a:t> </a:t>
            </a:r>
            <a:r>
              <a:rPr spc="-25" dirty="0"/>
              <a:t>Use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2861</TotalTime>
  <Words>587</Words>
  <Application>Microsoft Office PowerPoint</Application>
  <PresentationFormat>Widescreen</PresentationFormat>
  <Paragraphs>79</Paragraphs>
  <Slides>16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 New Roman</vt:lpstr>
      <vt:lpstr>Wingdings</vt:lpstr>
      <vt:lpstr>Office Theme</vt:lpstr>
      <vt:lpstr>Java Automation with Selenium</vt:lpstr>
      <vt:lpstr>Agenda</vt:lpstr>
      <vt:lpstr>Lesson Objectives</vt:lpstr>
      <vt:lpstr>Section 1 – What is Data driven?</vt:lpstr>
      <vt:lpstr>Data Driven</vt:lpstr>
      <vt:lpstr>Data Driven</vt:lpstr>
      <vt:lpstr>Data Driven Framework with Apache POI – Excel</vt:lpstr>
      <vt:lpstr>Example </vt:lpstr>
      <vt:lpstr>Section 2 – Selenium Grid</vt:lpstr>
      <vt:lpstr>What is Selenium Grid? </vt:lpstr>
      <vt:lpstr>Selenium Grid</vt:lpstr>
      <vt:lpstr>When to Use Grid?</vt:lpstr>
      <vt:lpstr>How to Set Up Selenium Grid? Using Command Line  </vt:lpstr>
      <vt:lpstr>Selenium Grid</vt:lpstr>
      <vt:lpstr>Lesson Summary</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9Slide.vn</dc:subject>
  <dc:creator>HP</dc:creator>
  <cp:lastModifiedBy>cuong nguyenmanh</cp:lastModifiedBy>
  <cp:revision>32</cp:revision>
  <dcterms:created xsi:type="dcterms:W3CDTF">2024-07-06T03:47:52Z</dcterms:created>
  <dcterms:modified xsi:type="dcterms:W3CDTF">2024-09-04T15:08:04Z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2024-04-19T00:00:00Z</vt:filetime>
  </property>
  <property fmtid="{D5CDD505-2E9C-101B-9397-08002B2CF9AE}" pid="3" name="Creator">
    <vt:lpwstr>Microsoft® PowerPoint® 2016</vt:lpwstr>
  </property>
  <property fmtid="{D5CDD505-2E9C-101B-9397-08002B2CF9AE}" pid="4" name="LastSaved">
    <vt:filetime>2024-07-06T00:00:00Z</vt:filetime>
  </property>
  <property fmtid="{D5CDD505-2E9C-101B-9397-08002B2CF9AE}" pid="5" name="Producer">
    <vt:lpwstr>Microsoft® PowerPoint® 2016</vt:lpwstr>
  </property>
</Properties>
</file>