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bc2f98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bc2f98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4965c7cc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4965c7cc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965c7cc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4965c7cc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967733656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967733656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967733656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967733656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4965c7cc5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4965c7cc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965c7cc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965c7c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965c7c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965c7c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965c7c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965c7c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965c7cc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965c7c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965c7cc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4965c7cc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965c7c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965c7c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litch.com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thẻ thông dụng</a:t>
            </a:r>
            <a:endParaRPr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850"/>
            <a:ext cx="8839199" cy="331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/>
          <p:nvPr/>
        </p:nvSpPr>
        <p:spPr>
          <a:xfrm>
            <a:off x="618850" y="2165625"/>
            <a:ext cx="3672600" cy="83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/>
          <p:nvPr/>
        </p:nvSpPr>
        <p:spPr>
          <a:xfrm>
            <a:off x="608700" y="3088800"/>
            <a:ext cx="3692700" cy="75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425" y="3591079"/>
            <a:ext cx="2566500" cy="13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Thuộc tính (Attribute) trong HTML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75" y="1298975"/>
            <a:ext cx="4233276" cy="317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7250"/>
            <a:ext cx="4386775" cy="272600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/>
          <p:nvPr/>
        </p:nvSpPr>
        <p:spPr>
          <a:xfrm>
            <a:off x="618850" y="1613050"/>
            <a:ext cx="3743400" cy="20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5"/>
          <p:cNvSpPr/>
          <p:nvPr/>
        </p:nvSpPr>
        <p:spPr>
          <a:xfrm>
            <a:off x="669575" y="3134800"/>
            <a:ext cx="791400" cy="10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5"/>
          <p:cNvSpPr/>
          <p:nvPr/>
        </p:nvSpPr>
        <p:spPr>
          <a:xfrm>
            <a:off x="679725" y="1755250"/>
            <a:ext cx="1379700" cy="20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5"/>
          <p:cNvSpPr/>
          <p:nvPr/>
        </p:nvSpPr>
        <p:spPr>
          <a:xfrm>
            <a:off x="598550" y="2962325"/>
            <a:ext cx="2779800" cy="17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>
            <a:off x="639125" y="3266675"/>
            <a:ext cx="1552200" cy="20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2146600"/>
            <a:ext cx="8520600" cy="14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1" name="Google Shape;201;p36"/>
          <p:cNvGrpSpPr/>
          <p:nvPr/>
        </p:nvGrpSpPr>
        <p:grpSpPr>
          <a:xfrm>
            <a:off x="86100" y="1290750"/>
            <a:ext cx="942900" cy="1009200"/>
            <a:chOff x="86100" y="1290750"/>
            <a:chExt cx="942900" cy="1009200"/>
          </a:xfrm>
        </p:grpSpPr>
        <p:cxnSp>
          <p:nvCxnSpPr>
            <p:cNvPr id="202" name="Google Shape;202;p36"/>
            <p:cNvCxnSpPr/>
            <p:nvPr/>
          </p:nvCxnSpPr>
          <p:spPr>
            <a:xfrm>
              <a:off x="557550" y="1700550"/>
              <a:ext cx="0" cy="5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" name="Google Shape;203;p36"/>
            <p:cNvSpPr txBox="1"/>
            <p:nvPr/>
          </p:nvSpPr>
          <p:spPr>
            <a:xfrm>
              <a:off x="86100" y="1290750"/>
              <a:ext cx="9429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Selector</a:t>
              </a:r>
              <a:endParaRPr/>
            </a:p>
          </p:txBody>
        </p:sp>
      </p:grpSp>
      <p:grpSp>
        <p:nvGrpSpPr>
          <p:cNvPr id="204" name="Google Shape;204;p36"/>
          <p:cNvGrpSpPr/>
          <p:nvPr/>
        </p:nvGrpSpPr>
        <p:grpSpPr>
          <a:xfrm>
            <a:off x="1186350" y="1290750"/>
            <a:ext cx="942900" cy="1009200"/>
            <a:chOff x="1186350" y="1290750"/>
            <a:chExt cx="942900" cy="1009200"/>
          </a:xfrm>
        </p:grpSpPr>
        <p:cxnSp>
          <p:nvCxnSpPr>
            <p:cNvPr id="205" name="Google Shape;205;p36"/>
            <p:cNvCxnSpPr/>
            <p:nvPr/>
          </p:nvCxnSpPr>
          <p:spPr>
            <a:xfrm>
              <a:off x="1657800" y="1700550"/>
              <a:ext cx="0" cy="5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" name="Google Shape;206;p36"/>
            <p:cNvSpPr txBox="1"/>
            <p:nvPr/>
          </p:nvSpPr>
          <p:spPr>
            <a:xfrm>
              <a:off x="1186350" y="1290750"/>
              <a:ext cx="9429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</a:t>
              </a:r>
              <a:endParaRPr/>
            </a:p>
          </p:txBody>
        </p:sp>
      </p:grpSp>
      <p:grpSp>
        <p:nvGrpSpPr>
          <p:cNvPr id="207" name="Google Shape;207;p36"/>
          <p:cNvGrpSpPr/>
          <p:nvPr/>
        </p:nvGrpSpPr>
        <p:grpSpPr>
          <a:xfrm>
            <a:off x="2286600" y="1290750"/>
            <a:ext cx="942900" cy="1009200"/>
            <a:chOff x="2286600" y="1290750"/>
            <a:chExt cx="942900" cy="1009200"/>
          </a:xfrm>
        </p:grpSpPr>
        <p:cxnSp>
          <p:nvCxnSpPr>
            <p:cNvPr id="208" name="Google Shape;208;p36"/>
            <p:cNvCxnSpPr/>
            <p:nvPr/>
          </p:nvCxnSpPr>
          <p:spPr>
            <a:xfrm>
              <a:off x="2758050" y="1700550"/>
              <a:ext cx="0" cy="5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36"/>
            <p:cNvSpPr txBox="1"/>
            <p:nvPr/>
          </p:nvSpPr>
          <p:spPr>
            <a:xfrm>
              <a:off x="2286600" y="1290750"/>
              <a:ext cx="9429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Value</a:t>
              </a:r>
              <a:endParaRPr/>
            </a:p>
          </p:txBody>
        </p:sp>
      </p:grp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200400" y="372175"/>
            <a:ext cx="549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CSS Syntax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220525"/>
            <a:ext cx="8520600" cy="3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#nav-bar p:hover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color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520px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200400" y="372175"/>
            <a:ext cx="549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CSS Syntax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460950" y="302897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Web </a:t>
            </a:r>
            <a:r>
              <a:rPr lang="en">
                <a:solidFill>
                  <a:schemeClr val="dk2"/>
                </a:solidFill>
              </a:rPr>
              <a:t>Lab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789675" y="885700"/>
            <a:ext cx="614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THỰC HÀNH CÙNG MENTOR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B2. Giới thiệu về HTML &amp; CSS</a:t>
            </a:r>
            <a:endParaRPr sz="2400"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265500" y="394975"/>
            <a:ext cx="40452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tiêu</a:t>
            </a:r>
            <a:endParaRPr/>
          </a:p>
        </p:txBody>
      </p:sp>
      <p:sp>
        <p:nvSpPr>
          <p:cNvPr id="124" name="Google Shape;124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Khái niệm HTML và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Các thẻ thông dụng trong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Cấu trúc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Thuộc tính HTML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2448"/>
            <a:ext cx="4572000" cy="272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Chuẩn bị</a:t>
            </a:r>
            <a:endParaRPr/>
          </a:p>
        </p:txBody>
      </p:sp>
      <p:sp>
        <p:nvSpPr>
          <p:cNvPr id="132" name="Google Shape;132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Tạo tài khoản trên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glitch.com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Tạo bài học mới (new project) trên Glitch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Tập trung theo dõi bài giảng (không cần thực hành theo)</a:t>
            </a:r>
            <a:endParaRPr/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Cú pháp trong HTML và CSS</a:t>
            </a:r>
            <a:endParaRPr/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25" y="923850"/>
            <a:ext cx="7652475" cy="4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Cú pháp của một thẻ (element) trong HTML</a:t>
            </a:r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381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thẻ thông dụng</a:t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71450"/>
            <a:ext cx="3511176" cy="20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013275"/>
            <a:ext cx="3511175" cy="19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176" y="771450"/>
            <a:ext cx="4047126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thẻ thông dụng</a:t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150" y="1400425"/>
            <a:ext cx="4785699" cy="29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1400425"/>
            <a:ext cx="3855239" cy="29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/>
          <p:nvPr/>
        </p:nvSpPr>
        <p:spPr>
          <a:xfrm>
            <a:off x="1059225" y="3196800"/>
            <a:ext cx="2757900" cy="4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Cấu trúc của 1 file HTML</a:t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71450"/>
            <a:ext cx="571500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00" y="87800"/>
            <a:ext cx="1271501" cy="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