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5" r:id="rId4"/>
  </p:sldMasterIdLst>
  <p:notesMasterIdLst>
    <p:notesMasterId r:id="rId8"/>
  </p:notesMasterIdLst>
  <p:handoutMasterIdLst>
    <p:handoutMasterId r:id="rId9"/>
  </p:handoutMasterIdLst>
  <p:sldIdLst>
    <p:sldId id="317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6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o chien wah" userId="7ad659bd1b8aadfb" providerId="LiveId" clId="{9871F6D4-6BC9-4FB2-844F-BD94C835E849}"/>
    <pc:docChg chg="undo redo custSel delSld modSld modMainMaster">
      <pc:chgData name="khoo chien wah" userId="7ad659bd1b8aadfb" providerId="LiveId" clId="{9871F6D4-6BC9-4FB2-844F-BD94C835E849}" dt="2024-06-26T10:37:10.900" v="955" actId="47"/>
      <pc:docMkLst>
        <pc:docMk/>
      </pc:docMkLst>
      <pc:sldChg chg="modSp del">
        <pc:chgData name="khoo chien wah" userId="7ad659bd1b8aadfb" providerId="LiveId" clId="{9871F6D4-6BC9-4FB2-844F-BD94C835E849}" dt="2024-06-26T10:37:10.900" v="955" actId="47"/>
        <pc:sldMkLst>
          <pc:docMk/>
          <pc:sldMk cId="1096717490" sldId="263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1096717490" sldId="263"/>
            <ac:spMk id="11" creationId="{2A3D95EF-8A67-7F71-37EF-9EB02511B163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1096717490" sldId="263"/>
            <ac:spMk id="15" creationId="{C7846849-DC0A-EE3B-2E5E-D669EC1273D6}"/>
          </ac:spMkLst>
        </pc:spChg>
      </pc:sldChg>
      <pc:sldChg chg="modSp del">
        <pc:chgData name="khoo chien wah" userId="7ad659bd1b8aadfb" providerId="LiveId" clId="{9871F6D4-6BC9-4FB2-844F-BD94C835E849}" dt="2024-06-26T10:37:08.978" v="953" actId="47"/>
        <pc:sldMkLst>
          <pc:docMk/>
          <pc:sldMk cId="520000563" sldId="278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520000563" sldId="278"/>
            <ac:spMk id="3" creationId="{61377AF6-2477-81EC-D1BC-43FD72DF18F6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520000563" sldId="278"/>
            <ac:spMk id="11" creationId="{000EBDF4-3413-FCF9-2E25-9A254A61F23E}"/>
          </ac:spMkLst>
        </pc:spChg>
        <pc:picChg chg="mod">
          <ac:chgData name="khoo chien wah" userId="7ad659bd1b8aadfb" providerId="LiveId" clId="{9871F6D4-6BC9-4FB2-844F-BD94C835E849}" dt="2024-06-13T08:28:33.847" v="49"/>
          <ac:picMkLst>
            <pc:docMk/>
            <pc:sldMk cId="520000563" sldId="278"/>
            <ac:picMk id="4" creationId="{0DEBEDD0-2C97-CD36-23CF-99F082806824}"/>
          </ac:picMkLst>
        </pc:picChg>
      </pc:sldChg>
      <pc:sldChg chg="modSp del">
        <pc:chgData name="khoo chien wah" userId="7ad659bd1b8aadfb" providerId="LiveId" clId="{9871F6D4-6BC9-4FB2-844F-BD94C835E849}" dt="2024-06-26T10:16:07.044" v="952" actId="47"/>
        <pc:sldMkLst>
          <pc:docMk/>
          <pc:sldMk cId="2188828507" sldId="304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2188828507" sldId="304"/>
            <ac:spMk id="6" creationId="{D5DC0028-4150-0F89-E59C-F563C67F6CFD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2188828507" sldId="304"/>
            <ac:spMk id="11" creationId="{C6DCC38C-603B-CCD0-2914-0BBCD4F4F74E}"/>
          </ac:spMkLst>
        </pc:spChg>
      </pc:sldChg>
      <pc:sldChg chg="addSp delSp modSp mod">
        <pc:chgData name="khoo chien wah" userId="7ad659bd1b8aadfb" providerId="LiveId" clId="{9871F6D4-6BC9-4FB2-844F-BD94C835E849}" dt="2024-06-13T09:12:17.285" v="774" actId="1076"/>
        <pc:sldMkLst>
          <pc:docMk/>
          <pc:sldMk cId="586478555" sldId="307"/>
        </pc:sldMkLst>
        <pc:spChg chg="del mod">
          <ac:chgData name="khoo chien wah" userId="7ad659bd1b8aadfb" providerId="LiveId" clId="{9871F6D4-6BC9-4FB2-844F-BD94C835E849}" dt="2024-06-13T08:19:44.874" v="3" actId="21"/>
          <ac:spMkLst>
            <pc:docMk/>
            <pc:sldMk cId="586478555" sldId="307"/>
            <ac:spMk id="2" creationId="{C3F46C7B-D29F-368C-FEEC-CDFA125F8E5C}"/>
          </ac:spMkLst>
        </pc:spChg>
        <pc:spChg chg="add del mod">
          <ac:chgData name="khoo chien wah" userId="7ad659bd1b8aadfb" providerId="LiveId" clId="{9871F6D4-6BC9-4FB2-844F-BD94C835E849}" dt="2024-06-13T08:24:21.294" v="17" actId="478"/>
          <ac:spMkLst>
            <pc:docMk/>
            <pc:sldMk cId="586478555" sldId="307"/>
            <ac:spMk id="4" creationId="{55A51A2B-CCFB-407A-4934-70BB13841D79}"/>
          </ac:spMkLst>
        </pc:spChg>
        <pc:spChg chg="add mod">
          <ac:chgData name="khoo chien wah" userId="7ad659bd1b8aadfb" providerId="LiveId" clId="{9871F6D4-6BC9-4FB2-844F-BD94C835E849}" dt="2024-06-13T09:02:07.420" v="422" actId="1038"/>
          <ac:spMkLst>
            <pc:docMk/>
            <pc:sldMk cId="586478555" sldId="307"/>
            <ac:spMk id="7" creationId="{94E49D0E-F280-CA27-3B5E-AEDE86B3EE79}"/>
          </ac:spMkLst>
        </pc:spChg>
        <pc:spChg chg="add del mod">
          <ac:chgData name="khoo chien wah" userId="7ad659bd1b8aadfb" providerId="LiveId" clId="{9871F6D4-6BC9-4FB2-844F-BD94C835E849}" dt="2024-06-13T09:02:36.502" v="438"/>
          <ac:spMkLst>
            <pc:docMk/>
            <pc:sldMk cId="586478555" sldId="307"/>
            <ac:spMk id="8" creationId="{60E6E92E-9AFF-AB18-8B8A-44062A52BCBB}"/>
          </ac:spMkLst>
        </pc:spChg>
        <pc:spChg chg="add del mod">
          <ac:chgData name="khoo chien wah" userId="7ad659bd1b8aadfb" providerId="LiveId" clId="{9871F6D4-6BC9-4FB2-844F-BD94C835E849}" dt="2024-06-13T09:00:21.697" v="381" actId="478"/>
          <ac:spMkLst>
            <pc:docMk/>
            <pc:sldMk cId="586478555" sldId="307"/>
            <ac:spMk id="9" creationId="{31DD18A6-4333-CB16-41AF-F5E22133902D}"/>
          </ac:spMkLst>
        </pc:spChg>
        <pc:spChg chg="add mod">
          <ac:chgData name="khoo chien wah" userId="7ad659bd1b8aadfb" providerId="LiveId" clId="{9871F6D4-6BC9-4FB2-844F-BD94C835E849}" dt="2024-06-13T09:02:15.511" v="435" actId="1037"/>
          <ac:spMkLst>
            <pc:docMk/>
            <pc:sldMk cId="586478555" sldId="307"/>
            <ac:spMk id="10" creationId="{0C993C79-0834-0D56-4D1D-E41917EDC37F}"/>
          </ac:spMkLst>
        </pc:spChg>
        <pc:spChg chg="add mod">
          <ac:chgData name="khoo chien wah" userId="7ad659bd1b8aadfb" providerId="LiveId" clId="{9871F6D4-6BC9-4FB2-844F-BD94C835E849}" dt="2024-06-13T09:12:08.955" v="773" actId="20577"/>
          <ac:spMkLst>
            <pc:docMk/>
            <pc:sldMk cId="586478555" sldId="307"/>
            <ac:spMk id="11" creationId="{7159BC00-8E47-D11D-DE30-0FA0DDB044F7}"/>
          </ac:spMkLst>
        </pc:spChg>
        <pc:spChg chg="add del mod">
          <ac:chgData name="khoo chien wah" userId="7ad659bd1b8aadfb" providerId="LiveId" clId="{9871F6D4-6BC9-4FB2-844F-BD94C835E849}" dt="2024-06-13T09:09:36.098" v="517" actId="478"/>
          <ac:spMkLst>
            <pc:docMk/>
            <pc:sldMk cId="586478555" sldId="307"/>
            <ac:spMk id="12" creationId="{AC12B420-6665-D678-5867-4C51A86D7250}"/>
          </ac:spMkLst>
        </pc:spChg>
        <pc:spChg chg="add mod">
          <ac:chgData name="khoo chien wah" userId="7ad659bd1b8aadfb" providerId="LiveId" clId="{9871F6D4-6BC9-4FB2-844F-BD94C835E849}" dt="2024-06-13T09:12:17.285" v="774" actId="1076"/>
          <ac:spMkLst>
            <pc:docMk/>
            <pc:sldMk cId="586478555" sldId="307"/>
            <ac:spMk id="13" creationId="{47B2B111-328D-BCC6-53AF-B4CCE7150AA3}"/>
          </ac:spMkLst>
        </pc:spChg>
        <pc:graphicFrameChg chg="del modGraphic">
          <ac:chgData name="khoo chien wah" userId="7ad659bd1b8aadfb" providerId="LiveId" clId="{9871F6D4-6BC9-4FB2-844F-BD94C835E849}" dt="2024-06-13T08:19:40.450" v="2" actId="21"/>
          <ac:graphicFrameMkLst>
            <pc:docMk/>
            <pc:sldMk cId="586478555" sldId="307"/>
            <ac:graphicFrameMk id="6" creationId="{0D6FB95E-6987-A57C-3663-3FD6F6FAC24E}"/>
          </ac:graphicFrameMkLst>
        </pc:graphicFrameChg>
        <pc:picChg chg="add mod">
          <ac:chgData name="khoo chien wah" userId="7ad659bd1b8aadfb" providerId="LiveId" clId="{9871F6D4-6BC9-4FB2-844F-BD94C835E849}" dt="2024-06-13T09:05:24.185" v="462" actId="1076"/>
          <ac:picMkLst>
            <pc:docMk/>
            <pc:sldMk cId="586478555" sldId="307"/>
            <ac:picMk id="1026" creationId="{53A00626-243C-2A22-1C87-C0E612317423}"/>
          </ac:picMkLst>
        </pc:picChg>
        <pc:picChg chg="add mod">
          <ac:chgData name="khoo chien wah" userId="7ad659bd1b8aadfb" providerId="LiveId" clId="{9871F6D4-6BC9-4FB2-844F-BD94C835E849}" dt="2024-06-13T09:05:31.751" v="465" actId="1076"/>
          <ac:picMkLst>
            <pc:docMk/>
            <pc:sldMk cId="586478555" sldId="307"/>
            <ac:picMk id="1028" creationId="{BF0433CF-39BB-A667-F896-DD4E0321165D}"/>
          </ac:picMkLst>
        </pc:picChg>
      </pc:sldChg>
      <pc:sldChg chg="addSp delSp modSp mod">
        <pc:chgData name="khoo chien wah" userId="7ad659bd1b8aadfb" providerId="LiveId" clId="{9871F6D4-6BC9-4FB2-844F-BD94C835E849}" dt="2024-06-13T08:51:21.504" v="336" actId="1076"/>
        <pc:sldMkLst>
          <pc:docMk/>
          <pc:sldMk cId="2222324472" sldId="308"/>
        </pc:sldMkLst>
        <pc:spChg chg="del mod">
          <ac:chgData name="khoo chien wah" userId="7ad659bd1b8aadfb" providerId="LiveId" clId="{9871F6D4-6BC9-4FB2-844F-BD94C835E849}" dt="2024-06-13T08:31:27.059" v="88" actId="478"/>
          <ac:spMkLst>
            <pc:docMk/>
            <pc:sldMk cId="2222324472" sldId="308"/>
            <ac:spMk id="2" creationId="{2403EE45-3924-5A20-4FDE-7EA6BBEBD06F}"/>
          </ac:spMkLst>
        </pc:spChg>
        <pc:spChg chg="add del mod">
          <ac:chgData name="khoo chien wah" userId="7ad659bd1b8aadfb" providerId="LiveId" clId="{9871F6D4-6BC9-4FB2-844F-BD94C835E849}" dt="2024-06-13T08:31:36.822" v="90" actId="478"/>
          <ac:spMkLst>
            <pc:docMk/>
            <pc:sldMk cId="2222324472" sldId="308"/>
            <ac:spMk id="4" creationId="{1AAF4A1F-1C14-7B22-B6AD-A522E1488E71}"/>
          </ac:spMkLst>
        </pc:spChg>
        <pc:spChg chg="add del mod">
          <ac:chgData name="khoo chien wah" userId="7ad659bd1b8aadfb" providerId="LiveId" clId="{9871F6D4-6BC9-4FB2-844F-BD94C835E849}" dt="2024-06-13T08:38:15.920" v="168" actId="478"/>
          <ac:spMkLst>
            <pc:docMk/>
            <pc:sldMk cId="2222324472" sldId="308"/>
            <ac:spMk id="5" creationId="{F67D5633-B0E7-FE19-729E-72E30048EEBD}"/>
          </ac:spMkLst>
        </pc:spChg>
        <pc:spChg chg="add del mod">
          <ac:chgData name="khoo chien wah" userId="7ad659bd1b8aadfb" providerId="LiveId" clId="{9871F6D4-6BC9-4FB2-844F-BD94C835E849}" dt="2024-06-13T08:36:54.652" v="156"/>
          <ac:spMkLst>
            <pc:docMk/>
            <pc:sldMk cId="2222324472" sldId="308"/>
            <ac:spMk id="6" creationId="{2235B3DA-5C26-005E-AFC8-81169DB2C14D}"/>
          </ac:spMkLst>
        </pc:spChg>
        <pc:spChg chg="add mod">
          <ac:chgData name="khoo chien wah" userId="7ad659bd1b8aadfb" providerId="LiveId" clId="{9871F6D4-6BC9-4FB2-844F-BD94C835E849}" dt="2024-06-13T08:36:25.978" v="139" actId="14100"/>
          <ac:spMkLst>
            <pc:docMk/>
            <pc:sldMk cId="2222324472" sldId="308"/>
            <ac:spMk id="7" creationId="{BE729E77-EA30-B345-4E03-2F6FC2587B1A}"/>
          </ac:spMkLst>
        </pc:spChg>
        <pc:spChg chg="add">
          <ac:chgData name="khoo chien wah" userId="7ad659bd1b8aadfb" providerId="LiveId" clId="{9871F6D4-6BC9-4FB2-844F-BD94C835E849}" dt="2024-06-13T08:36:29.227" v="141"/>
          <ac:spMkLst>
            <pc:docMk/>
            <pc:sldMk cId="2222324472" sldId="308"/>
            <ac:spMk id="9" creationId="{FE3BCA7E-AEE9-595B-F8AA-49028413E754}"/>
          </ac:spMkLst>
        </pc:spChg>
        <pc:spChg chg="add mod">
          <ac:chgData name="khoo chien wah" userId="7ad659bd1b8aadfb" providerId="LiveId" clId="{9871F6D4-6BC9-4FB2-844F-BD94C835E849}" dt="2024-06-13T08:36:38.746" v="148" actId="14100"/>
          <ac:spMkLst>
            <pc:docMk/>
            <pc:sldMk cId="2222324472" sldId="308"/>
            <ac:spMk id="10" creationId="{EF245004-C645-D6AB-03F1-A7876D00D24B}"/>
          </ac:spMkLst>
        </pc:spChg>
        <pc:spChg chg="add del mod">
          <ac:chgData name="khoo chien wah" userId="7ad659bd1b8aadfb" providerId="LiveId" clId="{9871F6D4-6BC9-4FB2-844F-BD94C835E849}" dt="2024-06-13T08:37:26.556" v="164"/>
          <ac:spMkLst>
            <pc:docMk/>
            <pc:sldMk cId="2222324472" sldId="308"/>
            <ac:spMk id="11" creationId="{4B3F6ACC-BF2A-2CE3-8FA5-B5D534A17279}"/>
          </ac:spMkLst>
        </pc:spChg>
        <pc:spChg chg="add mod">
          <ac:chgData name="khoo chien wah" userId="7ad659bd1b8aadfb" providerId="LiveId" clId="{9871F6D4-6BC9-4FB2-844F-BD94C835E849}" dt="2024-06-13T08:44:00.540" v="248"/>
          <ac:spMkLst>
            <pc:docMk/>
            <pc:sldMk cId="2222324472" sldId="308"/>
            <ac:spMk id="12" creationId="{4838F2BE-1C97-AD46-A4B7-22A8BD31AD5A}"/>
          </ac:spMkLst>
        </pc:spChg>
        <pc:spChg chg="add mod">
          <ac:chgData name="khoo chien wah" userId="7ad659bd1b8aadfb" providerId="LiveId" clId="{9871F6D4-6BC9-4FB2-844F-BD94C835E849}" dt="2024-06-13T08:39:32.785" v="184" actId="1076"/>
          <ac:spMkLst>
            <pc:docMk/>
            <pc:sldMk cId="2222324472" sldId="308"/>
            <ac:spMk id="13" creationId="{AFC9F960-2862-25C2-AC6D-C115E2192C83}"/>
          </ac:spMkLst>
        </pc:spChg>
        <pc:spChg chg="add mod">
          <ac:chgData name="khoo chien wah" userId="7ad659bd1b8aadfb" providerId="LiveId" clId="{9871F6D4-6BC9-4FB2-844F-BD94C835E849}" dt="2024-06-13T08:39:32.785" v="184" actId="1076"/>
          <ac:spMkLst>
            <pc:docMk/>
            <pc:sldMk cId="2222324472" sldId="308"/>
            <ac:spMk id="14" creationId="{77CF3A9A-E28C-B06D-2144-E4912EE11211}"/>
          </ac:spMkLst>
        </pc:spChg>
        <pc:spChg chg="add mod">
          <ac:chgData name="khoo chien wah" userId="7ad659bd1b8aadfb" providerId="LiveId" clId="{9871F6D4-6BC9-4FB2-844F-BD94C835E849}" dt="2024-06-13T08:39:32.785" v="184" actId="1076"/>
          <ac:spMkLst>
            <pc:docMk/>
            <pc:sldMk cId="2222324472" sldId="308"/>
            <ac:spMk id="15" creationId="{8D89FF16-7252-4320-CDD1-0F1A9C962C04}"/>
          </ac:spMkLst>
        </pc:spChg>
        <pc:spChg chg="add mod">
          <ac:chgData name="khoo chien wah" userId="7ad659bd1b8aadfb" providerId="LiveId" clId="{9871F6D4-6BC9-4FB2-844F-BD94C835E849}" dt="2024-06-13T08:39:42.361" v="187" actId="13822"/>
          <ac:spMkLst>
            <pc:docMk/>
            <pc:sldMk cId="2222324472" sldId="308"/>
            <ac:spMk id="16" creationId="{843890B8-546A-2BC3-059A-9B124704B0A4}"/>
          </ac:spMkLst>
        </pc:spChg>
        <pc:spChg chg="add del mod">
          <ac:chgData name="khoo chien wah" userId="7ad659bd1b8aadfb" providerId="LiveId" clId="{9871F6D4-6BC9-4FB2-844F-BD94C835E849}" dt="2024-06-13T08:42:32.117" v="224" actId="478"/>
          <ac:spMkLst>
            <pc:docMk/>
            <pc:sldMk cId="2222324472" sldId="308"/>
            <ac:spMk id="17" creationId="{C7823755-0CCE-0BB7-904E-36B61A6AD31C}"/>
          </ac:spMkLst>
        </pc:spChg>
        <pc:spChg chg="add del mod">
          <ac:chgData name="khoo chien wah" userId="7ad659bd1b8aadfb" providerId="LiveId" clId="{9871F6D4-6BC9-4FB2-844F-BD94C835E849}" dt="2024-06-13T08:42:24.658" v="222" actId="478"/>
          <ac:spMkLst>
            <pc:docMk/>
            <pc:sldMk cId="2222324472" sldId="308"/>
            <ac:spMk id="18" creationId="{ADA84644-5969-64BC-6A17-D3440A7CA151}"/>
          </ac:spMkLst>
        </pc:spChg>
        <pc:spChg chg="add mod">
          <ac:chgData name="khoo chien wah" userId="7ad659bd1b8aadfb" providerId="LiveId" clId="{9871F6D4-6BC9-4FB2-844F-BD94C835E849}" dt="2024-06-13T08:42:47.071" v="228" actId="1035"/>
          <ac:spMkLst>
            <pc:docMk/>
            <pc:sldMk cId="2222324472" sldId="308"/>
            <ac:spMk id="19" creationId="{222D7398-46C6-58D8-22B2-8B999C4B00EE}"/>
          </ac:spMkLst>
        </pc:spChg>
        <pc:spChg chg="add mod">
          <ac:chgData name="khoo chien wah" userId="7ad659bd1b8aadfb" providerId="LiveId" clId="{9871F6D4-6BC9-4FB2-844F-BD94C835E849}" dt="2024-06-13T08:43:10.157" v="235" actId="20577"/>
          <ac:spMkLst>
            <pc:docMk/>
            <pc:sldMk cId="2222324472" sldId="308"/>
            <ac:spMk id="20" creationId="{A19E5D57-D4BA-036B-23E7-B51A535129ED}"/>
          </ac:spMkLst>
        </pc:spChg>
        <pc:spChg chg="add mod">
          <ac:chgData name="khoo chien wah" userId="7ad659bd1b8aadfb" providerId="LiveId" clId="{9871F6D4-6BC9-4FB2-844F-BD94C835E849}" dt="2024-06-13T08:43:13.142" v="236" actId="20577"/>
          <ac:spMkLst>
            <pc:docMk/>
            <pc:sldMk cId="2222324472" sldId="308"/>
            <ac:spMk id="21" creationId="{C80979F3-BCFE-4C5E-37BB-FF253DAF62FA}"/>
          </ac:spMkLst>
        </pc:spChg>
        <pc:spChg chg="add mod">
          <ac:chgData name="khoo chien wah" userId="7ad659bd1b8aadfb" providerId="LiveId" clId="{9871F6D4-6BC9-4FB2-844F-BD94C835E849}" dt="2024-06-13T08:43:15.346" v="237" actId="20577"/>
          <ac:spMkLst>
            <pc:docMk/>
            <pc:sldMk cId="2222324472" sldId="308"/>
            <ac:spMk id="22" creationId="{40160C73-82CC-7BE4-6B60-21A05914A13D}"/>
          </ac:spMkLst>
        </pc:spChg>
        <pc:spChg chg="add mod">
          <ac:chgData name="khoo chien wah" userId="7ad659bd1b8aadfb" providerId="LiveId" clId="{9871F6D4-6BC9-4FB2-844F-BD94C835E849}" dt="2024-06-13T08:43:17.446" v="238" actId="20577"/>
          <ac:spMkLst>
            <pc:docMk/>
            <pc:sldMk cId="2222324472" sldId="308"/>
            <ac:spMk id="23" creationId="{D85C635C-C936-C9D3-AD88-DF9F79DD5311}"/>
          </ac:spMkLst>
        </pc:spChg>
        <pc:spChg chg="add mod">
          <ac:chgData name="khoo chien wah" userId="7ad659bd1b8aadfb" providerId="LiveId" clId="{9871F6D4-6BC9-4FB2-844F-BD94C835E849}" dt="2024-06-13T08:44:44.459" v="258" actId="14100"/>
          <ac:spMkLst>
            <pc:docMk/>
            <pc:sldMk cId="2222324472" sldId="308"/>
            <ac:spMk id="24" creationId="{437FA6A0-B9BA-F86E-082A-C51A962CAA86}"/>
          </ac:spMkLst>
        </pc:spChg>
        <pc:spChg chg="add mod">
          <ac:chgData name="khoo chien wah" userId="7ad659bd1b8aadfb" providerId="LiveId" clId="{9871F6D4-6BC9-4FB2-844F-BD94C835E849}" dt="2024-06-13T08:45:37.712" v="269"/>
          <ac:spMkLst>
            <pc:docMk/>
            <pc:sldMk cId="2222324472" sldId="308"/>
            <ac:spMk id="25" creationId="{82A25BFC-32B6-5B2A-9329-FCD3341E5DF9}"/>
          </ac:spMkLst>
        </pc:spChg>
        <pc:spChg chg="add mod">
          <ac:chgData name="khoo chien wah" userId="7ad659bd1b8aadfb" providerId="LiveId" clId="{9871F6D4-6BC9-4FB2-844F-BD94C835E849}" dt="2024-06-13T08:46:11.652" v="277" actId="113"/>
          <ac:spMkLst>
            <pc:docMk/>
            <pc:sldMk cId="2222324472" sldId="308"/>
            <ac:spMk id="26" creationId="{301A31C3-1BCD-9AD2-33DB-74A07D717C4B}"/>
          </ac:spMkLst>
        </pc:spChg>
        <pc:spChg chg="add mod">
          <ac:chgData name="khoo chien wah" userId="7ad659bd1b8aadfb" providerId="LiveId" clId="{9871F6D4-6BC9-4FB2-844F-BD94C835E849}" dt="2024-06-13T08:46:36.168" v="285" actId="207"/>
          <ac:spMkLst>
            <pc:docMk/>
            <pc:sldMk cId="2222324472" sldId="308"/>
            <ac:spMk id="27" creationId="{8E841E29-CBA0-14E7-E8FA-2E254E476CEC}"/>
          </ac:spMkLst>
        </pc:spChg>
        <pc:spChg chg="add mod">
          <ac:chgData name="khoo chien wah" userId="7ad659bd1b8aadfb" providerId="LiveId" clId="{9871F6D4-6BC9-4FB2-844F-BD94C835E849}" dt="2024-06-13T08:46:59.423" v="291" actId="113"/>
          <ac:spMkLst>
            <pc:docMk/>
            <pc:sldMk cId="2222324472" sldId="308"/>
            <ac:spMk id="28" creationId="{E0724B4E-CC8F-6C9A-608E-AC517ED6AF19}"/>
          </ac:spMkLst>
        </pc:spChg>
        <pc:spChg chg="add del">
          <ac:chgData name="khoo chien wah" userId="7ad659bd1b8aadfb" providerId="LiveId" clId="{9871F6D4-6BC9-4FB2-844F-BD94C835E849}" dt="2024-06-13T08:47:16.045" v="293" actId="478"/>
          <ac:spMkLst>
            <pc:docMk/>
            <pc:sldMk cId="2222324472" sldId="308"/>
            <ac:spMk id="29" creationId="{3684E4E8-DC52-3D25-61B6-839CEDF2E702}"/>
          </ac:spMkLst>
        </pc:spChg>
        <pc:spChg chg="add del mod">
          <ac:chgData name="khoo chien wah" userId="7ad659bd1b8aadfb" providerId="LiveId" clId="{9871F6D4-6BC9-4FB2-844F-BD94C835E849}" dt="2024-06-13T08:47:46.393" v="296" actId="478"/>
          <ac:spMkLst>
            <pc:docMk/>
            <pc:sldMk cId="2222324472" sldId="308"/>
            <ac:spMk id="30" creationId="{C791EFA3-229F-EDDD-C5EF-337145C7DF4B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1" creationId="{D5139FA3-B7F1-F294-FBE6-B58FA7FA546C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2" creationId="{901C9F4E-9638-738A-076C-0AF775E2866D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3" creationId="{57D3BDBC-AEA3-C8E7-0419-4E3E3ABA3097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4" creationId="{FD30C31C-2732-4F79-AA33-4112F1585209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5" creationId="{71AC39C1-802C-23AC-A5D8-D4B48339CBBF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6" creationId="{CF3C8679-63A2-398A-7D90-B691E83A059A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7" creationId="{4C2525DF-972C-BFAE-99F2-3E8AAF4D2E95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8" creationId="{53B7F3B6-06BD-5661-B7C4-E64EA120E488}"/>
          </ac:spMkLst>
        </pc:spChg>
        <pc:spChg chg="add mod">
          <ac:chgData name="khoo chien wah" userId="7ad659bd1b8aadfb" providerId="LiveId" clId="{9871F6D4-6BC9-4FB2-844F-BD94C835E849}" dt="2024-06-13T08:50:42.568" v="332" actId="14861"/>
          <ac:spMkLst>
            <pc:docMk/>
            <pc:sldMk cId="2222324472" sldId="308"/>
            <ac:spMk id="39" creationId="{5056839A-D05F-42DA-CF03-0796D5758625}"/>
          </ac:spMkLst>
        </pc:spChg>
        <pc:picChg chg="del mod">
          <ac:chgData name="khoo chien wah" userId="7ad659bd1b8aadfb" providerId="LiveId" clId="{9871F6D4-6BC9-4FB2-844F-BD94C835E849}" dt="2024-06-13T08:31:34.946" v="89" actId="478"/>
          <ac:picMkLst>
            <pc:docMk/>
            <pc:sldMk cId="2222324472" sldId="308"/>
            <ac:picMk id="8" creationId="{FFD2BD9F-962D-9BA5-14BE-C9CD52FEF9C7}"/>
          </ac:picMkLst>
        </pc:picChg>
        <pc:picChg chg="add del mod">
          <ac:chgData name="khoo chien wah" userId="7ad659bd1b8aadfb" providerId="LiveId" clId="{9871F6D4-6BC9-4FB2-844F-BD94C835E849}" dt="2024-06-13T08:38:17.205" v="170" actId="478"/>
          <ac:picMkLst>
            <pc:docMk/>
            <pc:sldMk cId="2222324472" sldId="308"/>
            <ac:picMk id="2050" creationId="{B76DD0D5-230E-9240-4411-B391B0D0DFA9}"/>
          </ac:picMkLst>
        </pc:picChg>
        <pc:picChg chg="add del mod">
          <ac:chgData name="khoo chien wah" userId="7ad659bd1b8aadfb" providerId="LiveId" clId="{9871F6D4-6BC9-4FB2-844F-BD94C835E849}" dt="2024-06-13T08:38:16.599" v="169" actId="478"/>
          <ac:picMkLst>
            <pc:docMk/>
            <pc:sldMk cId="2222324472" sldId="308"/>
            <ac:picMk id="2052" creationId="{2D24667C-8D9F-05DE-27C5-70DABCC28A71}"/>
          </ac:picMkLst>
        </pc:picChg>
        <pc:picChg chg="add mod">
          <ac:chgData name="khoo chien wah" userId="7ad659bd1b8aadfb" providerId="LiveId" clId="{9871F6D4-6BC9-4FB2-844F-BD94C835E849}" dt="2024-06-13T08:51:03.594" v="334" actId="1076"/>
          <ac:picMkLst>
            <pc:docMk/>
            <pc:sldMk cId="2222324472" sldId="308"/>
            <ac:picMk id="2058" creationId="{45C398A9-889A-AA07-14C1-705B3AAA91E5}"/>
          </ac:picMkLst>
        </pc:picChg>
        <pc:picChg chg="add mod">
          <ac:chgData name="khoo chien wah" userId="7ad659bd1b8aadfb" providerId="LiveId" clId="{9871F6D4-6BC9-4FB2-844F-BD94C835E849}" dt="2024-06-13T08:51:21.504" v="336" actId="1076"/>
          <ac:picMkLst>
            <pc:docMk/>
            <pc:sldMk cId="2222324472" sldId="308"/>
            <ac:picMk id="2060" creationId="{10DB5178-81ED-F3B5-26B5-37D6F82A1173}"/>
          </ac:picMkLst>
        </pc:picChg>
      </pc:sldChg>
      <pc:sldChg chg="modSp del mod">
        <pc:chgData name="khoo chien wah" userId="7ad659bd1b8aadfb" providerId="LiveId" clId="{9871F6D4-6BC9-4FB2-844F-BD94C835E849}" dt="2024-06-26T10:37:10.135" v="954" actId="47"/>
        <pc:sldMkLst>
          <pc:docMk/>
          <pc:sldMk cId="1966913227" sldId="309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1966913227" sldId="309"/>
            <ac:spMk id="3" creationId="{50CD348E-9357-0442-4555-AF6B4AFE34B6}"/>
          </ac:spMkLst>
        </pc:spChg>
        <pc:spChg chg="mod">
          <ac:chgData name="khoo chien wah" userId="7ad659bd1b8aadfb" providerId="LiveId" clId="{9871F6D4-6BC9-4FB2-844F-BD94C835E849}" dt="2024-06-13T08:28:33.986" v="50" actId="27636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1966913227" sldId="309"/>
            <ac:spMk id="19" creationId="{A7BE12AD-D808-BDE0-3EB8-5BC50B1D8474}"/>
          </ac:spMkLst>
        </pc:spChg>
      </pc:sldChg>
      <pc:sldChg chg="modSp del">
        <pc:chgData name="khoo chien wah" userId="7ad659bd1b8aadfb" providerId="LiveId" clId="{9871F6D4-6BC9-4FB2-844F-BD94C835E849}" dt="2024-06-26T10:16:04.997" v="950" actId="47"/>
        <pc:sldMkLst>
          <pc:docMk/>
          <pc:sldMk cId="4230106960" sldId="310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4230106960" sldId="310"/>
            <ac:spMk id="2" creationId="{F35BAC3D-60A1-816B-5C79-2E8B6D9806E9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4230106960" sldId="310"/>
            <ac:spMk id="11" creationId="{949404F1-8E94-7D3D-71E2-A1A4B7CBCB4A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4230106960" sldId="310"/>
            <ac:spMk id="14" creationId="{F4A3718F-D67C-255A-4B64-BA379609FCD0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4230106960" sldId="310"/>
            <ac:spMk id="17" creationId="{2F3CEF66-C6D7-C765-24E7-1DCFB38FE51A}"/>
          </ac:spMkLst>
        </pc:spChg>
      </pc:sldChg>
      <pc:sldChg chg="modSp del">
        <pc:chgData name="khoo chien wah" userId="7ad659bd1b8aadfb" providerId="LiveId" clId="{9871F6D4-6BC9-4FB2-844F-BD94C835E849}" dt="2024-06-26T10:16:04.223" v="949" actId="47"/>
        <pc:sldMkLst>
          <pc:docMk/>
          <pc:sldMk cId="3748348926" sldId="311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3748348926" sldId="311"/>
            <ac:spMk id="5" creationId="{AF012FDC-7484-2B3B-E496-144348256B81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3748348926" sldId="311"/>
            <ac:spMk id="11" creationId="{7A49C0DA-C8AE-5ECC-149A-D60ECFF8C1EB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3748348926" sldId="311"/>
            <ac:spMk id="12" creationId="{C6F2BA06-39BD-0413-D150-70F75EA6CC38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3748348926" sldId="311"/>
            <ac:spMk id="25" creationId="{7798761A-B671-4825-623F-F4726F2BDF28}"/>
          </ac:spMkLst>
        </pc:spChg>
      </pc:sldChg>
      <pc:sldChg chg="modSp del">
        <pc:chgData name="khoo chien wah" userId="7ad659bd1b8aadfb" providerId="LiveId" clId="{9871F6D4-6BC9-4FB2-844F-BD94C835E849}" dt="2024-06-26T10:16:03.153" v="948" actId="47"/>
        <pc:sldMkLst>
          <pc:docMk/>
          <pc:sldMk cId="859909800" sldId="312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859909800" sldId="312"/>
            <ac:spMk id="3" creationId="{DE597F60-88E2-C430-D52B-6604405AD55C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859909800" sldId="312"/>
            <ac:spMk id="5" creationId="{E95044F7-BD97-2FDE-4E33-A565BCF0EFEC}"/>
          </ac:spMkLst>
        </pc:spChg>
        <pc:picChg chg="mod">
          <ac:chgData name="khoo chien wah" userId="7ad659bd1b8aadfb" providerId="LiveId" clId="{9871F6D4-6BC9-4FB2-844F-BD94C835E849}" dt="2024-06-13T08:28:33.847" v="49"/>
          <ac:picMkLst>
            <pc:docMk/>
            <pc:sldMk cId="859909800" sldId="312"/>
            <ac:picMk id="15" creationId="{48869757-F643-C013-26AA-3DDE95080099}"/>
          </ac:picMkLst>
        </pc:picChg>
      </pc:sldChg>
      <pc:sldChg chg="modSp del mod">
        <pc:chgData name="khoo chien wah" userId="7ad659bd1b8aadfb" providerId="LiveId" clId="{9871F6D4-6BC9-4FB2-844F-BD94C835E849}" dt="2024-06-26T10:16:02.518" v="947" actId="47"/>
        <pc:sldMkLst>
          <pc:docMk/>
          <pc:sldMk cId="4132147533" sldId="314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4132147533" sldId="314"/>
            <ac:spMk id="3" creationId="{DA4B0F3C-5228-C9FB-1212-1D4894C80B46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4132147533" sldId="314"/>
            <ac:spMk id="4" creationId="{AE59500A-4B75-29F9-CE37-C3E13D6A566A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4132147533" sldId="314"/>
            <ac:spMk id="5" creationId="{7DA9EE9E-3073-7E11-3AA5-F77C3B48A97F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4132147533" sldId="314"/>
            <ac:spMk id="9" creationId="{EB33A77B-664F-FFD3-D61A-0D344C269A12}"/>
          </ac:spMkLst>
        </pc:spChg>
      </pc:sldChg>
      <pc:sldChg chg="modSp del">
        <pc:chgData name="khoo chien wah" userId="7ad659bd1b8aadfb" providerId="LiveId" clId="{9871F6D4-6BC9-4FB2-844F-BD94C835E849}" dt="2024-06-26T10:16:00.971" v="946" actId="47"/>
        <pc:sldMkLst>
          <pc:docMk/>
          <pc:sldMk cId="3064996118" sldId="315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3064996118" sldId="315"/>
            <ac:spMk id="4" creationId="{1D2469ED-926E-7CEE-5AF2-BF9AC726D015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3064996118" sldId="315"/>
            <ac:spMk id="10" creationId="{4E4F88F8-17E5-45E3-77B1-77FACD99FF63}"/>
          </ac:spMkLst>
        </pc:spChg>
      </pc:sldChg>
      <pc:sldChg chg="modSp del">
        <pc:chgData name="khoo chien wah" userId="7ad659bd1b8aadfb" providerId="LiveId" clId="{9871F6D4-6BC9-4FB2-844F-BD94C835E849}" dt="2024-06-26T10:16:05.384" v="951" actId="47"/>
        <pc:sldMkLst>
          <pc:docMk/>
          <pc:sldMk cId="537809529" sldId="316"/>
        </pc:sldMkLst>
        <pc:spChg chg="mod">
          <ac:chgData name="khoo chien wah" userId="7ad659bd1b8aadfb" providerId="LiveId" clId="{9871F6D4-6BC9-4FB2-844F-BD94C835E849}" dt="2024-06-13T08:28:33.847" v="49"/>
          <ac:spMkLst>
            <pc:docMk/>
            <pc:sldMk cId="537809529" sldId="316"/>
            <ac:spMk id="3" creationId="{CF3ADB94-FC21-07C5-1FC9-E729C5DEDFC6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537809529" sldId="316"/>
            <ac:spMk id="5" creationId="{7F576313-F1C8-57CB-82F6-54BC07D3B9F4}"/>
          </ac:spMkLst>
        </pc:spChg>
        <pc:spChg chg="mod">
          <ac:chgData name="khoo chien wah" userId="7ad659bd1b8aadfb" providerId="LiveId" clId="{9871F6D4-6BC9-4FB2-844F-BD94C835E849}" dt="2024-06-13T08:28:33.847" v="49"/>
          <ac:spMkLst>
            <pc:docMk/>
            <pc:sldMk cId="537809529" sldId="316"/>
            <ac:spMk id="17" creationId="{96E3FD31-D19A-BFEB-821F-C00103830DC9}"/>
          </ac:spMkLst>
        </pc:spChg>
      </pc:sldChg>
      <pc:sldChg chg="addSp delSp modSp mod">
        <pc:chgData name="khoo chien wah" userId="7ad659bd1b8aadfb" providerId="LiveId" clId="{9871F6D4-6BC9-4FB2-844F-BD94C835E849}" dt="2024-06-14T00:49:33.022" v="945"/>
        <pc:sldMkLst>
          <pc:docMk/>
          <pc:sldMk cId="1338167130" sldId="317"/>
        </pc:sldMkLst>
        <pc:spChg chg="add mod">
          <ac:chgData name="khoo chien wah" userId="7ad659bd1b8aadfb" providerId="LiveId" clId="{9871F6D4-6BC9-4FB2-844F-BD94C835E849}" dt="2024-06-14T00:47:08.863" v="898" actId="1076"/>
          <ac:spMkLst>
            <pc:docMk/>
            <pc:sldMk cId="1338167130" sldId="317"/>
            <ac:spMk id="2" creationId="{C1385D1F-A71F-9C6D-A547-10EEE1E548A3}"/>
          </ac:spMkLst>
        </pc:spChg>
        <pc:spChg chg="mod">
          <ac:chgData name="khoo chien wah" userId="7ad659bd1b8aadfb" providerId="LiveId" clId="{9871F6D4-6BC9-4FB2-844F-BD94C835E849}" dt="2024-06-14T00:38:02.775" v="784" actId="3062"/>
          <ac:spMkLst>
            <pc:docMk/>
            <pc:sldMk cId="1338167130" sldId="317"/>
            <ac:spMk id="3" creationId="{B45A4A65-E8B8-40CF-7ABD-97EA8FA97521}"/>
          </ac:spMkLst>
        </pc:spChg>
        <pc:spChg chg="add mod">
          <ac:chgData name="khoo chien wah" userId="7ad659bd1b8aadfb" providerId="LiveId" clId="{9871F6D4-6BC9-4FB2-844F-BD94C835E849}" dt="2024-06-14T00:38:52.839" v="793"/>
          <ac:spMkLst>
            <pc:docMk/>
            <pc:sldMk cId="1338167130" sldId="317"/>
            <ac:spMk id="4" creationId="{BD54315D-E08A-3068-3F02-79B0E6565A22}"/>
          </ac:spMkLst>
        </pc:spChg>
        <pc:spChg chg="add mod">
          <ac:chgData name="khoo chien wah" userId="7ad659bd1b8aadfb" providerId="LiveId" clId="{9871F6D4-6BC9-4FB2-844F-BD94C835E849}" dt="2024-06-14T00:39:15.292" v="800" actId="13822"/>
          <ac:spMkLst>
            <pc:docMk/>
            <pc:sldMk cId="1338167130" sldId="317"/>
            <ac:spMk id="5" creationId="{3566734C-ECF1-4B78-3059-473B98D74F7F}"/>
          </ac:spMkLst>
        </pc:spChg>
        <pc:spChg chg="add mod">
          <ac:chgData name="khoo chien wah" userId="7ad659bd1b8aadfb" providerId="LiveId" clId="{9871F6D4-6BC9-4FB2-844F-BD94C835E849}" dt="2024-06-14T00:39:17.751" v="801" actId="13822"/>
          <ac:spMkLst>
            <pc:docMk/>
            <pc:sldMk cId="1338167130" sldId="317"/>
            <ac:spMk id="6" creationId="{C5B0C4DF-BF83-2131-302F-09DF4C7E0C79}"/>
          </ac:spMkLst>
        </pc:spChg>
        <pc:spChg chg="add mod">
          <ac:chgData name="khoo chien wah" userId="7ad659bd1b8aadfb" providerId="LiveId" clId="{9871F6D4-6BC9-4FB2-844F-BD94C835E849}" dt="2024-06-14T00:39:19.668" v="802" actId="13822"/>
          <ac:spMkLst>
            <pc:docMk/>
            <pc:sldMk cId="1338167130" sldId="317"/>
            <ac:spMk id="7" creationId="{7445FB3D-250C-481D-2756-D7C00E3DD4BE}"/>
          </ac:spMkLst>
        </pc:spChg>
        <pc:spChg chg="add mod">
          <ac:chgData name="khoo chien wah" userId="7ad659bd1b8aadfb" providerId="LiveId" clId="{9871F6D4-6BC9-4FB2-844F-BD94C835E849}" dt="2024-06-14T00:39:43.734" v="806" actId="1038"/>
          <ac:spMkLst>
            <pc:docMk/>
            <pc:sldMk cId="1338167130" sldId="317"/>
            <ac:spMk id="8" creationId="{C8E1265B-7823-81BF-6180-335AC73C8E98}"/>
          </ac:spMkLst>
        </pc:spChg>
        <pc:spChg chg="add mod">
          <ac:chgData name="khoo chien wah" userId="7ad659bd1b8aadfb" providerId="LiveId" clId="{9871F6D4-6BC9-4FB2-844F-BD94C835E849}" dt="2024-06-14T00:40:50.536" v="816" actId="13822"/>
          <ac:spMkLst>
            <pc:docMk/>
            <pc:sldMk cId="1338167130" sldId="317"/>
            <ac:spMk id="9" creationId="{35A4DA7C-BA98-B02A-F20A-94151B3EA643}"/>
          </ac:spMkLst>
        </pc:spChg>
        <pc:spChg chg="add mod">
          <ac:chgData name="khoo chien wah" userId="7ad659bd1b8aadfb" providerId="LiveId" clId="{9871F6D4-6BC9-4FB2-844F-BD94C835E849}" dt="2024-06-14T00:40:52.771" v="817" actId="13822"/>
          <ac:spMkLst>
            <pc:docMk/>
            <pc:sldMk cId="1338167130" sldId="317"/>
            <ac:spMk id="10" creationId="{6EA52C26-107E-65B3-B5DA-314483D402FE}"/>
          </ac:spMkLst>
        </pc:spChg>
        <pc:spChg chg="add mod">
          <ac:chgData name="khoo chien wah" userId="7ad659bd1b8aadfb" providerId="LiveId" clId="{9871F6D4-6BC9-4FB2-844F-BD94C835E849}" dt="2024-06-14T00:40:55.019" v="818" actId="13822"/>
          <ac:spMkLst>
            <pc:docMk/>
            <pc:sldMk cId="1338167130" sldId="317"/>
            <ac:spMk id="11" creationId="{2681335F-96C1-9CF8-4854-1FEF0B5AC975}"/>
          </ac:spMkLst>
        </pc:spChg>
        <pc:spChg chg="add mod">
          <ac:chgData name="khoo chien wah" userId="7ad659bd1b8aadfb" providerId="LiveId" clId="{9871F6D4-6BC9-4FB2-844F-BD94C835E849}" dt="2024-06-14T00:42:09.701" v="868" actId="115"/>
          <ac:spMkLst>
            <pc:docMk/>
            <pc:sldMk cId="1338167130" sldId="317"/>
            <ac:spMk id="12" creationId="{6E385E80-92E8-7DD7-D226-7B20D3BA929E}"/>
          </ac:spMkLst>
        </pc:spChg>
        <pc:spChg chg="add del mod">
          <ac:chgData name="khoo chien wah" userId="7ad659bd1b8aadfb" providerId="LiveId" clId="{9871F6D4-6BC9-4FB2-844F-BD94C835E849}" dt="2024-06-14T00:46:20.186" v="872"/>
          <ac:spMkLst>
            <pc:docMk/>
            <pc:sldMk cId="1338167130" sldId="317"/>
            <ac:spMk id="13" creationId="{E6032FC2-C07C-1EA1-51EF-55939345D1BF}"/>
          </ac:spMkLst>
        </pc:spChg>
        <pc:spChg chg="add mod">
          <ac:chgData name="khoo chien wah" userId="7ad659bd1b8aadfb" providerId="LiveId" clId="{9871F6D4-6BC9-4FB2-844F-BD94C835E849}" dt="2024-06-14T00:47:21.223" v="913" actId="20577"/>
          <ac:spMkLst>
            <pc:docMk/>
            <pc:sldMk cId="1338167130" sldId="317"/>
            <ac:spMk id="14" creationId="{F122D780-0998-1E61-CD25-BDC52BA8EC39}"/>
          </ac:spMkLst>
        </pc:spChg>
        <pc:spChg chg="add mod">
          <ac:chgData name="khoo chien wah" userId="7ad659bd1b8aadfb" providerId="LiveId" clId="{9871F6D4-6BC9-4FB2-844F-BD94C835E849}" dt="2024-06-14T00:48:20.140" v="933" actId="20577"/>
          <ac:spMkLst>
            <pc:docMk/>
            <pc:sldMk cId="1338167130" sldId="317"/>
            <ac:spMk id="15" creationId="{5D43DE20-272A-EFD7-AC10-F4FE29D86581}"/>
          </ac:spMkLst>
        </pc:spChg>
        <pc:spChg chg="add mod">
          <ac:chgData name="khoo chien wah" userId="7ad659bd1b8aadfb" providerId="LiveId" clId="{9871F6D4-6BC9-4FB2-844F-BD94C835E849}" dt="2024-06-14T00:48:56.674" v="937"/>
          <ac:spMkLst>
            <pc:docMk/>
            <pc:sldMk cId="1338167130" sldId="317"/>
            <ac:spMk id="16" creationId="{6EDE4CB0-7ED4-3E88-FD7D-F9DD55787F4C}"/>
          </ac:spMkLst>
        </pc:spChg>
        <pc:spChg chg="add mod">
          <ac:chgData name="khoo chien wah" userId="7ad659bd1b8aadfb" providerId="LiveId" clId="{9871F6D4-6BC9-4FB2-844F-BD94C835E849}" dt="2024-06-14T00:49:18.303" v="941"/>
          <ac:spMkLst>
            <pc:docMk/>
            <pc:sldMk cId="1338167130" sldId="317"/>
            <ac:spMk id="17" creationId="{2393E6F9-601C-1BED-FACB-58D3F3B11E1B}"/>
          </ac:spMkLst>
        </pc:spChg>
        <pc:spChg chg="add mod">
          <ac:chgData name="khoo chien wah" userId="7ad659bd1b8aadfb" providerId="LiveId" clId="{9871F6D4-6BC9-4FB2-844F-BD94C835E849}" dt="2024-06-14T00:49:33.022" v="945"/>
          <ac:spMkLst>
            <pc:docMk/>
            <pc:sldMk cId="1338167130" sldId="317"/>
            <ac:spMk id="18" creationId="{8436E366-6D0B-92F8-1527-7D433A1D8277}"/>
          </ac:spMkLst>
        </pc:spChg>
      </pc:sldChg>
      <pc:sldMasterChg chg="addSp modSldLayout">
        <pc:chgData name="khoo chien wah" userId="7ad659bd1b8aadfb" providerId="LiveId" clId="{9871F6D4-6BC9-4FB2-844F-BD94C835E849}" dt="2024-06-13T08:24:25.637" v="18"/>
        <pc:sldMasterMkLst>
          <pc:docMk/>
          <pc:sldMasterMk cId="3280294269" sldId="2147483683"/>
        </pc:sldMasterMkLst>
        <pc:cxnChg chg="add">
          <ac:chgData name="khoo chien wah" userId="7ad659bd1b8aadfb" providerId="LiveId" clId="{9871F6D4-6BC9-4FB2-844F-BD94C835E849}" dt="2024-06-13T08:24:25.637" v="18"/>
          <ac:cxnSpMkLst>
            <pc:docMk/>
            <pc:sldMasterMk cId="3280294269" sldId="2147483683"/>
            <ac:cxnSpMk id="9" creationId="{1B3117CC-84A5-7F00-0815-E75481B79F31}"/>
          </ac:cxnSpMkLst>
        </pc:cxnChg>
        <pc:sldLayoutChg chg="addSp">
          <pc:chgData name="khoo chien wah" userId="7ad659bd1b8aadfb" providerId="LiveId" clId="{9871F6D4-6BC9-4FB2-844F-BD94C835E849}" dt="2024-06-13T08:24:25.637" v="18"/>
          <pc:sldLayoutMkLst>
            <pc:docMk/>
            <pc:sldMasterMk cId="3280294269" sldId="2147483683"/>
            <pc:sldLayoutMk cId="3374711445" sldId="2147483690"/>
          </pc:sldLayoutMkLst>
          <pc:spChg chg="add">
            <ac:chgData name="khoo chien wah" userId="7ad659bd1b8aadfb" providerId="LiveId" clId="{9871F6D4-6BC9-4FB2-844F-BD94C835E849}" dt="2024-06-13T08:24:25.637" v="18"/>
            <ac:spMkLst>
              <pc:docMk/>
              <pc:sldMasterMk cId="3280294269" sldId="2147483683"/>
              <pc:sldLayoutMk cId="3374711445" sldId="2147483690"/>
              <ac:spMk id="8" creationId="{2533949E-E4A6-D9B6-C9FA-2721F76D7D12}"/>
            </ac:spMkLst>
          </pc:spChg>
          <pc:grpChg chg="add">
            <ac:chgData name="khoo chien wah" userId="7ad659bd1b8aadfb" providerId="LiveId" clId="{9871F6D4-6BC9-4FB2-844F-BD94C835E849}" dt="2024-06-13T08:24:25.637" v="18"/>
            <ac:grpSpMkLst>
              <pc:docMk/>
              <pc:sldMasterMk cId="3280294269" sldId="2147483683"/>
              <pc:sldLayoutMk cId="3374711445" sldId="2147483690"/>
              <ac:grpSpMk id="5" creationId="{CAF48C7F-4FA1-F312-DC39-2A2B98EB81D3}"/>
            </ac:grpSpMkLst>
          </pc:grpChg>
        </pc:sldLayoutChg>
      </pc:sldMasterChg>
      <pc:sldMasterChg chg="addSp modSldLayout">
        <pc:chgData name="khoo chien wah" userId="7ad659bd1b8aadfb" providerId="LiveId" clId="{9871F6D4-6BC9-4FB2-844F-BD94C835E849}" dt="2024-06-13T08:24:31.301" v="21"/>
        <pc:sldMasterMkLst>
          <pc:docMk/>
          <pc:sldMasterMk cId="2530898891" sldId="2147483707"/>
        </pc:sldMasterMkLst>
        <pc:cxnChg chg="add">
          <ac:chgData name="khoo chien wah" userId="7ad659bd1b8aadfb" providerId="LiveId" clId="{9871F6D4-6BC9-4FB2-844F-BD94C835E849}" dt="2024-06-13T08:24:31.301" v="21"/>
          <ac:cxnSpMkLst>
            <pc:docMk/>
            <pc:sldMasterMk cId="2530898891" sldId="2147483707"/>
            <ac:cxnSpMk id="8" creationId="{DA835A58-7FB6-8B62-4B22-874E34A84062}"/>
          </ac:cxnSpMkLst>
        </pc:cxnChg>
        <pc:sldLayoutChg chg="addSp">
          <pc:chgData name="khoo chien wah" userId="7ad659bd1b8aadfb" providerId="LiveId" clId="{9871F6D4-6BC9-4FB2-844F-BD94C835E849}" dt="2024-06-13T08:24:31.301" v="21"/>
          <pc:sldLayoutMkLst>
            <pc:docMk/>
            <pc:sldMasterMk cId="2530898891" sldId="2147483707"/>
            <pc:sldLayoutMk cId="1996216333" sldId="2147483714"/>
          </pc:sldLayoutMkLst>
          <pc:spChg chg="add">
            <ac:chgData name="khoo chien wah" userId="7ad659bd1b8aadfb" providerId="LiveId" clId="{9871F6D4-6BC9-4FB2-844F-BD94C835E849}" dt="2024-06-13T08:24:31.301" v="21"/>
            <ac:spMkLst>
              <pc:docMk/>
              <pc:sldMasterMk cId="2530898891" sldId="2147483707"/>
              <pc:sldLayoutMk cId="1996216333" sldId="2147483714"/>
              <ac:spMk id="8" creationId="{6AB52030-EFB8-2071-6546-45B3A1042D06}"/>
            </ac:spMkLst>
          </pc:spChg>
          <pc:grpChg chg="add">
            <ac:chgData name="khoo chien wah" userId="7ad659bd1b8aadfb" providerId="LiveId" clId="{9871F6D4-6BC9-4FB2-844F-BD94C835E849}" dt="2024-06-13T08:24:31.301" v="21"/>
            <ac:grpSpMkLst>
              <pc:docMk/>
              <pc:sldMasterMk cId="2530898891" sldId="2147483707"/>
              <pc:sldLayoutMk cId="1996216333" sldId="2147483714"/>
              <ac:grpSpMk id="5" creationId="{4B199644-36A0-C4B5-96DA-4E78F251F8CF}"/>
            </ac:grpSpMkLst>
          </pc:grpChg>
        </pc:sldLayoutChg>
      </pc:sldMasterChg>
      <pc:sldMasterChg chg="addSp modSldLayout">
        <pc:chgData name="khoo chien wah" userId="7ad659bd1b8aadfb" providerId="LiveId" clId="{9871F6D4-6BC9-4FB2-844F-BD94C835E849}" dt="2024-06-13T08:24:33.671" v="25"/>
        <pc:sldMasterMkLst>
          <pc:docMk/>
          <pc:sldMasterMk cId="2752290063" sldId="2147483731"/>
        </pc:sldMasterMkLst>
        <pc:cxnChg chg="add">
          <ac:chgData name="khoo chien wah" userId="7ad659bd1b8aadfb" providerId="LiveId" clId="{9871F6D4-6BC9-4FB2-844F-BD94C835E849}" dt="2024-06-13T08:24:33.671" v="25"/>
          <ac:cxnSpMkLst>
            <pc:docMk/>
            <pc:sldMasterMk cId="2752290063" sldId="2147483731"/>
            <ac:cxnSpMk id="11" creationId="{55AB8865-726F-77AC-2043-8AD873431F9F}"/>
          </ac:cxnSpMkLst>
        </pc:cxnChg>
        <pc:sldLayoutChg chg="addSp">
          <pc:chgData name="khoo chien wah" userId="7ad659bd1b8aadfb" providerId="LiveId" clId="{9871F6D4-6BC9-4FB2-844F-BD94C835E849}" dt="2024-06-13T08:24:33.671" v="25"/>
          <pc:sldLayoutMkLst>
            <pc:docMk/>
            <pc:sldMasterMk cId="2752290063" sldId="2147483731"/>
            <pc:sldLayoutMk cId="3585068658" sldId="2147483738"/>
          </pc:sldLayoutMkLst>
          <pc:spChg chg="add">
            <ac:chgData name="khoo chien wah" userId="7ad659bd1b8aadfb" providerId="LiveId" clId="{9871F6D4-6BC9-4FB2-844F-BD94C835E849}" dt="2024-06-13T08:24:33.671" v="25"/>
            <ac:spMkLst>
              <pc:docMk/>
              <pc:sldMasterMk cId="2752290063" sldId="2147483731"/>
              <pc:sldLayoutMk cId="3585068658" sldId="2147483738"/>
              <ac:spMk id="8" creationId="{C2EEF0E8-B1B9-1C97-0660-D26481B70F64}"/>
            </ac:spMkLst>
          </pc:spChg>
          <pc:grpChg chg="add">
            <ac:chgData name="khoo chien wah" userId="7ad659bd1b8aadfb" providerId="LiveId" clId="{9871F6D4-6BC9-4FB2-844F-BD94C835E849}" dt="2024-06-13T08:24:33.671" v="25"/>
            <ac:grpSpMkLst>
              <pc:docMk/>
              <pc:sldMasterMk cId="2752290063" sldId="2147483731"/>
              <pc:sldLayoutMk cId="3585068658" sldId="2147483738"/>
              <ac:grpSpMk id="2" creationId="{E61BA2FF-5C46-40FE-706C-2D988E57A511}"/>
            </ac:grpSpMkLst>
          </pc:grpChg>
        </pc:sldLayoutChg>
      </pc:sldMasterChg>
      <pc:sldMasterChg chg="addSp modSldLayout">
        <pc:chgData name="khoo chien wah" userId="7ad659bd1b8aadfb" providerId="LiveId" clId="{9871F6D4-6BC9-4FB2-844F-BD94C835E849}" dt="2024-06-13T08:24:35.004" v="27"/>
        <pc:sldMasterMkLst>
          <pc:docMk/>
          <pc:sldMasterMk cId="231504712" sldId="2147483761"/>
        </pc:sldMasterMkLst>
        <pc:cxnChg chg="add">
          <ac:chgData name="khoo chien wah" userId="7ad659bd1b8aadfb" providerId="LiveId" clId="{9871F6D4-6BC9-4FB2-844F-BD94C835E849}" dt="2024-06-13T08:24:35.004" v="27"/>
          <ac:cxnSpMkLst>
            <pc:docMk/>
            <pc:sldMasterMk cId="231504712" sldId="2147483761"/>
            <ac:cxnSpMk id="12" creationId="{82FD25BD-804E-39F2-9F75-658D46660E5F}"/>
          </ac:cxnSpMkLst>
        </pc:cxnChg>
        <pc:sldLayoutChg chg="addSp">
          <pc:chgData name="khoo chien wah" userId="7ad659bd1b8aadfb" providerId="LiveId" clId="{9871F6D4-6BC9-4FB2-844F-BD94C835E849}" dt="2024-06-13T08:24:35.004" v="27"/>
          <pc:sldLayoutMkLst>
            <pc:docMk/>
            <pc:sldMasterMk cId="231504712" sldId="2147483761"/>
            <pc:sldLayoutMk cId="1661053614" sldId="2147483768"/>
          </pc:sldLayoutMkLst>
          <pc:spChg chg="add">
            <ac:chgData name="khoo chien wah" userId="7ad659bd1b8aadfb" providerId="LiveId" clId="{9871F6D4-6BC9-4FB2-844F-BD94C835E849}" dt="2024-06-13T08:24:35.004" v="27"/>
            <ac:spMkLst>
              <pc:docMk/>
              <pc:sldMasterMk cId="231504712" sldId="2147483761"/>
              <pc:sldLayoutMk cId="1661053614" sldId="2147483768"/>
              <ac:spMk id="8" creationId="{CA32C78C-5D04-D06E-EE12-37950884404B}"/>
            </ac:spMkLst>
          </pc:spChg>
          <pc:grpChg chg="add">
            <ac:chgData name="khoo chien wah" userId="7ad659bd1b8aadfb" providerId="LiveId" clId="{9871F6D4-6BC9-4FB2-844F-BD94C835E849}" dt="2024-06-13T08:24:35.004" v="27"/>
            <ac:grpSpMkLst>
              <pc:docMk/>
              <pc:sldMasterMk cId="231504712" sldId="2147483761"/>
              <pc:sldLayoutMk cId="1661053614" sldId="2147483768"/>
              <ac:grpSpMk id="5" creationId="{96144E65-E201-A366-43B5-1C43F8BBFACC}"/>
            </ac:grpSpMkLst>
          </pc:grpChg>
        </pc:sldLayoutChg>
      </pc:sldMasterChg>
      <pc:sldMasterChg chg="addSp modSldLayout">
        <pc:chgData name="khoo chien wah" userId="7ad659bd1b8aadfb" providerId="LiveId" clId="{9871F6D4-6BC9-4FB2-844F-BD94C835E849}" dt="2024-06-13T08:24:37.172" v="29"/>
        <pc:sldMasterMkLst>
          <pc:docMk/>
          <pc:sldMasterMk cId="1836381798" sldId="2147483791"/>
        </pc:sldMasterMkLst>
        <pc:cxnChg chg="add">
          <ac:chgData name="khoo chien wah" userId="7ad659bd1b8aadfb" providerId="LiveId" clId="{9871F6D4-6BC9-4FB2-844F-BD94C835E849}" dt="2024-06-13T08:24:37.172" v="29"/>
          <ac:cxnSpMkLst>
            <pc:docMk/>
            <pc:sldMasterMk cId="1836381798" sldId="2147483791"/>
            <ac:cxnSpMk id="12" creationId="{AE7035AE-887D-4288-F253-72365224BC25}"/>
          </ac:cxnSpMkLst>
        </pc:cxnChg>
        <pc:sldLayoutChg chg="addSp">
          <pc:chgData name="khoo chien wah" userId="7ad659bd1b8aadfb" providerId="LiveId" clId="{9871F6D4-6BC9-4FB2-844F-BD94C835E849}" dt="2024-06-13T08:24:37.172" v="29"/>
          <pc:sldLayoutMkLst>
            <pc:docMk/>
            <pc:sldMasterMk cId="1836381798" sldId="2147483791"/>
            <pc:sldLayoutMk cId="529264041" sldId="2147483798"/>
          </pc:sldLayoutMkLst>
          <pc:spChg chg="add">
            <ac:chgData name="khoo chien wah" userId="7ad659bd1b8aadfb" providerId="LiveId" clId="{9871F6D4-6BC9-4FB2-844F-BD94C835E849}" dt="2024-06-13T08:24:37.172" v="29"/>
            <ac:spMkLst>
              <pc:docMk/>
              <pc:sldMasterMk cId="1836381798" sldId="2147483791"/>
              <pc:sldLayoutMk cId="529264041" sldId="2147483798"/>
              <ac:spMk id="8" creationId="{CC00F327-FBAA-B443-67F4-161607C287EA}"/>
            </ac:spMkLst>
          </pc:spChg>
          <pc:grpChg chg="add">
            <ac:chgData name="khoo chien wah" userId="7ad659bd1b8aadfb" providerId="LiveId" clId="{9871F6D4-6BC9-4FB2-844F-BD94C835E849}" dt="2024-06-13T08:24:37.172" v="29"/>
            <ac:grpSpMkLst>
              <pc:docMk/>
              <pc:sldMasterMk cId="1836381798" sldId="2147483791"/>
              <pc:sldLayoutMk cId="529264041" sldId="2147483798"/>
              <ac:grpSpMk id="5" creationId="{68275D17-35EA-7FDE-9F21-BFAC2E4CDE41}"/>
            </ac:grpSpMkLst>
          </pc:grpChg>
        </pc:sldLayoutChg>
      </pc:sldMasterChg>
      <pc:sldMasterChg chg="addSp modSldLayout">
        <pc:chgData name="khoo chien wah" userId="7ad659bd1b8aadfb" providerId="LiveId" clId="{9871F6D4-6BC9-4FB2-844F-BD94C835E849}" dt="2024-06-13T08:28:33.088" v="48"/>
        <pc:sldMasterMkLst>
          <pc:docMk/>
          <pc:sldMasterMk cId="1080231919" sldId="2147483821"/>
        </pc:sldMasterMkLst>
        <pc:cxnChg chg="add">
          <ac:chgData name="khoo chien wah" userId="7ad659bd1b8aadfb" providerId="LiveId" clId="{9871F6D4-6BC9-4FB2-844F-BD94C835E849}" dt="2024-06-13T08:28:33.088" v="48"/>
          <ac:cxnSpMkLst>
            <pc:docMk/>
            <pc:sldMasterMk cId="1080231919" sldId="2147483821"/>
            <ac:cxnSpMk id="8" creationId="{C6699B0D-F117-E580-B822-A49EB21138AA}"/>
          </ac:cxnSpMkLst>
        </pc:cxnChg>
        <pc:sldLayoutChg chg="addSp">
          <pc:chgData name="khoo chien wah" userId="7ad659bd1b8aadfb" providerId="LiveId" clId="{9871F6D4-6BC9-4FB2-844F-BD94C835E849}" dt="2024-06-13T08:28:33.088" v="48"/>
          <pc:sldLayoutMkLst>
            <pc:docMk/>
            <pc:sldMasterMk cId="1080231919" sldId="2147483821"/>
            <pc:sldLayoutMk cId="272330162" sldId="2147483828"/>
          </pc:sldLayoutMkLst>
          <pc:spChg chg="add">
            <ac:chgData name="khoo chien wah" userId="7ad659bd1b8aadfb" providerId="LiveId" clId="{9871F6D4-6BC9-4FB2-844F-BD94C835E849}" dt="2024-06-13T08:28:33.088" v="48"/>
            <ac:spMkLst>
              <pc:docMk/>
              <pc:sldMasterMk cId="1080231919" sldId="2147483821"/>
              <pc:sldLayoutMk cId="272330162" sldId="2147483828"/>
              <ac:spMk id="10" creationId="{D5BECE09-6EA3-EA43-C778-73715A0B18DA}"/>
            </ac:spMkLst>
          </pc:spChg>
          <pc:grpChg chg="add">
            <ac:chgData name="khoo chien wah" userId="7ad659bd1b8aadfb" providerId="LiveId" clId="{9871F6D4-6BC9-4FB2-844F-BD94C835E849}" dt="2024-06-13T08:28:33.088" v="48"/>
            <ac:grpSpMkLst>
              <pc:docMk/>
              <pc:sldMasterMk cId="1080231919" sldId="2147483821"/>
              <pc:sldLayoutMk cId="272330162" sldId="2147483828"/>
              <ac:grpSpMk id="2" creationId="{1CB9B71F-6A59-C531-F27D-78E14E5BEADB}"/>
            </ac:grpSpMkLst>
          </pc:grpChg>
        </pc:sldLayoutChg>
      </pc:sldMasterChg>
      <pc:sldMasterChg chg="addSp modSldLayout">
        <pc:chgData name="khoo chien wah" userId="7ad659bd1b8aadfb" providerId="LiveId" clId="{9871F6D4-6BC9-4FB2-844F-BD94C835E849}" dt="2024-06-13T08:28:19.496" v="44"/>
        <pc:sldMasterMkLst>
          <pc:docMk/>
          <pc:sldMasterMk cId="4030656350" sldId="2147483821"/>
        </pc:sldMasterMkLst>
        <pc:cxnChg chg="add">
          <ac:chgData name="khoo chien wah" userId="7ad659bd1b8aadfb" providerId="LiveId" clId="{9871F6D4-6BC9-4FB2-844F-BD94C835E849}" dt="2024-06-13T08:28:19.496" v="44"/>
          <ac:cxnSpMkLst>
            <pc:docMk/>
            <pc:sldMasterMk cId="4030656350" sldId="2147483821"/>
            <ac:cxnSpMk id="13" creationId="{36B8CC22-A5C1-2DF1-D6EF-A6B27ED76721}"/>
          </ac:cxnSpMkLst>
        </pc:cxnChg>
        <pc:sldLayoutChg chg="addSp">
          <pc:chgData name="khoo chien wah" userId="7ad659bd1b8aadfb" providerId="LiveId" clId="{9871F6D4-6BC9-4FB2-844F-BD94C835E849}" dt="2024-06-13T08:28:19.496" v="44"/>
          <pc:sldLayoutMkLst>
            <pc:docMk/>
            <pc:sldMasterMk cId="4030656350" sldId="2147483821"/>
            <pc:sldLayoutMk cId="1478630289" sldId="2147483828"/>
          </pc:sldLayoutMkLst>
          <pc:spChg chg="add">
            <ac:chgData name="khoo chien wah" userId="7ad659bd1b8aadfb" providerId="LiveId" clId="{9871F6D4-6BC9-4FB2-844F-BD94C835E849}" dt="2024-06-13T08:28:19.496" v="44"/>
            <ac:spMkLst>
              <pc:docMk/>
              <pc:sldMasterMk cId="4030656350" sldId="2147483821"/>
              <pc:sldLayoutMk cId="1478630289" sldId="2147483828"/>
              <ac:spMk id="8" creationId="{3D95B98C-3C78-10C8-52A9-9E00AC311137}"/>
            </ac:spMkLst>
          </pc:spChg>
          <pc:grpChg chg="add">
            <ac:chgData name="khoo chien wah" userId="7ad659bd1b8aadfb" providerId="LiveId" clId="{9871F6D4-6BC9-4FB2-844F-BD94C835E849}" dt="2024-06-13T08:28:19.496" v="44"/>
            <ac:grpSpMkLst>
              <pc:docMk/>
              <pc:sldMasterMk cId="4030656350" sldId="2147483821"/>
              <pc:sldLayoutMk cId="1478630289" sldId="2147483828"/>
              <ac:grpSpMk id="5" creationId="{1B88BA3C-D613-AA4F-1F84-289D72A1F512}"/>
            </ac:grpSpMkLst>
          </pc:grpChg>
        </pc:sldLayoutChg>
      </pc:sldMasterChg>
      <pc:sldMasterChg chg="addSp delSldLayout modSldLayout">
        <pc:chgData name="khoo chien wah" userId="7ad659bd1b8aadfb" providerId="LiveId" clId="{9871F6D4-6BC9-4FB2-844F-BD94C835E849}" dt="2024-06-26T10:37:10.900" v="955" actId="47"/>
        <pc:sldMasterMkLst>
          <pc:docMk/>
          <pc:sldMasterMk cId="1711087631" sldId="2147483845"/>
        </pc:sldMasterMkLst>
        <pc:cxnChg chg="add">
          <ac:chgData name="khoo chien wah" userId="7ad659bd1b8aadfb" providerId="LiveId" clId="{9871F6D4-6BC9-4FB2-844F-BD94C835E849}" dt="2024-06-13T08:28:33.847" v="49"/>
          <ac:cxnSpMkLst>
            <pc:docMk/>
            <pc:sldMasterMk cId="1711087631" sldId="2147483845"/>
            <ac:cxnSpMk id="13" creationId="{73241C94-4755-BD56-C317-C7E09409EF2E}"/>
          </ac:cxnSpMkLst>
        </pc:cxnChg>
        <pc:sldLayoutChg chg="addSp">
          <pc:chgData name="khoo chien wah" userId="7ad659bd1b8aadfb" providerId="LiveId" clId="{9871F6D4-6BC9-4FB2-844F-BD94C835E849}" dt="2024-06-13T08:28:33.847" v="49"/>
          <pc:sldLayoutMkLst>
            <pc:docMk/>
            <pc:sldMasterMk cId="1711087631" sldId="2147483845"/>
            <pc:sldLayoutMk cId="130441503" sldId="2147483852"/>
          </pc:sldLayoutMkLst>
          <pc:spChg chg="add">
            <ac:chgData name="khoo chien wah" userId="7ad659bd1b8aadfb" providerId="LiveId" clId="{9871F6D4-6BC9-4FB2-844F-BD94C835E849}" dt="2024-06-13T08:28:33.847" v="49"/>
            <ac:spMkLst>
              <pc:docMk/>
              <pc:sldMasterMk cId="1711087631" sldId="2147483845"/>
              <pc:sldLayoutMk cId="130441503" sldId="2147483852"/>
              <ac:spMk id="8" creationId="{61E058FB-650C-60F4-73DA-49A6F36DEDA6}"/>
            </ac:spMkLst>
          </pc:spChg>
          <pc:grpChg chg="add">
            <ac:chgData name="khoo chien wah" userId="7ad659bd1b8aadfb" providerId="LiveId" clId="{9871F6D4-6BC9-4FB2-844F-BD94C835E849}" dt="2024-06-13T08:28:33.847" v="49"/>
            <ac:grpSpMkLst>
              <pc:docMk/>
              <pc:sldMasterMk cId="1711087631" sldId="2147483845"/>
              <pc:sldLayoutMk cId="130441503" sldId="2147483852"/>
              <ac:grpSpMk id="5" creationId="{037DBFF2-C82D-4AAF-6132-AE3B30587AA0}"/>
            </ac:grpSpMkLst>
          </pc:grpChg>
        </pc:sldLayoutChg>
        <pc:sldLayoutChg chg="del">
          <pc:chgData name="khoo chien wah" userId="7ad659bd1b8aadfb" providerId="LiveId" clId="{9871F6D4-6BC9-4FB2-844F-BD94C835E849}" dt="2024-06-26T10:37:08.978" v="953" actId="47"/>
          <pc:sldLayoutMkLst>
            <pc:docMk/>
            <pc:sldMasterMk cId="1711087631" sldId="2147483845"/>
            <pc:sldLayoutMk cId="3503093640" sldId="2147483865"/>
          </pc:sldLayoutMkLst>
        </pc:sldLayoutChg>
        <pc:sldLayoutChg chg="del">
          <pc:chgData name="khoo chien wah" userId="7ad659bd1b8aadfb" providerId="LiveId" clId="{9871F6D4-6BC9-4FB2-844F-BD94C835E849}" dt="2024-06-26T10:37:10.135" v="954" actId="47"/>
          <pc:sldLayoutMkLst>
            <pc:docMk/>
            <pc:sldMasterMk cId="1711087631" sldId="2147483845"/>
            <pc:sldLayoutMk cId="94033940" sldId="2147483866"/>
          </pc:sldLayoutMkLst>
        </pc:sldLayoutChg>
        <pc:sldLayoutChg chg="del">
          <pc:chgData name="khoo chien wah" userId="7ad659bd1b8aadfb" providerId="LiveId" clId="{9871F6D4-6BC9-4FB2-844F-BD94C835E849}" dt="2024-06-26T10:37:10.900" v="955" actId="47"/>
          <pc:sldLayoutMkLst>
            <pc:docMk/>
            <pc:sldMasterMk cId="1711087631" sldId="2147483845"/>
            <pc:sldLayoutMk cId="4261178513" sldId="2147483867"/>
          </pc:sldLayoutMkLst>
        </pc:sldLayoutChg>
        <pc:sldLayoutChg chg="del">
          <pc:chgData name="khoo chien wah" userId="7ad659bd1b8aadfb" providerId="LiveId" clId="{9871F6D4-6BC9-4FB2-844F-BD94C835E849}" dt="2024-06-26T10:16:04.997" v="950" actId="47"/>
          <pc:sldLayoutMkLst>
            <pc:docMk/>
            <pc:sldMasterMk cId="1711087631" sldId="2147483845"/>
            <pc:sldLayoutMk cId="1818436253" sldId="2147483868"/>
          </pc:sldLayoutMkLst>
        </pc:sldLayoutChg>
        <pc:sldLayoutChg chg="del">
          <pc:chgData name="khoo chien wah" userId="7ad659bd1b8aadfb" providerId="LiveId" clId="{9871F6D4-6BC9-4FB2-844F-BD94C835E849}" dt="2024-06-26T10:16:04.223" v="949" actId="47"/>
          <pc:sldLayoutMkLst>
            <pc:docMk/>
            <pc:sldMasterMk cId="1711087631" sldId="2147483845"/>
            <pc:sldLayoutMk cId="121535668" sldId="2147483869"/>
          </pc:sldLayoutMkLst>
        </pc:sldLayoutChg>
        <pc:sldLayoutChg chg="del">
          <pc:chgData name="khoo chien wah" userId="7ad659bd1b8aadfb" providerId="LiveId" clId="{9871F6D4-6BC9-4FB2-844F-BD94C835E849}" dt="2024-06-26T10:16:03.153" v="948" actId="47"/>
          <pc:sldLayoutMkLst>
            <pc:docMk/>
            <pc:sldMasterMk cId="1711087631" sldId="2147483845"/>
            <pc:sldLayoutMk cId="3343093788" sldId="2147483870"/>
          </pc:sldLayoutMkLst>
        </pc:sldLayoutChg>
        <pc:sldLayoutChg chg="del">
          <pc:chgData name="khoo chien wah" userId="7ad659bd1b8aadfb" providerId="LiveId" clId="{9871F6D4-6BC9-4FB2-844F-BD94C835E849}" dt="2024-06-26T10:16:05.384" v="951" actId="47"/>
          <pc:sldLayoutMkLst>
            <pc:docMk/>
            <pc:sldMasterMk cId="1711087631" sldId="2147483845"/>
            <pc:sldLayoutMk cId="658137557" sldId="2147483871"/>
          </pc:sldLayoutMkLst>
        </pc:sldLayoutChg>
        <pc:sldLayoutChg chg="del">
          <pc:chgData name="khoo chien wah" userId="7ad659bd1b8aadfb" providerId="LiveId" clId="{9871F6D4-6BC9-4FB2-844F-BD94C835E849}" dt="2024-06-26T10:16:02.518" v="947" actId="47"/>
          <pc:sldLayoutMkLst>
            <pc:docMk/>
            <pc:sldMasterMk cId="1711087631" sldId="2147483845"/>
            <pc:sldLayoutMk cId="2076323355" sldId="2147483872"/>
          </pc:sldLayoutMkLst>
        </pc:sldLayoutChg>
        <pc:sldLayoutChg chg="del">
          <pc:chgData name="khoo chien wah" userId="7ad659bd1b8aadfb" providerId="LiveId" clId="{9871F6D4-6BC9-4FB2-844F-BD94C835E849}" dt="2024-06-26T10:16:00.971" v="946" actId="47"/>
          <pc:sldLayoutMkLst>
            <pc:docMk/>
            <pc:sldMasterMk cId="1711087631" sldId="2147483845"/>
            <pc:sldLayoutMk cId="2526860382" sldId="2147483873"/>
          </pc:sldLayoutMkLst>
        </pc:sldLayoutChg>
        <pc:sldLayoutChg chg="del">
          <pc:chgData name="khoo chien wah" userId="7ad659bd1b8aadfb" providerId="LiveId" clId="{9871F6D4-6BC9-4FB2-844F-BD94C835E849}" dt="2024-06-26T10:16:07.044" v="952" actId="47"/>
          <pc:sldLayoutMkLst>
            <pc:docMk/>
            <pc:sldMasterMk cId="1711087631" sldId="2147483845"/>
            <pc:sldLayoutMk cId="500136427" sldId="21474838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807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64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377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3556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802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3565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394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971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9231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6025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5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108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2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358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644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363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7DBFF2-C82D-4AAF-6132-AE3B3058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048ACA-3C96-02E2-C3AE-B1BAB3E8C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EDD537-AB40-E243-A5FE-66EE339D5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1E058FB-650C-60F4-73DA-49A6F36DE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762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743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241C94-4755-BD56-C317-C7E09409EF2E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87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654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137" y="371475"/>
            <a:ext cx="9999726" cy="1800225"/>
          </a:xfrm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LDCW6123 </a:t>
            </a:r>
            <a:b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 Title: E-commerce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85D1F-A71F-9C6D-A547-10EEE1E548A3}"/>
              </a:ext>
            </a:extLst>
          </p:cNvPr>
          <p:cNvSpPr/>
          <p:nvPr/>
        </p:nvSpPr>
        <p:spPr>
          <a:xfrm>
            <a:off x="1900237" y="2171700"/>
            <a:ext cx="8391525" cy="43243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D54315D-E08A-3068-3F02-79B0E6565A22}"/>
              </a:ext>
            </a:extLst>
          </p:cNvPr>
          <p:cNvSpPr/>
          <p:nvPr/>
        </p:nvSpPr>
        <p:spPr>
          <a:xfrm>
            <a:off x="1900237" y="2781300"/>
            <a:ext cx="695325" cy="6477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66734C-ECF1-4B78-3059-473B98D74F7F}"/>
              </a:ext>
            </a:extLst>
          </p:cNvPr>
          <p:cNvSpPr/>
          <p:nvPr/>
        </p:nvSpPr>
        <p:spPr>
          <a:xfrm>
            <a:off x="1900237" y="3648075"/>
            <a:ext cx="695325" cy="6477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B0C4DF-BF83-2131-302F-09DF4C7E0C79}"/>
              </a:ext>
            </a:extLst>
          </p:cNvPr>
          <p:cNvSpPr/>
          <p:nvPr/>
        </p:nvSpPr>
        <p:spPr>
          <a:xfrm>
            <a:off x="1900237" y="4514850"/>
            <a:ext cx="695325" cy="6477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45FB3D-250C-481D-2756-D7C00E3DD4BE}"/>
              </a:ext>
            </a:extLst>
          </p:cNvPr>
          <p:cNvSpPr/>
          <p:nvPr/>
        </p:nvSpPr>
        <p:spPr>
          <a:xfrm>
            <a:off x="1900236" y="5381625"/>
            <a:ext cx="695325" cy="6477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E1265B-7823-81BF-6180-335AC73C8E98}"/>
              </a:ext>
            </a:extLst>
          </p:cNvPr>
          <p:cNvSpPr/>
          <p:nvPr/>
        </p:nvSpPr>
        <p:spPr>
          <a:xfrm rot="10800000">
            <a:off x="9605962" y="2781300"/>
            <a:ext cx="695325" cy="6477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A4DA7C-BA98-B02A-F20A-94151B3EA643}"/>
              </a:ext>
            </a:extLst>
          </p:cNvPr>
          <p:cNvSpPr/>
          <p:nvPr/>
        </p:nvSpPr>
        <p:spPr>
          <a:xfrm rot="10800000">
            <a:off x="9605962" y="3643311"/>
            <a:ext cx="695325" cy="6477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A52C26-107E-65B3-B5DA-314483D402FE}"/>
              </a:ext>
            </a:extLst>
          </p:cNvPr>
          <p:cNvSpPr/>
          <p:nvPr/>
        </p:nvSpPr>
        <p:spPr>
          <a:xfrm rot="10800000">
            <a:off x="9605962" y="4514850"/>
            <a:ext cx="695325" cy="6477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81335F-96C1-9CF8-4854-1FEF0B5AC975}"/>
              </a:ext>
            </a:extLst>
          </p:cNvPr>
          <p:cNvSpPr/>
          <p:nvPr/>
        </p:nvSpPr>
        <p:spPr>
          <a:xfrm rot="10800000">
            <a:off x="9596436" y="5376862"/>
            <a:ext cx="695325" cy="6477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85E80-92E8-7DD7-D226-7B20D3BA929E}"/>
              </a:ext>
            </a:extLst>
          </p:cNvPr>
          <p:cNvSpPr/>
          <p:nvPr/>
        </p:nvSpPr>
        <p:spPr>
          <a:xfrm>
            <a:off x="2945605" y="2274152"/>
            <a:ext cx="63103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u="sng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GROUP </a:t>
            </a:r>
            <a:r>
              <a:rPr lang="en-US" sz="4000" b="1" i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MEMBERS</a:t>
            </a:r>
            <a:endParaRPr lang="en-US" sz="4000" b="1" i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2D780-0998-1E61-CD25-BDC52BA8EC39}"/>
              </a:ext>
            </a:extLst>
          </p:cNvPr>
          <p:cNvSpPr/>
          <p:nvPr/>
        </p:nvSpPr>
        <p:spPr>
          <a:xfrm>
            <a:off x="4412688" y="3167390"/>
            <a:ext cx="33666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KHOO CHIEN WAH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43DE20-272A-EFD7-AC10-F4FE29D86581}"/>
              </a:ext>
            </a:extLst>
          </p:cNvPr>
          <p:cNvSpPr/>
          <p:nvPr/>
        </p:nvSpPr>
        <p:spPr>
          <a:xfrm>
            <a:off x="4758134" y="3727997"/>
            <a:ext cx="26757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GOH SHUN 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E4CB0-7ED4-3E88-FD7D-F9DD55787F4C}"/>
              </a:ext>
            </a:extLst>
          </p:cNvPr>
          <p:cNvSpPr/>
          <p:nvPr/>
        </p:nvSpPr>
        <p:spPr>
          <a:xfrm>
            <a:off x="4832671" y="4288604"/>
            <a:ext cx="2526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WAI YU HENG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3E6F9-601C-1BED-FACB-58D3F3B11E1B}"/>
              </a:ext>
            </a:extLst>
          </p:cNvPr>
          <p:cNvSpPr/>
          <p:nvPr/>
        </p:nvSpPr>
        <p:spPr>
          <a:xfrm>
            <a:off x="3616747" y="4853642"/>
            <a:ext cx="49680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MUSTAFA GORASHI ELTAYEB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36E366-6D0B-92F8-1527-7D433A1D8277}"/>
              </a:ext>
            </a:extLst>
          </p:cNvPr>
          <p:cNvSpPr/>
          <p:nvPr/>
        </p:nvSpPr>
        <p:spPr>
          <a:xfrm>
            <a:off x="4795048" y="5414249"/>
            <a:ext cx="25923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TAN ZE KANG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E49D0E-F280-CA27-3B5E-AEDE86B3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565675"/>
            <a:ext cx="4360943" cy="84020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US" altLang="zh-CN" sz="7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</a:t>
            </a:r>
            <a:endParaRPr lang="en-MY" sz="7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C993C79-0834-0D56-4D1D-E41917EDC37F}"/>
              </a:ext>
            </a:extLst>
          </p:cNvPr>
          <p:cNvSpPr txBox="1">
            <a:spLocks/>
          </p:cNvSpPr>
          <p:nvPr/>
        </p:nvSpPr>
        <p:spPr>
          <a:xfrm>
            <a:off x="5133974" y="565675"/>
            <a:ext cx="6410326" cy="84020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7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MY" sz="7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7159BC00-8E47-D11D-DE30-0FA0DDB044F7}"/>
              </a:ext>
            </a:extLst>
          </p:cNvPr>
          <p:cNvSpPr/>
          <p:nvPr/>
        </p:nvSpPr>
        <p:spPr>
          <a:xfrm>
            <a:off x="1756678" y="2238375"/>
            <a:ext cx="8372475" cy="413385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20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tx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Our project focuses on developing an e-commerce website and mobile app. In this digital age, e-commerce has become a crucial part of the global economy, enabling businesses to reach a wider audience and offer their products and services online. We chose this project because it allows us to explore and implement various technologies and design principles essential for creating a successful online shopping platform.</a:t>
            </a:r>
          </a:p>
        </p:txBody>
      </p:sp>
      <p:pic>
        <p:nvPicPr>
          <p:cNvPr id="1026" name="Picture 2" descr="Shopping ">
            <a:extLst>
              <a:ext uri="{FF2B5EF4-FFF2-40B4-BE49-F238E27FC236}">
                <a16:creationId xmlns:a16="http://schemas.microsoft.com/office/drawing/2014/main" id="{53A00626-243C-2A22-1C87-C0E61231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7" y="185737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opping online ">
            <a:extLst>
              <a:ext uri="{FF2B5EF4-FFF2-40B4-BE49-F238E27FC236}">
                <a16:creationId xmlns:a16="http://schemas.microsoft.com/office/drawing/2014/main" id="{BF0433CF-39BB-A667-F896-DD4E0321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85737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B2B111-328D-BCC6-53AF-B4CCE7150AA3}"/>
              </a:ext>
            </a:extLst>
          </p:cNvPr>
          <p:cNvSpPr/>
          <p:nvPr/>
        </p:nvSpPr>
        <p:spPr>
          <a:xfrm>
            <a:off x="3863401" y="2551084"/>
            <a:ext cx="3986896" cy="769441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50800" algn="bl" rotWithShape="0">
                    <a:schemeClr val="tx2">
                      <a:lumMod val="75000"/>
                    </a:schemeClr>
                  </a:outerShdw>
                </a:effectLst>
              </a:rPr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38F2BE-1C97-AD46-A4B7-22A8BD31AD5A}"/>
              </a:ext>
            </a:extLst>
          </p:cNvPr>
          <p:cNvSpPr/>
          <p:nvPr/>
        </p:nvSpPr>
        <p:spPr>
          <a:xfrm>
            <a:off x="1081088" y="1495425"/>
            <a:ext cx="10029825" cy="9429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C9F960-2862-25C2-AC6D-C115E2192C83}"/>
              </a:ext>
            </a:extLst>
          </p:cNvPr>
          <p:cNvSpPr/>
          <p:nvPr/>
        </p:nvSpPr>
        <p:spPr>
          <a:xfrm>
            <a:off x="1081088" y="2505075"/>
            <a:ext cx="10029825" cy="9429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CF3A9A-E28C-B06D-2144-E4912EE11211}"/>
              </a:ext>
            </a:extLst>
          </p:cNvPr>
          <p:cNvSpPr/>
          <p:nvPr/>
        </p:nvSpPr>
        <p:spPr>
          <a:xfrm>
            <a:off x="1081087" y="3514725"/>
            <a:ext cx="10029825" cy="942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89FF16-7252-4320-CDD1-0F1A9C962C04}"/>
              </a:ext>
            </a:extLst>
          </p:cNvPr>
          <p:cNvSpPr/>
          <p:nvPr/>
        </p:nvSpPr>
        <p:spPr>
          <a:xfrm>
            <a:off x="1081087" y="4524375"/>
            <a:ext cx="10029825" cy="9429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3890B8-546A-2BC3-059A-9B124704B0A4}"/>
              </a:ext>
            </a:extLst>
          </p:cNvPr>
          <p:cNvSpPr/>
          <p:nvPr/>
        </p:nvSpPr>
        <p:spPr>
          <a:xfrm>
            <a:off x="1081087" y="5534025"/>
            <a:ext cx="10029825" cy="9429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222D7398-46C6-58D8-22B2-8B999C4B00EE}"/>
              </a:ext>
            </a:extLst>
          </p:cNvPr>
          <p:cNvSpPr/>
          <p:nvPr/>
        </p:nvSpPr>
        <p:spPr>
          <a:xfrm rot="21123784">
            <a:off x="472695" y="2614768"/>
            <a:ext cx="1216781" cy="78245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n w="0"/>
                <a:solidFill>
                  <a:schemeClr val="tx2"/>
                </a:solidFill>
              </a:rPr>
              <a:t>2</a:t>
            </a:r>
            <a:endParaRPr lang="en-MY" b="1" dirty="0">
              <a:ln w="0"/>
              <a:solidFill>
                <a:schemeClr val="tx2"/>
              </a:solidFill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19E5D57-D4BA-036B-23E7-B51A535129ED}"/>
              </a:ext>
            </a:extLst>
          </p:cNvPr>
          <p:cNvSpPr/>
          <p:nvPr/>
        </p:nvSpPr>
        <p:spPr>
          <a:xfrm rot="21123784">
            <a:off x="472695" y="1614641"/>
            <a:ext cx="1216781" cy="78245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n w="0"/>
                <a:solidFill>
                  <a:schemeClr val="tx2"/>
                </a:solidFill>
              </a:rPr>
              <a:t>1</a:t>
            </a:r>
            <a:endParaRPr lang="en-MY" b="1" dirty="0">
              <a:ln w="0"/>
              <a:solidFill>
                <a:schemeClr val="tx2"/>
              </a:solidFill>
            </a:endParaRP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80979F3-BCFE-4C5E-37BB-FF253DAF62FA}"/>
              </a:ext>
            </a:extLst>
          </p:cNvPr>
          <p:cNvSpPr/>
          <p:nvPr/>
        </p:nvSpPr>
        <p:spPr>
          <a:xfrm rot="21123784">
            <a:off x="472695" y="3609702"/>
            <a:ext cx="1216781" cy="78245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n w="0"/>
                <a:solidFill>
                  <a:schemeClr val="tx2"/>
                </a:solidFill>
              </a:rPr>
              <a:t>3</a:t>
            </a:r>
            <a:endParaRPr lang="en-MY" b="1" dirty="0">
              <a:ln w="0"/>
              <a:solidFill>
                <a:schemeClr val="tx2"/>
              </a:solidFill>
            </a:endParaRP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40160C73-82CC-7BE4-6B60-21A05914A13D}"/>
              </a:ext>
            </a:extLst>
          </p:cNvPr>
          <p:cNvSpPr/>
          <p:nvPr/>
        </p:nvSpPr>
        <p:spPr>
          <a:xfrm rot="21123784">
            <a:off x="472696" y="4619354"/>
            <a:ext cx="1216781" cy="78245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n w="0"/>
                <a:solidFill>
                  <a:schemeClr val="tx2"/>
                </a:solidFill>
              </a:rPr>
              <a:t>4</a:t>
            </a:r>
            <a:endParaRPr lang="en-MY" b="1" dirty="0">
              <a:ln w="0"/>
              <a:solidFill>
                <a:schemeClr val="tx2"/>
              </a:solidFill>
            </a:endParaRP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85C635C-C936-C9D3-AD88-DF9F79DD5311}"/>
              </a:ext>
            </a:extLst>
          </p:cNvPr>
          <p:cNvSpPr/>
          <p:nvPr/>
        </p:nvSpPr>
        <p:spPr>
          <a:xfrm rot="21123784">
            <a:off x="472695" y="5629005"/>
            <a:ext cx="1216781" cy="78245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n w="0"/>
                <a:solidFill>
                  <a:schemeClr val="tx2"/>
                </a:solidFill>
              </a:rPr>
              <a:t>5</a:t>
            </a:r>
            <a:endParaRPr lang="en-MY" b="1" dirty="0">
              <a:ln w="0"/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7FA6A0-B9BA-F86E-082A-C51A962CAA86}"/>
              </a:ext>
            </a:extLst>
          </p:cNvPr>
          <p:cNvSpPr txBox="1"/>
          <p:nvPr/>
        </p:nvSpPr>
        <p:spPr>
          <a:xfrm>
            <a:off x="1809750" y="1643746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Collaboration and Use of Tools: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Understand and utilize collaboration tools and software to work effectively as a team.</a:t>
            </a:r>
            <a:endParaRPr lang="en-MY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A25BFC-32B6-5B2A-9329-FCD3341E5DF9}"/>
              </a:ext>
            </a:extLst>
          </p:cNvPr>
          <p:cNvSpPr txBox="1"/>
          <p:nvPr/>
        </p:nvSpPr>
        <p:spPr>
          <a:xfrm>
            <a:off x="1737670" y="2653396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Web Development Skills: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Acquire design and development skills through the utilization of Web 3.0 tools by creating a semi-functional website using Wix.com.</a:t>
            </a:r>
            <a:endParaRPr lang="en-MY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A31C3-1BCD-9AD2-33DB-74A07D717C4B}"/>
              </a:ext>
            </a:extLst>
          </p:cNvPr>
          <p:cNvSpPr txBox="1"/>
          <p:nvPr/>
        </p:nvSpPr>
        <p:spPr>
          <a:xfrm>
            <a:off x="1737670" y="3663046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Prototyping Skills: </a:t>
            </a:r>
            <a:r>
              <a:rPr lang="en-US" dirty="0">
                <a:solidFill>
                  <a:schemeClr val="bg1"/>
                </a:solidFill>
              </a:rPr>
              <a:t>Develop interface prototyping skills using Figma to design a mobile app that complements our e-commerce website.</a:t>
            </a:r>
            <a:endParaRPr lang="en-MY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41E29-CBA0-14E7-E8FA-2E254E476CEC}"/>
              </a:ext>
            </a:extLst>
          </p:cNvPr>
          <p:cNvSpPr txBox="1"/>
          <p:nvPr/>
        </p:nvSpPr>
        <p:spPr>
          <a:xfrm>
            <a:off x="1737670" y="4687415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Manual Creation: </a:t>
            </a:r>
            <a:r>
              <a:rPr lang="en-US" dirty="0">
                <a:solidFill>
                  <a:schemeClr val="bg1"/>
                </a:solidFill>
              </a:rPr>
              <a:t>Write a comprehensive user manual using Canva to ensure users can navigate the mobile app effectively.</a:t>
            </a:r>
            <a:endParaRPr lang="en-MY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724B4E-CC8F-6C9A-608E-AC517ED6AF19}"/>
              </a:ext>
            </a:extLst>
          </p:cNvPr>
          <p:cNvSpPr txBox="1"/>
          <p:nvPr/>
        </p:nvSpPr>
        <p:spPr>
          <a:xfrm>
            <a:off x="1737670" y="5697066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Version Control: </a:t>
            </a:r>
            <a:r>
              <a:rPr lang="en-US" dirty="0">
                <a:solidFill>
                  <a:schemeClr val="bg1"/>
                </a:solidFill>
              </a:rPr>
              <a:t>Learn to collaborate online using Git and GitHub to manage our project files and track changes.</a:t>
            </a:r>
            <a:endParaRPr lang="en-MY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139FA3-B7F1-F294-FBE6-B58FA7FA546C}"/>
              </a:ext>
            </a:extLst>
          </p:cNvPr>
          <p:cNvSpPr/>
          <p:nvPr/>
        </p:nvSpPr>
        <p:spPr>
          <a:xfrm>
            <a:off x="1590675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1C9F4E-9638-738A-076C-0AF775E2866D}"/>
              </a:ext>
            </a:extLst>
          </p:cNvPr>
          <p:cNvSpPr/>
          <p:nvPr/>
        </p:nvSpPr>
        <p:spPr>
          <a:xfrm>
            <a:off x="2560297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D3BDBC-AEA3-C8E7-0419-4E3E3ABA3097}"/>
              </a:ext>
            </a:extLst>
          </p:cNvPr>
          <p:cNvSpPr/>
          <p:nvPr/>
        </p:nvSpPr>
        <p:spPr>
          <a:xfrm>
            <a:off x="3529919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J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30C31C-2732-4F79-AA33-4112F1585209}"/>
              </a:ext>
            </a:extLst>
          </p:cNvPr>
          <p:cNvSpPr/>
          <p:nvPr/>
        </p:nvSpPr>
        <p:spPr>
          <a:xfrm>
            <a:off x="4509490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AC39C1-802C-23AC-A5D8-D4B48339CBBF}"/>
              </a:ext>
            </a:extLst>
          </p:cNvPr>
          <p:cNvSpPr/>
          <p:nvPr/>
        </p:nvSpPr>
        <p:spPr>
          <a:xfrm>
            <a:off x="5479112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3C8679-63A2-398A-7D90-B691E83A059A}"/>
              </a:ext>
            </a:extLst>
          </p:cNvPr>
          <p:cNvSpPr/>
          <p:nvPr/>
        </p:nvSpPr>
        <p:spPr>
          <a:xfrm>
            <a:off x="6448734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C2525DF-972C-BFAE-99F2-3E8AAF4D2E95}"/>
              </a:ext>
            </a:extLst>
          </p:cNvPr>
          <p:cNvSpPr/>
          <p:nvPr/>
        </p:nvSpPr>
        <p:spPr>
          <a:xfrm>
            <a:off x="7438600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B7F3B6-06BD-5661-B7C4-E64EA120E488}"/>
              </a:ext>
            </a:extLst>
          </p:cNvPr>
          <p:cNvSpPr/>
          <p:nvPr/>
        </p:nvSpPr>
        <p:spPr>
          <a:xfrm>
            <a:off x="8408222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V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56839A-D05F-42DA-CF03-0796D5758625}"/>
              </a:ext>
            </a:extLst>
          </p:cNvPr>
          <p:cNvSpPr/>
          <p:nvPr/>
        </p:nvSpPr>
        <p:spPr>
          <a:xfrm>
            <a:off x="9377844" y="221923"/>
            <a:ext cx="922961" cy="942976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  <a:alpha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/>
              <a:t>E</a:t>
            </a:r>
          </a:p>
        </p:txBody>
      </p:sp>
      <p:pic>
        <p:nvPicPr>
          <p:cNvPr id="2058" name="Picture 10" descr="Target ">
            <a:extLst>
              <a:ext uri="{FF2B5EF4-FFF2-40B4-BE49-F238E27FC236}">
                <a16:creationId xmlns:a16="http://schemas.microsoft.com/office/drawing/2014/main" id="{45C398A9-889A-AA07-14C1-705B3AAA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838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bjective ">
            <a:extLst>
              <a:ext uri="{FF2B5EF4-FFF2-40B4-BE49-F238E27FC236}">
                <a16:creationId xmlns:a16="http://schemas.microsoft.com/office/drawing/2014/main" id="{10DB5178-81ED-F3B5-26B5-37D6F82A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12" y="11096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1174</TotalTime>
  <Words>220</Words>
  <Application>Microsoft Office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Calibri</vt:lpstr>
      <vt:lpstr>Century Gothic</vt:lpstr>
      <vt:lpstr>Sagona Book</vt:lpstr>
      <vt:lpstr>Wingdings 3</vt:lpstr>
      <vt:lpstr>Slice</vt:lpstr>
      <vt:lpstr>LDCW6123  Project Title: E-commerce</vt:lpstr>
      <vt:lpstr>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khoo chien wah</dc:creator>
  <cp:lastModifiedBy>khoo chien wah</cp:lastModifiedBy>
  <cp:revision>1</cp:revision>
  <dcterms:created xsi:type="dcterms:W3CDTF">2024-06-13T08:18:32Z</dcterms:created>
  <dcterms:modified xsi:type="dcterms:W3CDTF">2024-06-26T10:37:13Z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