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  <a:srgbClr val="5B9BD5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0" autoAdjust="0"/>
  </p:normalViewPr>
  <p:slideViewPr>
    <p:cSldViewPr snapToGrid="0">
      <p:cViewPr>
        <p:scale>
          <a:sx n="125" d="100"/>
          <a:sy n="125" d="100"/>
        </p:scale>
        <p:origin x="-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9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68DD-3401-4B0B-B3BB-757E2922155C}" type="datetimeFigureOut">
              <a:rPr lang="zh-TW" altLang="en-US" smtClean="0"/>
              <a:t>2015/12/28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7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68865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23963" y="1072633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遊戲大廳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5637" y="2238375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3195637" y="2981323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5637" y="3724271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5814" y="1257299"/>
            <a:ext cx="2769395" cy="321945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9" idx="1"/>
            <a:endCxn id="22" idx="0"/>
          </p:cNvCxnSpPr>
          <p:nvPr/>
        </p:nvCxnSpPr>
        <p:spPr>
          <a:xfrm flipH="1">
            <a:off x="716161" y="2867025"/>
            <a:ext cx="1999653" cy="79057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Figure1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235" y="742950"/>
            <a:ext cx="7786278" cy="493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6"/>
            <a:ext cx="6021485" cy="4168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等待玩家連線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42122" y="2942451"/>
            <a:ext cx="532496" cy="71514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68" y="2185990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03900" y="2185989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321132" y="2185988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38364" y="2185987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21527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61955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990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4618" y="1165743"/>
            <a:ext cx="5855855" cy="360022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091110" y="1042986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等待遊戲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6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77628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94250" y="2564974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8951" y="2865012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22" idx="0"/>
          </p:cNvCxnSpPr>
          <p:nvPr/>
        </p:nvCxnSpPr>
        <p:spPr>
          <a:xfrm>
            <a:off x="6847879" y="3176585"/>
            <a:ext cx="558954" cy="52625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04402" y="3702843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Figure3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980985" y="179069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" idx="4"/>
          </p:cNvCxnSpPr>
          <p:nvPr/>
        </p:nvCxnSpPr>
        <p:spPr>
          <a:xfrm>
            <a:off x="3140680" y="208597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918473" y="225742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2980985" y="25812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144481" y="225504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206993" y="257889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572127" y="3362324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7" idx="4"/>
          </p:cNvCxnSpPr>
          <p:nvPr/>
        </p:nvCxnSpPr>
        <p:spPr>
          <a:xfrm>
            <a:off x="5731822" y="3657600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509615" y="382904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572127" y="415289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35623" y="3826667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5739112" y="413384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2771799" y="3600450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3" idx="4"/>
          </p:cNvCxnSpPr>
          <p:nvPr/>
        </p:nvCxnSpPr>
        <p:spPr>
          <a:xfrm>
            <a:off x="2931494" y="3895726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2709287" y="4067175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771799" y="4391025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935295" y="4064793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2938784" y="43719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3928274" y="236219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9" idx="4"/>
          </p:cNvCxnSpPr>
          <p:nvPr/>
        </p:nvCxnSpPr>
        <p:spPr>
          <a:xfrm>
            <a:off x="4087969" y="265747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865762" y="282892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3928274" y="315277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091770" y="282654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4095259" y="313372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1276183" y="1117087"/>
            <a:ext cx="552451" cy="53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1932410" y="1453962"/>
            <a:ext cx="83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894879" y="1162050"/>
            <a:ext cx="13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HP:50/100</a:t>
            </a:r>
            <a:endParaRPr lang="zh-TW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249605" y="1745872"/>
            <a:ext cx="5517032" cy="351948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249605" y="1071485"/>
            <a:ext cx="5556700" cy="6054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95276" y="89051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肘形接點 85"/>
          <p:cNvCxnSpPr>
            <a:stCxn id="65" idx="2"/>
            <a:endCxn id="77" idx="2"/>
          </p:cNvCxnSpPr>
          <p:nvPr/>
        </p:nvCxnSpPr>
        <p:spPr>
          <a:xfrm rot="10800000">
            <a:off x="697707" y="1252461"/>
            <a:ext cx="578476" cy="13272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941008" y="1042985"/>
            <a:ext cx="925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51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7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3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9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321457" y="4899316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5" idx="4"/>
          </p:cNvCxnSpPr>
          <p:nvPr/>
        </p:nvCxnSpPr>
        <p:spPr>
          <a:xfrm>
            <a:off x="2481152" y="5194592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258945" y="5366041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321457" y="568989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484953" y="536365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2547465" y="568750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258945" y="59386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541807" y="2491860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0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541807" y="2491860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792586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1506779" y="3149237"/>
            <a:ext cx="562702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509237" y="3149237"/>
            <a:ext cx="40054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404904" y="2803614"/>
            <a:ext cx="8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搶奪中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6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861152" y="1453784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44330" y="1906904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694" y="15558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112" y="1076017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643866" y="4024243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801333" y="401160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21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163284" y="3238431"/>
            <a:ext cx="319390" cy="295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>
            <a:off x="2322979" y="3533707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100772" y="370515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163284" y="402900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26780" y="370277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2320751" y="401787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2100772" y="4277813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464124" y="2481665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(Me)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95823" y="4245699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昏迷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1179610" y="2076106"/>
            <a:ext cx="472774" cy="38116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723714" y="2081500"/>
            <a:ext cx="16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5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68</Words>
  <Application>Microsoft Office PowerPoint</Application>
  <PresentationFormat>寬螢幕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簡嘉慶</dc:creator>
  <cp:lastModifiedBy>簡嘉慶</cp:lastModifiedBy>
  <cp:revision>68</cp:revision>
  <dcterms:created xsi:type="dcterms:W3CDTF">2015-12-21T14:12:08Z</dcterms:created>
  <dcterms:modified xsi:type="dcterms:W3CDTF">2015-12-28T01:20:08Z</dcterms:modified>
</cp:coreProperties>
</file>