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DDDD"/>
    <a:srgbClr val="5B9BD5"/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0" autoAdjust="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37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51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0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64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49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96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4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27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47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61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97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F68DD-3401-4B0B-B3BB-757E2922155C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7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276" y="742950"/>
            <a:ext cx="6886574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80504" y="1042985"/>
            <a:ext cx="5667375" cy="426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23963" y="1072633"/>
            <a:ext cx="1133477" cy="369332"/>
          </a:xfrm>
          <a:prstGeom prst="rect">
            <a:avLst/>
          </a:prstGeom>
          <a:solidFill>
            <a:srgbClr val="FFC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遊戲大廳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809628" y="1257299"/>
            <a:ext cx="352422" cy="29527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14329" y="1557337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Scene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95637" y="2238375"/>
            <a:ext cx="1809750" cy="3905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</a:p>
        </p:txBody>
      </p:sp>
      <p:sp>
        <p:nvSpPr>
          <p:cNvPr id="14" name="矩形 13"/>
          <p:cNvSpPr/>
          <p:nvPr/>
        </p:nvSpPr>
        <p:spPr>
          <a:xfrm>
            <a:off x="3195637" y="2981323"/>
            <a:ext cx="1809750" cy="3905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遊戲說明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95637" y="3724271"/>
            <a:ext cx="1809750" cy="3905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15814" y="1165742"/>
            <a:ext cx="2769395" cy="720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Organ-Donation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5814" y="1257299"/>
            <a:ext cx="2769395" cy="321945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stCxn id="19" idx="1"/>
            <a:endCxn id="22" idx="0"/>
          </p:cNvCxnSpPr>
          <p:nvPr/>
        </p:nvCxnSpPr>
        <p:spPr>
          <a:xfrm flipH="1">
            <a:off x="716161" y="2867025"/>
            <a:ext cx="1999653" cy="790575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13730" y="3657600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Layer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823" y="5211247"/>
            <a:ext cx="883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Figure1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1235" y="742950"/>
            <a:ext cx="7786278" cy="4935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80504" y="1042986"/>
            <a:ext cx="6021485" cy="4168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809628" y="1257299"/>
            <a:ext cx="352422" cy="29527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14329" y="1557337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Scene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15814" y="1165742"/>
            <a:ext cx="2769395" cy="720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Organ-Donation</a:t>
            </a:r>
          </a:p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等待玩家連線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742122" y="2942451"/>
            <a:ext cx="532496" cy="71514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13730" y="3657600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Layer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823" y="5211247"/>
            <a:ext cx="883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Figure2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6668" y="2185990"/>
            <a:ext cx="1194792" cy="20188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03900" y="2185989"/>
            <a:ext cx="1194792" cy="20188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321132" y="2185988"/>
            <a:ext cx="1194792" cy="20188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738364" y="2185987"/>
            <a:ext cx="1194792" cy="20188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621527" y="2942451"/>
            <a:ext cx="92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061955" y="2942451"/>
            <a:ext cx="92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455990" y="2942451"/>
            <a:ext cx="92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74618" y="1165743"/>
            <a:ext cx="5855855" cy="3600222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091110" y="1042986"/>
            <a:ext cx="1133477" cy="369332"/>
          </a:xfrm>
          <a:prstGeom prst="rect">
            <a:avLst/>
          </a:prstGeom>
          <a:solidFill>
            <a:srgbClr val="FFC000">
              <a:alpha val="58824"/>
            </a:srgb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等待遊戲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86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276" y="742950"/>
            <a:ext cx="7762874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80504" y="1042985"/>
            <a:ext cx="5667375" cy="426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794250" y="2564974"/>
            <a:ext cx="352422" cy="29527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98951" y="2865012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Scene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22" idx="0"/>
          </p:cNvCxnSpPr>
          <p:nvPr/>
        </p:nvCxnSpPr>
        <p:spPr>
          <a:xfrm>
            <a:off x="6847879" y="3176585"/>
            <a:ext cx="558954" cy="526258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004402" y="3702843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Layer1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823" y="5211247"/>
            <a:ext cx="883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Figure3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2980985" y="1790697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2" idx="4"/>
          </p:cNvCxnSpPr>
          <p:nvPr/>
        </p:nvCxnSpPr>
        <p:spPr>
          <a:xfrm>
            <a:off x="3140680" y="2085973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2918473" y="225742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2980985" y="258127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144481" y="2255040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 flipV="1">
            <a:off x="3206993" y="2578890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5572127" y="3362324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>
            <a:stCxn id="47" idx="4"/>
          </p:cNvCxnSpPr>
          <p:nvPr/>
        </p:nvCxnSpPr>
        <p:spPr>
          <a:xfrm>
            <a:off x="5731822" y="3657600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5509615" y="3829049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H="1">
            <a:off x="5572127" y="4152899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735623" y="3826667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 flipV="1">
            <a:off x="5739112" y="413384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2771799" y="3600450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>
            <a:stCxn id="53" idx="4"/>
          </p:cNvCxnSpPr>
          <p:nvPr/>
        </p:nvCxnSpPr>
        <p:spPr>
          <a:xfrm>
            <a:off x="2931494" y="3895726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V="1">
            <a:off x="2709287" y="4067175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2771799" y="4391025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2935295" y="4064793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2938784" y="437197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3928274" y="2362199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/>
          <p:cNvCxnSpPr>
            <a:stCxn id="59" idx="4"/>
          </p:cNvCxnSpPr>
          <p:nvPr/>
        </p:nvCxnSpPr>
        <p:spPr>
          <a:xfrm>
            <a:off x="4087969" y="2657475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3865762" y="282892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3928274" y="3152774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4091770" y="282654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H="1" flipV="1">
            <a:off x="4095259" y="3133721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1276183" y="1117087"/>
            <a:ext cx="552451" cy="53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直線接點 66"/>
          <p:cNvCxnSpPr/>
          <p:nvPr/>
        </p:nvCxnSpPr>
        <p:spPr>
          <a:xfrm>
            <a:off x="1932410" y="1453962"/>
            <a:ext cx="8393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894879" y="1162050"/>
            <a:ext cx="130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HP:50/100</a:t>
            </a:r>
            <a:endParaRPr lang="zh-TW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1249605" y="1745872"/>
            <a:ext cx="5517032" cy="3519487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1249605" y="1071485"/>
            <a:ext cx="5556700" cy="60540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95276" y="890510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Layer2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6" name="肘形接點 85"/>
          <p:cNvCxnSpPr>
            <a:stCxn id="65" idx="2"/>
            <a:endCxn id="77" idx="2"/>
          </p:cNvCxnSpPr>
          <p:nvPr/>
        </p:nvCxnSpPr>
        <p:spPr>
          <a:xfrm rot="10800000">
            <a:off x="697707" y="1252461"/>
            <a:ext cx="578476" cy="132727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941008" y="1042985"/>
            <a:ext cx="92575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05176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1085850"/>
            <a:ext cx="8343900" cy="518160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4723312" y="1445349"/>
            <a:ext cx="324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469572" y="1445350"/>
            <a:ext cx="3240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932671" y="1069503"/>
            <a:ext cx="9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Health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665618" y="1066186"/>
            <a:ext cx="48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628435" y="3242037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17" idx="4"/>
          </p:cNvCxnSpPr>
          <p:nvPr/>
        </p:nvCxnSpPr>
        <p:spPr>
          <a:xfrm>
            <a:off x="1788130" y="3537313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1565923" y="370876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1628435" y="403261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791931" y="3706380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 flipV="1">
            <a:off x="1854443" y="4030230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4246178" y="4024243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23" idx="4"/>
          </p:cNvCxnSpPr>
          <p:nvPr/>
        </p:nvCxnSpPr>
        <p:spPr>
          <a:xfrm>
            <a:off x="4405873" y="4319519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4183666" y="4490968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4246178" y="4814818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4409674" y="4488586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 flipV="1">
            <a:off x="4472186" y="481243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6546148" y="3386069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>
            <a:stCxn id="29" idx="4"/>
          </p:cNvCxnSpPr>
          <p:nvPr/>
        </p:nvCxnSpPr>
        <p:spPr>
          <a:xfrm>
            <a:off x="6705843" y="3681345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6483636" y="385279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6546148" y="4176644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709644" y="385041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H="1" flipV="1">
            <a:off x="6772156" y="417426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2321457" y="4899316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>
            <a:stCxn id="35" idx="4"/>
          </p:cNvCxnSpPr>
          <p:nvPr/>
        </p:nvCxnSpPr>
        <p:spPr>
          <a:xfrm>
            <a:off x="2481152" y="5194592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2258945" y="5366041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>
            <a:off x="2321457" y="5689891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2484953" y="5363659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H="1" flipV="1">
            <a:off x="2547465" y="5687509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1534169" y="4317137"/>
            <a:ext cx="5518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258945" y="5938698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218225" y="5062398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6546148" y="4488586"/>
            <a:ext cx="5079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1534169" y="4417150"/>
            <a:ext cx="5518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1788130" y="2847975"/>
            <a:ext cx="0" cy="2797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1590311" y="4009956"/>
            <a:ext cx="110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50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37</Words>
  <Application>Microsoft Office PowerPoint</Application>
  <PresentationFormat>寬螢幕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簡嘉慶</dc:creator>
  <cp:lastModifiedBy>簡嘉慶</cp:lastModifiedBy>
  <cp:revision>54</cp:revision>
  <dcterms:created xsi:type="dcterms:W3CDTF">2015-12-21T14:12:08Z</dcterms:created>
  <dcterms:modified xsi:type="dcterms:W3CDTF">2015-12-22T09:30:59Z</dcterms:modified>
</cp:coreProperties>
</file>