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0" autoAdjust="0"/>
  </p:normalViewPr>
  <p:slideViewPr>
    <p:cSldViewPr snapToGrid="0">
      <p:cViewPr>
        <p:scale>
          <a:sx n="125" d="100"/>
          <a:sy n="125" d="100"/>
        </p:scale>
        <p:origin x="9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7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1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64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4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9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4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61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68DD-3401-4B0B-B3BB-757E292215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97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68DD-3401-4B0B-B3BB-757E2922155C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5B6D-A976-4D74-BED8-72EBD7C4E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7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76" y="742950"/>
            <a:ext cx="6886574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5"/>
            <a:ext cx="5667375" cy="426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23963" y="1072633"/>
            <a:ext cx="1133477" cy="369332"/>
          </a:xfrm>
          <a:prstGeom prst="rect">
            <a:avLst/>
          </a:prstGeom>
          <a:solidFill>
            <a:srgbClr val="FFC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遊戲大廳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809628" y="1257299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14329" y="1557337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95637" y="2238375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</a:p>
        </p:txBody>
      </p:sp>
      <p:sp>
        <p:nvSpPr>
          <p:cNvPr id="14" name="矩形 13"/>
          <p:cNvSpPr/>
          <p:nvPr/>
        </p:nvSpPr>
        <p:spPr>
          <a:xfrm>
            <a:off x="3195637" y="2981323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5637" y="3724271"/>
            <a:ext cx="1809750" cy="390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15814" y="1165742"/>
            <a:ext cx="2769395" cy="720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Organ-Donation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15814" y="1257299"/>
            <a:ext cx="2769395" cy="321945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9" idx="1"/>
            <a:endCxn id="22" idx="0"/>
          </p:cNvCxnSpPr>
          <p:nvPr/>
        </p:nvCxnSpPr>
        <p:spPr>
          <a:xfrm flipH="1">
            <a:off x="716161" y="2867025"/>
            <a:ext cx="1999653" cy="790575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3730" y="365760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Figure1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76" y="742950"/>
            <a:ext cx="7762874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0504" y="1042985"/>
            <a:ext cx="5667375" cy="426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94250" y="2564974"/>
            <a:ext cx="352422" cy="2952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98951" y="2865012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Scene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線單箭頭接點 20"/>
          <p:cNvCxnSpPr>
            <a:stCxn id="5" idx="3"/>
            <a:endCxn id="22" idx="0"/>
          </p:cNvCxnSpPr>
          <p:nvPr/>
        </p:nvCxnSpPr>
        <p:spPr>
          <a:xfrm>
            <a:off x="6847879" y="3176585"/>
            <a:ext cx="558954" cy="526258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04402" y="3702843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823" y="5211247"/>
            <a:ext cx="88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Figure2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980985" y="1790697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2" idx="4"/>
          </p:cNvCxnSpPr>
          <p:nvPr/>
        </p:nvCxnSpPr>
        <p:spPr>
          <a:xfrm>
            <a:off x="3140680" y="2085973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2918473" y="225742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2980985" y="258127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144481" y="2255040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 flipV="1">
            <a:off x="3206993" y="2578890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572127" y="3362324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7" idx="4"/>
          </p:cNvCxnSpPr>
          <p:nvPr/>
        </p:nvCxnSpPr>
        <p:spPr>
          <a:xfrm>
            <a:off x="5731822" y="3657600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5509615" y="3829049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>
            <a:off x="5572127" y="4152899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735623" y="3826667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 flipV="1">
            <a:off x="5739112" y="4133846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2771799" y="3600450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>
            <a:stCxn id="53" idx="4"/>
          </p:cNvCxnSpPr>
          <p:nvPr/>
        </p:nvCxnSpPr>
        <p:spPr>
          <a:xfrm>
            <a:off x="2931494" y="3895726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2709287" y="4067175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771799" y="4391025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2935295" y="4064793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2938784" y="4371972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3928274" y="2362199"/>
            <a:ext cx="319390" cy="29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9" idx="4"/>
          </p:cNvCxnSpPr>
          <p:nvPr/>
        </p:nvCxnSpPr>
        <p:spPr>
          <a:xfrm>
            <a:off x="4087969" y="2657475"/>
            <a:ext cx="2228" cy="49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3865762" y="2828924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3928274" y="3152774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4091770" y="2826542"/>
            <a:ext cx="205385" cy="195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4095259" y="3133721"/>
            <a:ext cx="15969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1276183" y="1117087"/>
            <a:ext cx="552451" cy="53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1932410" y="1453962"/>
            <a:ext cx="839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894879" y="1162050"/>
            <a:ext cx="130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HP:50/100</a:t>
            </a:r>
            <a:endParaRPr lang="zh-TW" altLang="en-US" sz="1400" dirty="0"/>
          </a:p>
        </p:txBody>
      </p:sp>
      <p:sp>
        <p:nvSpPr>
          <p:cNvPr id="74" name="矩形 73"/>
          <p:cNvSpPr/>
          <p:nvPr/>
        </p:nvSpPr>
        <p:spPr>
          <a:xfrm>
            <a:off x="1249605" y="1745872"/>
            <a:ext cx="5517032" cy="3519487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1249605" y="1071485"/>
            <a:ext cx="5556700" cy="60540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95276" y="890510"/>
            <a:ext cx="804861" cy="361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Layer2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6" name="肘形接點 85"/>
          <p:cNvCxnSpPr>
            <a:stCxn id="65" idx="2"/>
            <a:endCxn id="77" idx="2"/>
          </p:cNvCxnSpPr>
          <p:nvPr/>
        </p:nvCxnSpPr>
        <p:spPr>
          <a:xfrm rot="10800000">
            <a:off x="697707" y="1252461"/>
            <a:ext cx="578476" cy="132727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941008" y="1042985"/>
            <a:ext cx="9257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0517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</Words>
  <Application>Microsoft Office PowerPoint</Application>
  <PresentationFormat>寬螢幕</PresentationFormat>
  <Paragraphs>15</Paragraphs>
  <Slides>2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簡嘉慶</dc:creator>
  <cp:lastModifiedBy>簡嘉慶</cp:lastModifiedBy>
  <cp:revision>24</cp:revision>
  <dcterms:created xsi:type="dcterms:W3CDTF">2015-12-21T14:12:08Z</dcterms:created>
  <dcterms:modified xsi:type="dcterms:W3CDTF">2015-12-21T14:53:13Z</dcterms:modified>
</cp:coreProperties>
</file>