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DDDD"/>
    <a:srgbClr val="5B9BD5"/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0" autoAdjust="0"/>
  </p:normalViewPr>
  <p:slideViewPr>
    <p:cSldViewPr snapToGrid="0">
      <p:cViewPr>
        <p:scale>
          <a:sx n="150" d="100"/>
          <a:sy n="150" d="100"/>
        </p:scale>
        <p:origin x="108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37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51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0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64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49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96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4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27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47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61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97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7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276" y="742950"/>
            <a:ext cx="6886574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80504" y="1042985"/>
            <a:ext cx="5667375" cy="426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23963" y="1072633"/>
            <a:ext cx="1133477" cy="369332"/>
          </a:xfrm>
          <a:prstGeom prst="rect">
            <a:avLst/>
          </a:prstGeom>
          <a:solidFill>
            <a:srgbClr val="FFC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遊戲大廳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809628" y="1257299"/>
            <a:ext cx="352422" cy="29527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14329" y="1557337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Scene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95637" y="2238375"/>
            <a:ext cx="1809750" cy="3905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</a:p>
        </p:txBody>
      </p:sp>
      <p:sp>
        <p:nvSpPr>
          <p:cNvPr id="14" name="矩形 13"/>
          <p:cNvSpPr/>
          <p:nvPr/>
        </p:nvSpPr>
        <p:spPr>
          <a:xfrm>
            <a:off x="3195637" y="2981323"/>
            <a:ext cx="1809750" cy="3905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遊戲說明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95637" y="3724271"/>
            <a:ext cx="1809750" cy="3905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15814" y="1165742"/>
            <a:ext cx="2769395" cy="720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Organ-Donation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5814" y="1257299"/>
            <a:ext cx="2769395" cy="321945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stCxn id="19" idx="1"/>
            <a:endCxn id="22" idx="0"/>
          </p:cNvCxnSpPr>
          <p:nvPr/>
        </p:nvCxnSpPr>
        <p:spPr>
          <a:xfrm flipH="1">
            <a:off x="716161" y="2867025"/>
            <a:ext cx="1999653" cy="790575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13730" y="3657600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Layer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823" y="5211247"/>
            <a:ext cx="883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Figure1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1235" y="742950"/>
            <a:ext cx="7786278" cy="4935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80504" y="1042986"/>
            <a:ext cx="6021485" cy="4168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809628" y="1257299"/>
            <a:ext cx="352422" cy="29527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14329" y="1557337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Scene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15814" y="1165742"/>
            <a:ext cx="2769395" cy="720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Organ-Donation</a:t>
            </a:r>
          </a:p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等待玩家連線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742122" y="2942451"/>
            <a:ext cx="532496" cy="71514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13730" y="3657600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Layer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823" y="5211247"/>
            <a:ext cx="883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Figure2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6668" y="2185990"/>
            <a:ext cx="1194792" cy="20188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03900" y="2185989"/>
            <a:ext cx="1194792" cy="20188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321132" y="2185988"/>
            <a:ext cx="1194792" cy="20188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738364" y="2185987"/>
            <a:ext cx="1194792" cy="20188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621527" y="2942451"/>
            <a:ext cx="92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061955" y="2942451"/>
            <a:ext cx="92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455990" y="2942451"/>
            <a:ext cx="92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74618" y="1165743"/>
            <a:ext cx="5855855" cy="3600222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091110" y="1042986"/>
            <a:ext cx="1133477" cy="369332"/>
          </a:xfrm>
          <a:prstGeom prst="rect">
            <a:avLst/>
          </a:prstGeom>
          <a:solidFill>
            <a:srgbClr val="FFC000">
              <a:alpha val="58824"/>
            </a:srgb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等待遊戲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86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276" y="742950"/>
            <a:ext cx="7762874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80504" y="1042985"/>
            <a:ext cx="5667375" cy="426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794250" y="2564974"/>
            <a:ext cx="352422" cy="29527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98951" y="2865012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Scene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22" idx="0"/>
          </p:cNvCxnSpPr>
          <p:nvPr/>
        </p:nvCxnSpPr>
        <p:spPr>
          <a:xfrm>
            <a:off x="6847879" y="3176585"/>
            <a:ext cx="558954" cy="526258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004402" y="3702843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Layer1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823" y="5211247"/>
            <a:ext cx="883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Figure3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2980985" y="1790697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2" idx="4"/>
          </p:cNvCxnSpPr>
          <p:nvPr/>
        </p:nvCxnSpPr>
        <p:spPr>
          <a:xfrm>
            <a:off x="3140680" y="2085973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2918473" y="225742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2980985" y="258127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144481" y="2255040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 flipV="1">
            <a:off x="3206993" y="2578890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5572127" y="3362324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>
            <a:stCxn id="47" idx="4"/>
          </p:cNvCxnSpPr>
          <p:nvPr/>
        </p:nvCxnSpPr>
        <p:spPr>
          <a:xfrm>
            <a:off x="5731822" y="3657600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5509615" y="3829049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H="1">
            <a:off x="5572127" y="4152899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735623" y="3826667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 flipV="1">
            <a:off x="5739112" y="413384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2771799" y="3600450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>
            <a:stCxn id="53" idx="4"/>
          </p:cNvCxnSpPr>
          <p:nvPr/>
        </p:nvCxnSpPr>
        <p:spPr>
          <a:xfrm>
            <a:off x="2931494" y="3895726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V="1">
            <a:off x="2709287" y="4067175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2771799" y="4391025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2935295" y="4064793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2938784" y="437197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3928274" y="2362199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/>
          <p:cNvCxnSpPr>
            <a:stCxn id="59" idx="4"/>
          </p:cNvCxnSpPr>
          <p:nvPr/>
        </p:nvCxnSpPr>
        <p:spPr>
          <a:xfrm>
            <a:off x="4087969" y="2657475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3865762" y="282892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3928274" y="3152774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4091770" y="282654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H="1" flipV="1">
            <a:off x="4095259" y="3133721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1276183" y="1117087"/>
            <a:ext cx="552451" cy="53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直線接點 66"/>
          <p:cNvCxnSpPr/>
          <p:nvPr/>
        </p:nvCxnSpPr>
        <p:spPr>
          <a:xfrm>
            <a:off x="1932410" y="1453962"/>
            <a:ext cx="8393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894879" y="1162050"/>
            <a:ext cx="130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HP:50/100</a:t>
            </a:r>
            <a:endParaRPr lang="zh-TW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1249605" y="1745872"/>
            <a:ext cx="5517032" cy="3519487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1249605" y="1071485"/>
            <a:ext cx="5556700" cy="60540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95276" y="890510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Layer2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6" name="肘形接點 85"/>
          <p:cNvCxnSpPr>
            <a:stCxn id="65" idx="2"/>
            <a:endCxn id="77" idx="2"/>
          </p:cNvCxnSpPr>
          <p:nvPr/>
        </p:nvCxnSpPr>
        <p:spPr>
          <a:xfrm rot="10800000">
            <a:off x="697707" y="1252461"/>
            <a:ext cx="578476" cy="132727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941008" y="1042985"/>
            <a:ext cx="92575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051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1085850"/>
            <a:ext cx="8343900" cy="51816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861152" y="1453784"/>
            <a:ext cx="324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44330" y="1906904"/>
            <a:ext cx="3240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62694" y="1555803"/>
            <a:ext cx="9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Health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37112" y="1076017"/>
            <a:ext cx="48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628435" y="3242037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17" idx="4"/>
          </p:cNvCxnSpPr>
          <p:nvPr/>
        </p:nvCxnSpPr>
        <p:spPr>
          <a:xfrm>
            <a:off x="1788130" y="3537313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1565923" y="370876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1628435" y="403261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791931" y="3706380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 flipV="1">
            <a:off x="1854443" y="4030230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4246178" y="4024243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23" idx="4"/>
          </p:cNvCxnSpPr>
          <p:nvPr/>
        </p:nvCxnSpPr>
        <p:spPr>
          <a:xfrm>
            <a:off x="4405873" y="4319519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4183666" y="4490968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4246178" y="4814818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4409674" y="4488586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 flipV="1">
            <a:off x="4472186" y="481243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6546148" y="3386069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>
            <a:stCxn id="29" idx="4"/>
          </p:cNvCxnSpPr>
          <p:nvPr/>
        </p:nvCxnSpPr>
        <p:spPr>
          <a:xfrm>
            <a:off x="6705843" y="3681345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6483636" y="385279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6546148" y="4176644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709644" y="385041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H="1" flipV="1">
            <a:off x="6772156" y="417426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2321457" y="4899316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>
            <a:stCxn id="35" idx="4"/>
          </p:cNvCxnSpPr>
          <p:nvPr/>
        </p:nvCxnSpPr>
        <p:spPr>
          <a:xfrm>
            <a:off x="2481152" y="5194592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2258945" y="5366041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>
            <a:off x="2321457" y="5689891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2484953" y="5363659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H="1" flipV="1">
            <a:off x="2547465" y="5687509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258945" y="5938698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218225" y="5062398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6546148" y="4488586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1788130" y="2847975"/>
            <a:ext cx="0" cy="2797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1541807" y="2491860"/>
            <a:ext cx="110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(Me)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50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1085850"/>
            <a:ext cx="8343900" cy="51816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861152" y="1453784"/>
            <a:ext cx="324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844330" y="1906904"/>
            <a:ext cx="3240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62694" y="1555803"/>
            <a:ext cx="9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Health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7112" y="1076017"/>
            <a:ext cx="48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628435" y="3242037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9" idx="4"/>
          </p:cNvCxnSpPr>
          <p:nvPr/>
        </p:nvCxnSpPr>
        <p:spPr>
          <a:xfrm>
            <a:off x="1788130" y="3537313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1565923" y="370876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1628435" y="403261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791931" y="3706380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 flipV="1">
            <a:off x="1854443" y="4030230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4246178" y="4024243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15" idx="4"/>
          </p:cNvCxnSpPr>
          <p:nvPr/>
        </p:nvCxnSpPr>
        <p:spPr>
          <a:xfrm>
            <a:off x="4405873" y="4319519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4183666" y="4490968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4246178" y="4814818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409674" y="4488586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 flipV="1">
            <a:off x="4472186" y="481243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6546148" y="3386069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21" idx="4"/>
          </p:cNvCxnSpPr>
          <p:nvPr/>
        </p:nvCxnSpPr>
        <p:spPr>
          <a:xfrm>
            <a:off x="6705843" y="3681345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6483636" y="385279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6546148" y="4176644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709644" y="385041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 flipV="1">
            <a:off x="6772156" y="417426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2163284" y="3238431"/>
            <a:ext cx="319390" cy="295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4"/>
          </p:cNvCxnSpPr>
          <p:nvPr/>
        </p:nvCxnSpPr>
        <p:spPr>
          <a:xfrm>
            <a:off x="2322979" y="3533707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2100772" y="3705156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2163284" y="402900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2326780" y="370277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 flipV="1">
            <a:off x="2320751" y="4017878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100772" y="4277813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218225" y="5062398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6546148" y="4488586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1788130" y="2847975"/>
            <a:ext cx="0" cy="2797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541807" y="2491860"/>
            <a:ext cx="110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(Me)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995823" y="4245699"/>
            <a:ext cx="110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昏迷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60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1085850"/>
            <a:ext cx="8343900" cy="51816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861152" y="1453784"/>
            <a:ext cx="324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844330" y="1906904"/>
            <a:ext cx="3240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62694" y="1555803"/>
            <a:ext cx="9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Health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7112" y="1076017"/>
            <a:ext cx="48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628435" y="3242037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9" idx="4"/>
          </p:cNvCxnSpPr>
          <p:nvPr/>
        </p:nvCxnSpPr>
        <p:spPr>
          <a:xfrm>
            <a:off x="1788130" y="3537313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1565923" y="370876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1628435" y="403261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791931" y="3706380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 flipV="1">
            <a:off x="1792586" y="402900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4246178" y="4024243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15" idx="4"/>
          </p:cNvCxnSpPr>
          <p:nvPr/>
        </p:nvCxnSpPr>
        <p:spPr>
          <a:xfrm>
            <a:off x="4405873" y="4319519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4183666" y="4490968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4246178" y="4814818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409674" y="4488586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 flipV="1">
            <a:off x="4472186" y="481243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6546148" y="3386069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21" idx="4"/>
          </p:cNvCxnSpPr>
          <p:nvPr/>
        </p:nvCxnSpPr>
        <p:spPr>
          <a:xfrm>
            <a:off x="6705843" y="3681345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6483636" y="385279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6546148" y="4176644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709644" y="385041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 flipV="1">
            <a:off x="6772156" y="417426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2163284" y="3238431"/>
            <a:ext cx="319390" cy="295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4"/>
          </p:cNvCxnSpPr>
          <p:nvPr/>
        </p:nvCxnSpPr>
        <p:spPr>
          <a:xfrm>
            <a:off x="2322979" y="3533707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2100772" y="3705156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2163284" y="402900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2326780" y="370277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 flipV="1">
            <a:off x="2320751" y="4017878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100772" y="4277813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218225" y="5062398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6546148" y="4488586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995823" y="4245699"/>
            <a:ext cx="110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昏迷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0" name="直線接點 39"/>
          <p:cNvCxnSpPr/>
          <p:nvPr/>
        </p:nvCxnSpPr>
        <p:spPr>
          <a:xfrm>
            <a:off x="1506779" y="3149237"/>
            <a:ext cx="562702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1509237" y="3149237"/>
            <a:ext cx="40054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404904" y="2803614"/>
            <a:ext cx="85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搶奪中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6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1085850"/>
            <a:ext cx="8343900" cy="51816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861152" y="1453784"/>
            <a:ext cx="324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844330" y="1906904"/>
            <a:ext cx="3240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62694" y="1555803"/>
            <a:ext cx="9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Health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7112" y="1076017"/>
            <a:ext cx="48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628435" y="3242037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9" idx="4"/>
          </p:cNvCxnSpPr>
          <p:nvPr/>
        </p:nvCxnSpPr>
        <p:spPr>
          <a:xfrm>
            <a:off x="1788130" y="3537313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1565923" y="370876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1643866" y="4024243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791931" y="3706380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 flipV="1">
            <a:off x="1801333" y="401160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4246178" y="4024243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15" idx="4"/>
          </p:cNvCxnSpPr>
          <p:nvPr/>
        </p:nvCxnSpPr>
        <p:spPr>
          <a:xfrm>
            <a:off x="4405873" y="4319519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4183666" y="4490968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4246178" y="4814818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409674" y="4488586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 flipV="1">
            <a:off x="4472186" y="481243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6546148" y="3386069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21" idx="4"/>
          </p:cNvCxnSpPr>
          <p:nvPr/>
        </p:nvCxnSpPr>
        <p:spPr>
          <a:xfrm>
            <a:off x="6705843" y="3681345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6483636" y="385279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6546148" y="4176644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709644" y="385041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 flipV="1">
            <a:off x="6772156" y="417426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2163284" y="3238431"/>
            <a:ext cx="319390" cy="295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4"/>
          </p:cNvCxnSpPr>
          <p:nvPr/>
        </p:nvCxnSpPr>
        <p:spPr>
          <a:xfrm>
            <a:off x="2322979" y="3533707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2100772" y="3705156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2163284" y="402900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2326780" y="370277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 flipV="1">
            <a:off x="2320751" y="4017878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100772" y="4277813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218225" y="5062398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6546148" y="4488586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1788130" y="2847975"/>
            <a:ext cx="0" cy="2797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464124" y="2481665"/>
            <a:ext cx="110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(Me)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995823" y="4245699"/>
            <a:ext cx="110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昏迷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心形 1"/>
          <p:cNvSpPr/>
          <p:nvPr/>
        </p:nvSpPr>
        <p:spPr>
          <a:xfrm>
            <a:off x="1179610" y="2076106"/>
            <a:ext cx="472774" cy="381161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723714" y="2081500"/>
            <a:ext cx="161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25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/>
        </p:nvSpPr>
        <p:spPr>
          <a:xfrm>
            <a:off x="1766628" y="1245324"/>
            <a:ext cx="837592" cy="82731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4115588" y="1245323"/>
            <a:ext cx="837592" cy="82731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5330432" y="3144175"/>
            <a:ext cx="837592" cy="82731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1889291" y="4677038"/>
            <a:ext cx="837592" cy="82731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4114802" y="4677037"/>
            <a:ext cx="837592" cy="82731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695473" y="3039289"/>
            <a:ext cx="837592" cy="82731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單箭頭接點 51"/>
          <p:cNvCxnSpPr>
            <a:stCxn id="50" idx="0"/>
            <a:endCxn id="3" idx="3"/>
          </p:cNvCxnSpPr>
          <p:nvPr/>
        </p:nvCxnSpPr>
        <p:spPr>
          <a:xfrm flipV="1">
            <a:off x="1114269" y="1951482"/>
            <a:ext cx="775022" cy="10878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3" idx="6"/>
            <a:endCxn id="46" idx="2"/>
          </p:cNvCxnSpPr>
          <p:nvPr/>
        </p:nvCxnSpPr>
        <p:spPr>
          <a:xfrm flipV="1">
            <a:off x="2604220" y="1658981"/>
            <a:ext cx="151136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788448" y="3144175"/>
            <a:ext cx="625213" cy="61754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818626" y="326016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Idle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877968" y="146765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Walk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71329" y="1905484"/>
            <a:ext cx="1268800" cy="646986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↑↓←→</a:t>
            </a:r>
            <a:endParaRPr lang="en-US" altLang="zh-TW" sz="1600" dirty="0" smtClean="0"/>
          </a:p>
          <a:p>
            <a:r>
              <a:rPr lang="en-US" altLang="zh-TW" sz="1600" dirty="0" smtClean="0"/>
              <a:t>Key Pressed</a:t>
            </a:r>
            <a:endParaRPr lang="zh-TW" altLang="en-US" sz="16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90969" y="3992594"/>
            <a:ext cx="1327196" cy="646986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Space</a:t>
            </a:r>
          </a:p>
          <a:p>
            <a:r>
              <a:rPr lang="en-US" altLang="zh-TW" sz="1600" dirty="0" smtClean="0"/>
              <a:t>Key Pressed</a:t>
            </a:r>
            <a:endParaRPr lang="zh-TW" altLang="en-US" sz="1600" dirty="0"/>
          </a:p>
        </p:txBody>
      </p:sp>
      <p:cxnSp>
        <p:nvCxnSpPr>
          <p:cNvPr id="62" name="直線單箭頭接點 61"/>
          <p:cNvCxnSpPr>
            <a:stCxn id="50" idx="4"/>
            <a:endCxn id="48" idx="1"/>
          </p:cNvCxnSpPr>
          <p:nvPr/>
        </p:nvCxnSpPr>
        <p:spPr>
          <a:xfrm>
            <a:off x="1114269" y="3866604"/>
            <a:ext cx="897685" cy="931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1921955" y="4906029"/>
            <a:ext cx="77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Attack</a:t>
            </a:r>
            <a:endParaRPr lang="zh-TW" altLang="en-US" dirty="0"/>
          </a:p>
        </p:txBody>
      </p:sp>
      <p:cxnSp>
        <p:nvCxnSpPr>
          <p:cNvPr id="68" name="直線單箭頭接點 67"/>
          <p:cNvCxnSpPr>
            <a:stCxn id="48" idx="6"/>
          </p:cNvCxnSpPr>
          <p:nvPr/>
        </p:nvCxnSpPr>
        <p:spPr>
          <a:xfrm flipV="1">
            <a:off x="2726883" y="5087735"/>
            <a:ext cx="1387495" cy="2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2514312" y="5336608"/>
            <a:ext cx="2161803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Target is </a:t>
            </a:r>
            <a:r>
              <a:rPr lang="en-US" altLang="zh-TW" sz="1600" dirty="0"/>
              <a:t>exhaustion</a:t>
            </a:r>
            <a:endParaRPr lang="zh-TW" altLang="en-US" sz="16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4211682" y="4903069"/>
            <a:ext cx="643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Steal</a:t>
            </a:r>
            <a:endParaRPr lang="zh-TW" altLang="en-US" dirty="0"/>
          </a:p>
        </p:txBody>
      </p:sp>
      <p:cxnSp>
        <p:nvCxnSpPr>
          <p:cNvPr id="72" name="直線單箭頭接點 71"/>
          <p:cNvCxnSpPr>
            <a:stCxn id="49" idx="0"/>
            <a:endCxn id="50" idx="6"/>
          </p:cNvCxnSpPr>
          <p:nvPr/>
        </p:nvCxnSpPr>
        <p:spPr>
          <a:xfrm flipH="1" flipV="1">
            <a:off x="1533065" y="3452947"/>
            <a:ext cx="3000533" cy="12240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50" idx="6"/>
          </p:cNvCxnSpPr>
          <p:nvPr/>
        </p:nvCxnSpPr>
        <p:spPr>
          <a:xfrm>
            <a:off x="1533065" y="3452947"/>
            <a:ext cx="3797367" cy="1261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1963184" y="3159885"/>
            <a:ext cx="870581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HP &lt;= 0</a:t>
            </a:r>
            <a:endParaRPr lang="zh-TW" altLang="en-US" sz="1600" dirty="0"/>
          </a:p>
        </p:txBody>
      </p:sp>
      <p:sp>
        <p:nvSpPr>
          <p:cNvPr id="95" name="橢圓 94"/>
          <p:cNvSpPr/>
          <p:nvPr/>
        </p:nvSpPr>
        <p:spPr>
          <a:xfrm>
            <a:off x="5436621" y="3249062"/>
            <a:ext cx="625213" cy="61754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5388477" y="3373166"/>
            <a:ext cx="7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Death</a:t>
            </a:r>
            <a:endParaRPr lang="zh-TW" altLang="en-US" dirty="0"/>
          </a:p>
        </p:txBody>
      </p:sp>
      <p:cxnSp>
        <p:nvCxnSpPr>
          <p:cNvPr id="101" name="直線單箭頭接點 100"/>
          <p:cNvCxnSpPr>
            <a:stCxn id="50" idx="6"/>
            <a:endCxn id="46" idx="2"/>
          </p:cNvCxnSpPr>
          <p:nvPr/>
        </p:nvCxnSpPr>
        <p:spPr>
          <a:xfrm flipV="1">
            <a:off x="1533065" y="1658981"/>
            <a:ext cx="2582523" cy="179396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/>
          <p:cNvSpPr txBox="1"/>
          <p:nvPr/>
        </p:nvSpPr>
        <p:spPr>
          <a:xfrm>
            <a:off x="4041236" y="1505091"/>
            <a:ext cx="986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Exhaustion</a:t>
            </a:r>
            <a:endParaRPr lang="zh-TW" altLang="en-US" sz="1400" dirty="0"/>
          </a:p>
        </p:txBody>
      </p:sp>
      <p:sp>
        <p:nvSpPr>
          <p:cNvPr id="106" name="文字方塊 105"/>
          <p:cNvSpPr txBox="1"/>
          <p:nvPr/>
        </p:nvSpPr>
        <p:spPr>
          <a:xfrm rot="19565678">
            <a:off x="1949882" y="2448765"/>
            <a:ext cx="1128861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Health &lt;=0</a:t>
            </a:r>
            <a:endParaRPr lang="zh-TW" altLang="en-US" sz="16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2726883" y="1345196"/>
            <a:ext cx="1133049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Health &lt;=0</a:t>
            </a:r>
            <a:endParaRPr lang="zh-TW" altLang="en-US" sz="1600" dirty="0"/>
          </a:p>
        </p:txBody>
      </p:sp>
      <p:cxnSp>
        <p:nvCxnSpPr>
          <p:cNvPr id="108" name="直線單箭頭接點 107"/>
          <p:cNvCxnSpPr>
            <a:stCxn id="48" idx="0"/>
            <a:endCxn id="105" idx="1"/>
          </p:cNvCxnSpPr>
          <p:nvPr/>
        </p:nvCxnSpPr>
        <p:spPr>
          <a:xfrm flipV="1">
            <a:off x="2308087" y="1658980"/>
            <a:ext cx="1733149" cy="301805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endCxn id="46" idx="4"/>
          </p:cNvCxnSpPr>
          <p:nvPr/>
        </p:nvCxnSpPr>
        <p:spPr>
          <a:xfrm flipV="1">
            <a:off x="4532668" y="2072638"/>
            <a:ext cx="1716" cy="26044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4482216" y="3980402"/>
            <a:ext cx="1128861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Health &lt;=0</a:t>
            </a:r>
            <a:endParaRPr lang="zh-TW" altLang="en-US" sz="1600" dirty="0"/>
          </a:p>
        </p:txBody>
      </p:sp>
      <p:sp>
        <p:nvSpPr>
          <p:cNvPr id="76" name="文字方塊 75"/>
          <p:cNvSpPr txBox="1"/>
          <p:nvPr/>
        </p:nvSpPr>
        <p:spPr>
          <a:xfrm rot="1346928">
            <a:off x="2694345" y="4109965"/>
            <a:ext cx="2548117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Steal action finished</a:t>
            </a:r>
            <a:endParaRPr lang="zh-TW" altLang="en-US" sz="1600" dirty="0"/>
          </a:p>
        </p:txBody>
      </p:sp>
      <p:sp>
        <p:nvSpPr>
          <p:cNvPr id="114" name="文字方塊 113"/>
          <p:cNvSpPr txBox="1"/>
          <p:nvPr/>
        </p:nvSpPr>
        <p:spPr>
          <a:xfrm rot="18198695">
            <a:off x="1803342" y="4112443"/>
            <a:ext cx="1128861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Health &lt;=0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102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101</Words>
  <Application>Microsoft Office PowerPoint</Application>
  <PresentationFormat>寬螢幕</PresentationFormat>
  <Paragraphs>57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簡嘉慶</dc:creator>
  <cp:lastModifiedBy>簡嘉慶</cp:lastModifiedBy>
  <cp:revision>88</cp:revision>
  <dcterms:created xsi:type="dcterms:W3CDTF">2015-12-21T14:12:08Z</dcterms:created>
  <dcterms:modified xsi:type="dcterms:W3CDTF">2015-12-28T05:43:08Z</dcterms:modified>
</cp:coreProperties>
</file>