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6" autoAdjust="0"/>
  </p:normalViewPr>
  <p:slideViewPr>
    <p:cSldViewPr>
      <p:cViewPr varScale="1">
        <p:scale>
          <a:sx n="98" d="100"/>
          <a:sy n="98" d="100"/>
        </p:scale>
        <p:origin x="-35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735</Words>
  <Application>Microsoft Office PowerPoint</Application>
  <PresentationFormat>如螢幕大小 (4:3)</PresentationFormat>
  <Paragraphs>165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詹濟銘 GP 電機設計部</dc:creator>
  <cp:lastModifiedBy>詹濟銘 GP 電機設計部</cp:lastModifiedBy>
  <cp:revision>96</cp:revision>
  <cp:lastPrinted>2020-03-02T07:23:49Z</cp:lastPrinted>
  <dcterms:created xsi:type="dcterms:W3CDTF">2018-03-05T10:08:48Z</dcterms:created>
  <dcterms:modified xsi:type="dcterms:W3CDTF">2020-03-16T03:19:15Z</dcterms:modified>
</cp:coreProperties>
</file>