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Hsin Chien" userId="b94ff96f121d4b54" providerId="LiveId" clId="{054244E6-682B-4C7A-AF49-B388C4C94BF2}"/>
    <pc:docChg chg="delSld">
      <pc:chgData name="YiHsin Chien" userId="b94ff96f121d4b54" providerId="LiveId" clId="{054244E6-682B-4C7A-AF49-B388C4C94BF2}" dt="2024-09-14T09:42:43.826" v="0" actId="47"/>
      <pc:docMkLst>
        <pc:docMk/>
      </pc:docMkLst>
      <pc:sldChg chg="del">
        <pc:chgData name="YiHsin Chien" userId="b94ff96f121d4b54" providerId="LiveId" clId="{054244E6-682B-4C7A-AF49-B388C4C94BF2}" dt="2024-09-14T09:42:43.826" v="0" actId="47"/>
        <pc:sldMkLst>
          <pc:docMk/>
          <pc:sldMk cId="2282759447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7a5f7938-6fc9-47e1-980b-a779b19de24b}">
  <we:reference id="WA200003233" version="2.0.0.3" store="zh-HK" storeType="OMEX"/>
  <we:alternateReferences/>
  <we:properties>
    <we:property name="Microsoft.Office.CampaignId" value="&quot;none&quot;"/>
    <we:property name="reportUrl" value="&quot;/groups/me/reports/95df0fff-419d-43f7-ada0-1639f6dbf14e/2e9bd1d11310a86a144c?bookmarkGuid=f254e50b-c8ef-4a7d-a479-63bcee73b279&amp;bookmarkUsage=1&amp;ctid=b3865172-9887-4b3a-89ff-95a35b92f4c3&amp;fromEntryPoint=export&quot;"/>
    <we:property name="reportState" value="&quot;CONNECTED&quot;"/>
    <we:property name="artifactViewState" value="&quot;live&quot;"/>
    <we:property name="reportEmbeddedTime" value="&quot;2024-09-14T09:41:42.085Z&quot;"/>
    <we:property name="creatorSessionId" value="&quot;abef4203-f92d-47ab-85a0-20d5c43c4ead&quot;"/>
    <we:property name="creatorUserId" value="&quot;100320009BB46CDD&quot;"/>
    <we:property name="creatorTenantId" value="&quot;b3865172-9887-4b3a-89ff-95a35b92f4c3&quot;"/>
    <we:property name="pageDisplayName" value="&quot;第 1 頁&quot;"/>
    <we:property name="pageName" value="&quot;2e9bd1d11310a86a144c&quot;"/>
    <we:property name="reportName" value="&quot;dashboard&quot;"/>
    <we:property name="isVisualContainerHeaderHidden" value="false"/>
    <we:property name="isFiltersActionButtonVisible" value="true"/>
    <we:property name="initialStateBookmark" value="&quot;H4sIAAAAAAAAA+1aTW/bRhD9K8FechGMJSVRkm+266KGP2MF7qEwjCV3ZG1Kkewu6UY1fC+KIscEaAP00OTYAgF6aH+Q3fZfdPaDsixbsqLYtWz4EIDa2Z1982b27ZDOMeFCZTHrb7EekEVy9vOff39498QjFZLYkeXt7fXNpd31g62lzVUcTrNcpIkii8ckZ/IQ8j2hChbr9Tj41X6FsDjeYYf6V4fFCiokA6nShMXiO7CT0ZTLAk4qBF5mcSqZdtnOWQ7a7RFOx9+4t7dQxR1ZlIsjaEOU21EfWiH3uOdVPcqaAfNqtQinKTvBILtyinZttl9Jk5yJBLfRYw1ep37AaTPweViFkDJa1+MdEeduSthffZlJjA5j7mealSV+xJIIODEhSFAW8THZBKYKaeJYvWBop4WMYBc6xpTkIu+jn7BQCESpg55bd4Kk7MgUKTP2XTiCpLDD3fTbFQlIEieL9GQfR3DtYew4PQ/vuYUYManhpeELJEaHgQtSyUEu900knwlZUupXRsDeWhQIG03NiHl+EATAqw2/ChRoi88N5W0Wg3ryDJ/vN+nDcVja60FAGy2femFQC5sUfNYI5ob28ZVeGWBZwaHDVIoImR+Fs5LGRS+ZFo0y5PSY/BowTSNQ3PCBUcAZiiBkcqXLZD4nhTB8+ko1RfOLIb10xFpot8ekqcKuOOzG+C/XbhTEJQ24M2c522SZMQy7XbjgR89UEe6xxm3iexmTQpVlUP5aF4lOV4VsQCe/7QrZLQPaEHiUbE3ssbjQ5fB0uZtmLH6qE3BiqqcHOdOxYiiXsrdQpmtfZ8sezXO8m4OVx0P1r247bxUUtqgL3IS0lkPP7ig4aHcC1H1PSoUcaYMrPqr7HmO3RYu+akHAW8CDsO6HlPoUQpifLmHSlfWonjd5jd65fqKd8iigYa0eRdjYtgIKjDauLcWbTj7XzfoI2qh/MBj+yKSrWEQgL6QcVRJfL/SDk8pjktm9jN6gPeVQ6uDYU86UiAbKO76KvNEqunlOxhaPATu7hE/e1ZZMvdmhVdQuVvUbTY82fCyg2dXrplD2gcm5Lpb/K12OCJursIPJCpstyqo8gFat3qpdf7yfp9kWKdsFg7J8iUZ9/FymPTPZveSrIvymAFSr0aJvlwZ8flY+TPSkXVyMLypUnvY00Aqx+TJ3kFsQDi+4JL3nK/CstE1rOD3P9ocBNXoaEBIicipaKbF0BMSc6K22b/RqGQAJJ3fimDOyWDc5t2H7Q0RNySy6+bILEhxNCRe5g7Q2wtdHVOy0TJogWBjDBA9lRQ1630+XknMeJqMb3wnNQ1/22Ad9Sm6tVFar0GR+kwP1OPVbQJkV+bmUSu/yicYrihc6sXcmld4ozw7SQaTvy/uildNRe8taeQ2VdySWAx4mg3vUyvunlVOm1nWVHvfqvhZMrwoRp62w1pz9DeAOvv2OxfKFwEZeRt3+BnqJL0Ma2C+bSgh7TAr7Nyh3FGdq6J0a/fP7D6c/viZj34yH8JCzN+/P3v7y70+vTj+8M0YXAzn964+Zv+U8TEJ++/WRkGFCzt5+/3heztl4836WeyNGWbry4rhesR8kjU52Hmp0VkMeaHROEB5qdOaA75vO+OTqL39pkauMRbDDErjiCyCqIEs4cPc87iug/o8pxOyBSiFcvz7FfAfuP4T/OnRRIwAA&quot;"/>
    <we:property name="bookmark" value="&quot;H4sIAAAAAAAAA+1ZQW/bNhT+KwEvvQgBJVmyndvqdliwJGvjIjsMQUCKzzE7WfIoKasX+D4Mw44rsBXYYe1xAwrssP2gZNu/2CMp2Y5TO66bLI6RQwCJj3z83vfe+0g5p0TIrB+zwR7rAdki5z//+ffb1xsucUhiR2qh7wWNkHMqGKf1gINXR2vaz2WaZGTrlORMHUN+ILOCxdoNDn5x6BAWx0/YsX7rsDgDh/RBZWnCYvkN2MloylUBQ4fAi36cKqZdtnOWg3Z7gtPxHSG4mz7uyKJcnkAbotyOetDkwhWu67uUNULm1moRTsvsBIPsnVO0a7N9K01yJhPcRo/VRUC9UNBG6AnuA6eMBnq8I+O8nMIHj1/0FUaHMQ/6mpyPxAlLIhDEhKAgs4hPyS6wrFAmjscXDO20UBHsQ8eYklzmA/TDiwyBZNlRr1w3RFKeqBQpM/Z9OIGksMPd9OuWAiRJkC06PMQRXHscl5yOw3tmIUZMaXgpf47E6DBwQaoEqIcDE8kjqSpKPWcK7I1FgbDR1IiY64VhCMKvez5QoE2xMpS3WQzZxlN8vtukT8ZhaQ/CkNabHnV5WOMNCh6rhytD++xKd0ZYWjh0nCoZIfPTcFppXPSSRdFkhpweU18CpmkKSjl8ZIRwiSLgTLW6TOUrUgiT3VepKZqfT+hlSayFdnNMYhWivRaGogki5IHHKfUocFgdwZ3X/feFeJ2KdOuliHTK426Mf7l2k0FcEYE7C5azXdY3hkm3mxf86JlZhHtsC5v6Xp8pmVWFUL19KhOdMIfsQCe/6RrZrwLakdhOtioOWFzognjwCOKu3Nhr7T/QORiaEupBznS4GM2lFG6Oc3aoU2Z7dAx6d7T2dKINsptOnoMHbdQFYeLazqFnd5QCtDsJ2RpkxiEn2lYWIcU5oykjKaUiCimvBVGEd9xmSIHR+pVSet3iJfS9fSr2aHA0Gn5P0cpiGYG6IFlYoviloR/KOj0lfbuXSTXaUwFVCc4i+CHLZDQq+9kq6E6r4PVzMlP8DNjlu2f+rrZkgkaH+nj2Mt+rN1xa97CAlj99rwvlAJha6WL5v9JVEmFzxTuYLN5oUuaLEJq1oFm7ur2fpf09Uim1QVl9T+P5/rFKe2Zy+dmfFfyrAvC0nS76dmXA56fVw1xP2sXF+KIiy9OeBuoQmy9zhyoX8MkFl64O4xXYK21zNC/Os30xoKa7ASEholKTnQpLR0IsiN7qs2u9Go2A8PmXcswZ2QpMzm3Y3gRRCzKLbj7vgoKSpkTIvIS0PcXXe1TsokyaIBiPYY6HqqJGF48Pl5IxD/PRzb7Jr8J3xf09/kNya6XS96HBvIYA6grqNYEyK/IrKZXu5Y7GI0oUOrG3JpXuNM8lpKNIn5d3RSsXo/aGtfIKKm9JLEc8zAd3r5V3TysXTG15q3SFG3haMF0fIkGbvNZY/gvgFn4GnonlE4kXeRV1BzvoJb4MaWS/bKogHDAl7b+jylZc6kJfqtE/v3939v2PZOaX8QQecv7yzfmrX/796Yezt6+NsYyBnP31x9K/Ra4nIb/9ek/IJCHnr76975cxGy/fLHNuxChL7zw4rlbstaSxlJ11jc5qyJpGVwrCukZnGvzQ3IyHF5p1OPwPG7LxoNciAAA=&quot;"/>
    <we:property name="datasetId" value="&quot;85050dc7-f22f-466c-88c5-ecfe2bea5403&quot;"/>
    <we:property name="embedUrl" value="&quot;/reportEmbed?reportId=95df0fff-419d-43f7-ada0-1639f6dbf14e&amp;config=eyJjbHVzdGVyVXJsIjoiaHR0cHM6Ly9XQUJJLUpBUEFOLUVBU1Q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3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YiHsin Chien</cp:lastModifiedBy>
  <cp:revision>3</cp:revision>
  <dcterms:created xsi:type="dcterms:W3CDTF">2018-06-07T21:39:02Z</dcterms:created>
  <dcterms:modified xsi:type="dcterms:W3CDTF">2024-09-14T09:42:45Z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