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0F30-779B-4E75-BC72-0F222BEA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2F27A-E37F-4C87-A5DB-5BFB8129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B9EC-6B62-4930-9D80-4AAF8C8B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FCDF-2940-48B6-8FE2-74004AD4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AEC1B-5171-4883-82FB-BD43FCFC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4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1885-AEAF-442F-A61B-D2D7B63D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5C4FE-A3AE-4359-876C-E7CF3843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D462-D954-4A95-8381-33E71EFE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D89D-536C-4F20-A296-857BC4C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D3D5-95ED-4FE9-A55A-60CA8709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2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8E78A-C8B4-408F-9D44-A052CF28B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3010D-96BD-4A78-B21A-7F0FB9BDB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6C4C-7EDC-44F9-81D6-DE8F30AD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47BD-DE9C-4071-A31E-A0A8C91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F87C-484C-4502-8095-2095E6F4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3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456E-F9E8-48D8-99A3-330AEE84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EDA7-12B7-48EA-BE81-48A20B27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3A29-0942-4EE1-8944-36B77221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01C1-BA48-4607-8381-A2E307B9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9B59-9315-4B48-B80A-84A6DFD1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06F-4271-4772-9665-75B0A778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E0E4-1736-4559-B26A-D3BBD908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72DA-5820-4440-B8DB-F5BE9107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6FE1-6F28-410A-A884-8D0320BA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D1B0-730D-49AE-ABD4-3C369E1C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03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FB06-60F9-46B9-A77B-D44082FF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7D79-5863-421E-90B1-716FD814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DFC03-9D44-49B3-A10A-B8A9E5FA9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6973-E64B-4E79-9B64-09805FBE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99FB-F1B1-4D67-A976-88B0B832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90BD-13B0-47A2-929E-65D2EF6E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03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4D9A-AB85-45C8-92C5-466B1EA6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A9FA-FEE0-4F93-827E-61C368FF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68AFD-6072-455E-973D-C24389D5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70412-A058-469D-9F23-7B6B2F2B0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104FC-DB15-4ED5-A6DE-B494BF29A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B990-85EE-49A2-ABAF-048093C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6D83F-784F-4930-892D-2E4657F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A0094-98E4-4761-865A-F587C467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8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D607-CF05-4485-B00E-F65F0E96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2A55D-CF49-4268-86BE-E0128AA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BA733-6935-4421-B1E0-B69A0427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0BD07-C106-402C-9C77-68308984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48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3C79A-E797-404E-A556-1DBB0BC7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713E-FBF1-4FB9-AD6D-66F1A32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2DEF2-BD36-49E9-9D75-F0C8F62A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8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3BFE-CB31-4C75-8776-DDEBD3A0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B6EF-4B47-44D8-A00A-55F0D925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8883A-924E-4223-B254-84197E81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5E1E-1393-4C7C-B582-BA15C67F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747E-FFC7-4552-9868-F3774C8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AEF0-8215-4BC8-A192-7D57467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0824-B741-45E0-AE7E-EBD0F684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7307D-ADA9-4C50-9EF7-4A567AE4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25EA3-781A-4A88-B7A3-21F31295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AE400-F9A5-4D89-B236-1F736973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4C3A-73F9-42D4-ABF8-D6508FE6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E726B-E6AB-4C61-B4AA-8183424C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4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ABEB1-E6C5-4E82-8CDC-9B8816CC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BE8B-1477-4713-8A74-216460D2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E84F-B3C4-4B6A-BC4A-A957C00E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AC5E-BB2F-48AF-AFD7-CE272C39139E}" type="datetimeFigureOut">
              <a:rPr lang="en-CA" smtClean="0"/>
              <a:t>2019-03-28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17F7-47D2-4320-B180-BFDF5BA68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6679-1CF0-49FE-B282-A433A16DF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5EFA-3117-4BC5-9133-73EBCFE4B8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94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9860E-9B6E-4774-8822-79F425FA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228197-9B05-45D8-B6F6-72C39DDA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4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E04805-26AC-4BA3-AB94-A8BB906F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EB2F6-2E0A-4978-B85A-4AA0CD04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B39B18-97F1-4EB2-9365-FFA9C3AC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Linh Nguyen</dc:creator>
  <cp:lastModifiedBy>Van Linh Nguyen</cp:lastModifiedBy>
  <cp:revision>7</cp:revision>
  <dcterms:created xsi:type="dcterms:W3CDTF">2019-03-28T20:21:55Z</dcterms:created>
  <dcterms:modified xsi:type="dcterms:W3CDTF">2019-03-29T02:32:17Z</dcterms:modified>
</cp:coreProperties>
</file>