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joQ2qkEWIAielEIx6g82dlLvOT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422275" y="1241425"/>
            <a:ext cx="5953125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6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14" name="Google Shape;14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6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5"/>
          <p:cNvSpPr txBox="1"/>
          <p:nvPr>
            <p:ph type="ctrTitle"/>
          </p:nvPr>
        </p:nvSpPr>
        <p:spPr>
          <a:xfrm>
            <a:off x="2781300" y="2619351"/>
            <a:ext cx="6629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Arial"/>
              <a:buNone/>
              <a:defRPr b="1" i="0" sz="48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1524000" y="5264622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93068" y="858819"/>
            <a:ext cx="1605864" cy="39946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2" type="body"/>
          </p:nvPr>
        </p:nvSpPr>
        <p:spPr>
          <a:xfrm>
            <a:off x="1524000" y="6230124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1338470" y="291519"/>
            <a:ext cx="9144000" cy="27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7"/>
          <p:cNvSpPr txBox="1"/>
          <p:nvPr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/>
          </a:p>
        </p:txBody>
      </p:sp>
      <p:sp>
        <p:nvSpPr>
          <p:cNvPr id="20" name="Google Shape;20;p7"/>
          <p:cNvSpPr txBox="1"/>
          <p:nvPr/>
        </p:nvSpPr>
        <p:spPr>
          <a:xfrm>
            <a:off x="11251474" y="6583692"/>
            <a:ext cx="71006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7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7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descr="Shape, rectangle&#10;&#10;Description automatically generated" id="22" name="Google Shape;22;p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10753" y="368300"/>
            <a:ext cx="1046285" cy="26027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 txBox="1"/>
          <p:nvPr>
            <p:ph idx="10" type="dt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idx="1" type="subTitle"/>
          </p:nvPr>
        </p:nvSpPr>
        <p:spPr>
          <a:xfrm>
            <a:off x="1524000" y="4314657"/>
            <a:ext cx="9144000" cy="87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WEB SCRAPING TO GAIN COMPANY INSIGHTS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b="1" lang="en-US" sz="2400">
                <a:latin typeface="Comic Sans MS"/>
                <a:ea typeface="Comic Sans MS"/>
                <a:cs typeface="Comic Sans MS"/>
                <a:sym typeface="Comic Sans MS"/>
              </a:rPr>
              <a:t>By: Muhammad Adamu Sani</a:t>
            </a:r>
            <a:endParaRPr b="1" sz="2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1" name="Google Shape;41;p1"/>
          <p:cNvSpPr txBox="1"/>
          <p:nvPr>
            <p:ph idx="2" type="body"/>
          </p:nvPr>
        </p:nvSpPr>
        <p:spPr>
          <a:xfrm>
            <a:off x="1524000" y="6230124"/>
            <a:ext cx="914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1</a:t>
            </a:r>
            <a:r>
              <a:rPr lang="en-US" sz="1600"/>
              <a:t>/10/2024</a:t>
            </a:r>
            <a:endParaRPr sz="1600"/>
          </a:p>
        </p:txBody>
      </p:sp>
      <p:pic>
        <p:nvPicPr>
          <p:cNvPr descr="British Airways logo" id="42" name="Google Shape;42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7994" y="2482910"/>
            <a:ext cx="6797309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"/>
          <p:cNvSpPr txBox="1"/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INSIGHTS FROM CUSTOMER REVIEWS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" name="Google Shape;48;p2"/>
          <p:cNvSpPr txBox="1"/>
          <p:nvPr>
            <p:ph idx="1" type="body"/>
          </p:nvPr>
        </p:nvSpPr>
        <p:spPr>
          <a:xfrm>
            <a:off x="343672" y="1288474"/>
            <a:ext cx="10749412" cy="442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From cleaning 1000 reviews given by the customers, we obtained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Positive Reviews - 537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Negative Reviews - 346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C85"/>
              </a:buClr>
              <a:buSzPts val="2000"/>
              <a:buNone/>
            </a:pPr>
            <a:r>
              <a:rPr lang="en-US" sz="2000">
                <a:solidFill>
                  <a:srgbClr val="387C85"/>
                </a:solidFill>
              </a:rPr>
              <a:t>Neutral Reviews – 117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83F57"/>
              </a:buClr>
              <a:buSzPts val="1600"/>
              <a:buNone/>
            </a:pPr>
            <a:r>
              <a:rPr lang="en-US">
                <a:solidFill>
                  <a:srgbClr val="083F57"/>
                </a:solidFill>
              </a:rPr>
              <a:t>Word cloud of keywords used in reviews</a:t>
            </a:r>
            <a:endParaRPr>
              <a:solidFill>
                <a:srgbClr val="083F5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B5574"/>
              </a:buClr>
              <a:buSzPts val="2000"/>
              <a:buNone/>
            </a:pPr>
            <a:r>
              <a:t/>
            </a:r>
            <a:endParaRPr sz="2000">
              <a:solidFill>
                <a:srgbClr val="387C85"/>
              </a:solidFill>
            </a:endParaRPr>
          </a:p>
        </p:txBody>
      </p:sp>
      <p:pic>
        <p:nvPicPr>
          <p:cNvPr id="49" name="Google Shape;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3411" y="1800875"/>
            <a:ext cx="4502042" cy="3404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751" y="4024312"/>
            <a:ext cx="5099274" cy="236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2022-02-22T07:39:05Z</dcterms:created>
  <dc:creator>Jake Pearce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