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gHVS6COxDHjTyoMjE3SMgR6j5h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7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1136073" y="4128655"/>
            <a:ext cx="9531927" cy="10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PREDICTING CUSTOMER BUYING BEHAVIOUR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by: Muhammad Adamu Sani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" name="Google Shape;41;p1"/>
          <p:cNvSpPr txBox="1"/>
          <p:nvPr>
            <p:ph idx="2" type="body"/>
          </p:nvPr>
        </p:nvSpPr>
        <p:spPr>
          <a:xfrm>
            <a:off x="1524000" y="6230124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15</a:t>
            </a:r>
            <a:r>
              <a:rPr lang="en-US" sz="1600"/>
              <a:t>/10/2024</a:t>
            </a:r>
            <a:endParaRPr sz="1600"/>
          </a:p>
        </p:txBody>
      </p:sp>
      <p:pic>
        <p:nvPicPr>
          <p:cNvPr descr="British Airways logo" id="42" name="Google Shape;42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94" y="2482910"/>
            <a:ext cx="679730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343672" y="323488"/>
            <a:ext cx="10587564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PREDICTIVE MODEL TO UNDERSTAND FACTORS THAT INFLUENCE BUYING BEHAVIOUR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343672" y="1288474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800"/>
              <a:buNone/>
            </a:pPr>
            <a:r>
              <a:rPr b="0" lang="en-US" sz="180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 b="0" sz="18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lang="en-US" sz="1800"/>
              <a:t>ACCURACY: 85.09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lang="en-US" sz="1800"/>
              <a:t>AUC score: 0.558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route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booking_origin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flight_duration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wants_extra_baggage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length_of_stay</a:t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b="0" lang="en-US" sz="1800"/>
              <a:t>are the top 5 features which influence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b="0" lang="en-US" sz="1800"/>
              <a:t>Customer buying behavior </a:t>
            </a:r>
            <a:endParaRPr sz="18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We need to increase the AUC score.</a:t>
            </a:r>
            <a:endParaRPr sz="2000">
              <a:solidFill>
                <a:srgbClr val="387C85"/>
              </a:solidFill>
            </a:endParaRPr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194" y="1941428"/>
            <a:ext cx="6607751" cy="355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