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9"/>
  </p:notesMasterIdLst>
  <p:sldIdLst>
    <p:sldId id="287" r:id="rId3"/>
    <p:sldId id="297" r:id="rId4"/>
    <p:sldId id="298" r:id="rId5"/>
    <p:sldId id="299" r:id="rId6"/>
    <p:sldId id="300" r:id="rId7"/>
    <p:sldId id="301" r:id="rId8"/>
  </p:sldIdLst>
  <p:sldSz cx="9144000" cy="5143500" type="screen16x9"/>
  <p:notesSz cx="6797675" cy="987425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itry Lakontsev" initials="DL" lastIdx="1" clrIdx="0">
    <p:extLst>
      <p:ext uri="{19B8F6BF-5375-455C-9EA6-DF929625EA0E}">
        <p15:presenceInfo xmlns:p15="http://schemas.microsoft.com/office/powerpoint/2012/main" userId="S-1-5-21-3323604574-3833187214-1353823002-59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C9EF"/>
    <a:srgbClr val="C1EFFF"/>
    <a:srgbClr val="FFEEB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2294" autoAdjust="0"/>
  </p:normalViewPr>
  <p:slideViewPr>
    <p:cSldViewPr snapToGrid="0" snapToObjects="1">
      <p:cViewPr varScale="1">
        <p:scale>
          <a:sx n="86" d="100"/>
          <a:sy n="86" d="100"/>
        </p:scale>
        <p:origin x="580" y="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49" d="100"/>
          <a:sy n="49" d="100"/>
        </p:scale>
        <p:origin x="27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AFCDB-3C88-4399-8B8F-0480CFAAF19D}" type="datetimeFigureOut">
              <a:rPr lang="en-US" smtClean="0"/>
              <a:pPr/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45843-95A7-4506-A0BB-BE19B8D968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5843-95A7-4506-A0BB-BE19B8D9682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93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5843-95A7-4506-A0BB-BE19B8D9682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11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5843-95A7-4506-A0BB-BE19B8D9682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5843-95A7-4506-A0BB-BE19B8D9682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3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5843-95A7-4506-A0BB-BE19B8D9682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9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278599" indent="0" algn="ctr">
              <a:buNone/>
              <a:defRPr/>
            </a:lvl2pPr>
            <a:lvl3pPr marL="557199" indent="0" algn="ctr">
              <a:buNone/>
              <a:defRPr/>
            </a:lvl3pPr>
            <a:lvl4pPr marL="835798" indent="0" algn="ctr">
              <a:buNone/>
              <a:defRPr/>
            </a:lvl4pPr>
            <a:lvl5pPr marL="1114397" indent="0" algn="ctr">
              <a:buNone/>
              <a:defRPr/>
            </a:lvl5pPr>
            <a:lvl6pPr marL="1392996" indent="0" algn="ctr">
              <a:buNone/>
              <a:defRPr/>
            </a:lvl6pPr>
            <a:lvl7pPr marL="1671596" indent="0" algn="ctr">
              <a:buNone/>
              <a:defRPr/>
            </a:lvl7pPr>
            <a:lvl8pPr marL="1950195" indent="0" algn="ctr">
              <a:buNone/>
              <a:defRPr/>
            </a:lvl8pPr>
            <a:lvl9pPr marL="2228795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‹#›</a:t>
            </a:fld>
            <a:endParaRPr lang="sv-S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850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‹#›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0"/>
            <a:ext cx="304800" cy="4686300"/>
          </a:xfrm>
          <a:prstGeom prst="rect">
            <a:avLst/>
          </a:prstGeom>
          <a:solidFill>
            <a:srgbClr val="8E9B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463">
              <a:solidFill>
                <a:srgbClr val="000000"/>
              </a:solidFill>
              <a:latin typeface="Times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55878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430" y="213126"/>
            <a:ext cx="7064375" cy="52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</a:t>
            </a: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971550"/>
            <a:ext cx="7221539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02" y="4857750"/>
            <a:ext cx="208438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31">
                <a:latin typeface="Arial" pitchFamily="34" charset="0"/>
              </a:defRPr>
            </a:lvl1pPr>
          </a:lstStyle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  <a:ea typeface="MS PGothic" pitchFamily="34" charset="-128"/>
              </a:rPr>
              <a:pPr algn="ctr" defTabSz="68578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sv-SE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533400" y="857250"/>
            <a:ext cx="8077200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63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1033" name="Picture 9" descr="C:\Users\Admin\Downloads\skoltech-logo (2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800604"/>
            <a:ext cx="1066800" cy="23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98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5pPr>
      <a:lvl6pPr marL="278599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6pPr>
      <a:lvl7pPr marL="557199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7pPr>
      <a:lvl8pPr marL="835798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8pPr>
      <a:lvl9pPr marL="1114397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9pPr>
    </p:titleStyle>
    <p:bodyStyle>
      <a:lvl1pPr marL="208950" indent="-208950" algn="l" rtl="0" eaLnBrk="1" fontAlgn="base" hangingPunct="1">
        <a:lnSpc>
          <a:spcPts val="1645"/>
        </a:lnSpc>
        <a:spcBef>
          <a:spcPct val="0"/>
        </a:spcBef>
        <a:spcAft>
          <a:spcPts val="854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marL="487549" indent="-208950" algn="l" rtl="0" eaLnBrk="1" fontAlgn="base" hangingPunct="1">
        <a:lnSpc>
          <a:spcPts val="1706"/>
        </a:lnSpc>
        <a:spcBef>
          <a:spcPct val="0"/>
        </a:spcBef>
        <a:spcAft>
          <a:spcPts val="854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2pPr>
      <a:lvl3pPr marL="766148" indent="-208950" algn="l" rtl="0" eaLnBrk="1" fontAlgn="base" hangingPunct="1">
        <a:spcBef>
          <a:spcPct val="20000"/>
        </a:spcBef>
        <a:spcAft>
          <a:spcPct val="0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3pPr>
      <a:lvl4pPr marL="1044747" indent="-208950" algn="l" rtl="0" eaLnBrk="1" fontAlgn="base" hangingPunct="1">
        <a:spcBef>
          <a:spcPct val="20000"/>
        </a:spcBef>
        <a:spcAft>
          <a:spcPct val="0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4pPr>
      <a:lvl5pPr marL="1323347" indent="-208950" algn="l" rtl="0" eaLnBrk="1" fontAlgn="base" hangingPunct="1">
        <a:spcBef>
          <a:spcPct val="20000"/>
        </a:spcBef>
        <a:spcAft>
          <a:spcPct val="0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5pPr>
      <a:lvl6pPr marL="1532297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6pPr>
      <a:lvl7pPr marL="1810896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7pPr>
      <a:lvl8pPr marL="2089495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8pPr>
      <a:lvl9pPr marL="2368095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1pPr>
      <a:lvl2pPr marL="278599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2pPr>
      <a:lvl3pPr marL="557199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3pPr>
      <a:lvl4pPr marL="835798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4pPr>
      <a:lvl5pPr marL="1114397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5pPr>
      <a:lvl6pPr marL="1392996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7pPr>
      <a:lvl8pPr marL="1950195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8pPr>
      <a:lvl9pPr marL="2228795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430" y="213126"/>
            <a:ext cx="7064375" cy="52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</a:t>
            </a: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971550"/>
            <a:ext cx="7221539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1033" name="Picture 9" descr="C:\Users\Admin\Downloads\skoltech-logo 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800604"/>
            <a:ext cx="1066800" cy="23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728547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1829" b="1">
          <a:solidFill>
            <a:srgbClr val="595959"/>
          </a:solidFill>
          <a:latin typeface="Arial" charset="0"/>
          <a:ea typeface="MS PGothic" pitchFamily="34" charset="-128"/>
          <a:cs typeface="ＭＳ Ｐゴシック" charset="0"/>
        </a:defRPr>
      </a:lvl5pPr>
      <a:lvl6pPr marL="278599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6pPr>
      <a:lvl7pPr marL="557199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7pPr>
      <a:lvl8pPr marL="835798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8pPr>
      <a:lvl9pPr marL="1114397" algn="l" rtl="0" eaLnBrk="1" fontAlgn="base" hangingPunct="1">
        <a:lnSpc>
          <a:spcPts val="2438"/>
        </a:lnSpc>
        <a:spcBef>
          <a:spcPct val="0"/>
        </a:spcBef>
        <a:spcAft>
          <a:spcPct val="0"/>
        </a:spcAft>
        <a:defRPr sz="2072" b="1">
          <a:solidFill>
            <a:srgbClr val="993333"/>
          </a:solidFill>
          <a:latin typeface="Arial" charset="0"/>
          <a:ea typeface="ＭＳ Ｐゴシック" charset="0"/>
        </a:defRPr>
      </a:lvl9pPr>
    </p:titleStyle>
    <p:bodyStyle>
      <a:lvl1pPr marL="208950" indent="-208950" algn="l" rtl="0" eaLnBrk="1" fontAlgn="base" hangingPunct="1">
        <a:lnSpc>
          <a:spcPts val="1645"/>
        </a:lnSpc>
        <a:spcBef>
          <a:spcPct val="0"/>
        </a:spcBef>
        <a:spcAft>
          <a:spcPts val="854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marL="487549" indent="-208950" algn="l" rtl="0" eaLnBrk="1" fontAlgn="base" hangingPunct="1">
        <a:lnSpc>
          <a:spcPts val="1706"/>
        </a:lnSpc>
        <a:spcBef>
          <a:spcPct val="0"/>
        </a:spcBef>
        <a:spcAft>
          <a:spcPts val="854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2pPr>
      <a:lvl3pPr marL="766148" indent="-208950" algn="l" rtl="0" eaLnBrk="1" fontAlgn="base" hangingPunct="1">
        <a:spcBef>
          <a:spcPct val="20000"/>
        </a:spcBef>
        <a:spcAft>
          <a:spcPct val="0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3pPr>
      <a:lvl4pPr marL="1044747" indent="-208950" algn="l" rtl="0" eaLnBrk="1" fontAlgn="base" hangingPunct="1">
        <a:spcBef>
          <a:spcPct val="20000"/>
        </a:spcBef>
        <a:spcAft>
          <a:spcPct val="0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4pPr>
      <a:lvl5pPr marL="1323347" indent="-208950" algn="l" rtl="0" eaLnBrk="1" fontAlgn="base" hangingPunct="1">
        <a:spcBef>
          <a:spcPct val="20000"/>
        </a:spcBef>
        <a:spcAft>
          <a:spcPct val="0"/>
        </a:spcAft>
        <a:buClr>
          <a:srgbClr val="9FAD28"/>
        </a:buClr>
        <a:buFont typeface="Lucida Grande" charset="0"/>
        <a:buChar char="➜"/>
        <a:defRPr sz="1402">
          <a:solidFill>
            <a:schemeClr val="tx1"/>
          </a:solidFill>
          <a:latin typeface="+mj-lt"/>
          <a:ea typeface="MS PGothic" pitchFamily="34" charset="-128"/>
        </a:defRPr>
      </a:lvl5pPr>
      <a:lvl6pPr marL="1532297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6pPr>
      <a:lvl7pPr marL="1810896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7pPr>
      <a:lvl8pPr marL="2089495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8pPr>
      <a:lvl9pPr marL="2368095" indent="-139301" algn="l" rtl="0" eaLnBrk="1" fontAlgn="base" hangingPunct="1">
        <a:spcBef>
          <a:spcPct val="20000"/>
        </a:spcBef>
        <a:spcAft>
          <a:spcPct val="0"/>
        </a:spcAft>
        <a:buChar char="»"/>
        <a:defRPr sz="140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1pPr>
      <a:lvl2pPr marL="278599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2pPr>
      <a:lvl3pPr marL="557199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3pPr>
      <a:lvl4pPr marL="835798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4pPr>
      <a:lvl5pPr marL="1114397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5pPr>
      <a:lvl6pPr marL="1392996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7pPr>
      <a:lvl8pPr marL="1950195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8pPr>
      <a:lvl9pPr marL="2228795" algn="l" defTabSz="278599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971550"/>
            <a:ext cx="8023859" cy="3086100"/>
          </a:xfrm>
        </p:spPr>
        <p:txBody>
          <a:bodyPr/>
          <a:lstStyle/>
          <a:p>
            <a:pPr algn="ctr">
              <a:buNone/>
            </a:pPr>
            <a:endParaRPr lang="ru-RU" dirty="0" smtClean="0"/>
          </a:p>
          <a:p>
            <a:pPr algn="ct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800" dirty="0" smtClean="0"/>
              <a:t>Homework 1</a:t>
            </a:r>
            <a:endParaRPr lang="ru-RU" sz="2800" dirty="0" smtClean="0"/>
          </a:p>
          <a:p>
            <a:pPr algn="r">
              <a:lnSpc>
                <a:spcPct val="150000"/>
              </a:lnSpc>
              <a:spcAft>
                <a:spcPts val="0"/>
              </a:spcAft>
              <a:buNone/>
            </a:pPr>
            <a:endParaRPr lang="ru-RU" sz="1800" dirty="0" smtClean="0"/>
          </a:p>
          <a:p>
            <a:pPr algn="r">
              <a:lnSpc>
                <a:spcPct val="150000"/>
              </a:lnSpc>
              <a:spcAft>
                <a:spcPts val="0"/>
              </a:spcAft>
              <a:buNone/>
            </a:pPr>
            <a:endParaRPr lang="ru-RU" sz="1400" dirty="0" smtClean="0"/>
          </a:p>
          <a:p>
            <a:pPr algn="r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400" dirty="0" smtClean="0"/>
              <a:t> </a:t>
            </a: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dirty="0" smtClean="0"/>
              <a:t>Alexey </a:t>
            </a:r>
            <a:r>
              <a:rPr lang="en-US" sz="1800" dirty="0" err="1" smtClean="0"/>
              <a:t>Zaytsev</a:t>
            </a:r>
            <a:r>
              <a:rPr lang="en-US" sz="1800" dirty="0" smtClean="0"/>
              <a:t>,</a:t>
            </a: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dirty="0" err="1"/>
              <a:t>Skoltech</a:t>
            </a:r>
            <a:r>
              <a:rPr lang="en-US" sz="1800" dirty="0"/>
              <a:t>, </a:t>
            </a:r>
            <a:r>
              <a:rPr lang="en-US" sz="1800" dirty="0" smtClean="0"/>
              <a:t>CDISE</a:t>
            </a: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dirty="0" smtClean="0"/>
              <a:t>14 January</a:t>
            </a:r>
            <a:endParaRPr lang="ru-RU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1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28876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Craft of Data 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data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2</a:t>
            </a:fld>
            <a:endParaRPr lang="sv-SE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123045"/>
              </p:ext>
            </p:extLst>
          </p:nvPr>
        </p:nvGraphicFramePr>
        <p:xfrm>
          <a:off x="2999605" y="1228803"/>
          <a:ext cx="2572215" cy="239395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57405"/>
                <a:gridCol w="857405"/>
                <a:gridCol w="857405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Received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Processed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February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August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September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October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November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December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7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1: recreate the plot below with python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3</a:t>
            </a:fld>
            <a:endParaRPr lang="sv-S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30" y="958008"/>
            <a:ext cx="5740090" cy="34850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479430" y="4237463"/>
            <a:ext cx="2799029" cy="34940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1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  <a:r>
              <a:rPr lang="en-US" dirty="0" smtClean="0"/>
              <a:t>: recreate the plot below with python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4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79430" y="4237463"/>
            <a:ext cx="2799029" cy="34940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29" y="1148532"/>
            <a:ext cx="5255942" cy="295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  <a:r>
              <a:rPr lang="en-US" dirty="0" smtClean="0"/>
              <a:t>: improve the plot below for product price data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5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79430" y="4237463"/>
            <a:ext cx="2799029" cy="34940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30" y="1013835"/>
            <a:ext cx="5537731" cy="322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1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form of the result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72CDBCD-DC01-4FAC-8FDF-C9CFE58E3371}" type="slidenum">
              <a:rPr lang="sv-SE" smtClean="0">
                <a:solidFill>
                  <a:srgbClr val="000000"/>
                </a:solidFill>
              </a:rPr>
              <a:pPr algn="ctr">
                <a:defRPr/>
              </a:pPr>
              <a:t>6</a:t>
            </a:fld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430" y="1632443"/>
            <a:ext cx="57315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You submit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notebook exported as html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Each problem is a separate top level block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0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Skoltech">
  <a:themeElements>
    <a:clrScheme name="Sktec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D7E282"/>
      </a:accent2>
      <a:accent3>
        <a:srgbClr val="C0D23E"/>
      </a:accent3>
      <a:accent4>
        <a:srgbClr val="8E9C24"/>
      </a:accent4>
      <a:accent5>
        <a:srgbClr val="606A18"/>
      </a:accent5>
      <a:accent6>
        <a:srgbClr val="31360C"/>
      </a:accent6>
      <a:hlink>
        <a:srgbClr val="FF0000"/>
      </a:hlink>
      <a:folHlink>
        <a:srgbClr val="00990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Skoltech">
  <a:themeElements>
    <a:clrScheme name="Sktec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D7E282"/>
      </a:accent2>
      <a:accent3>
        <a:srgbClr val="C0D23E"/>
      </a:accent3>
      <a:accent4>
        <a:srgbClr val="8E9C24"/>
      </a:accent4>
      <a:accent5>
        <a:srgbClr val="606A18"/>
      </a:accent5>
      <a:accent6>
        <a:srgbClr val="31360C"/>
      </a:accent6>
      <a:hlink>
        <a:srgbClr val="FF0000"/>
      </a:hlink>
      <a:folHlink>
        <a:srgbClr val="00990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8549</TotalTime>
  <Words>115</Words>
  <Application>Microsoft Office PowerPoint</Application>
  <PresentationFormat>On-screen Show (16:9)</PresentationFormat>
  <Paragraphs>65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ＭＳ Ｐゴシック</vt:lpstr>
      <vt:lpstr>Arial</vt:lpstr>
      <vt:lpstr>Calibri</vt:lpstr>
      <vt:lpstr>Lucida Grande</vt:lpstr>
      <vt:lpstr>Times</vt:lpstr>
      <vt:lpstr>2_Skoltech</vt:lpstr>
      <vt:lpstr>3_Skoltech</vt:lpstr>
      <vt:lpstr>PowerPoint Presentation</vt:lpstr>
      <vt:lpstr>Issues data</vt:lpstr>
      <vt:lpstr>Problem 1: recreate the plot below with python</vt:lpstr>
      <vt:lpstr>Problem 2: recreate the plot below with python</vt:lpstr>
      <vt:lpstr>Problem 3: improve the plot below for product price data</vt:lpstr>
      <vt:lpstr>The form of the result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Светлана Кузнецова</dc:creator>
  <cp:lastModifiedBy>Alexey Zaytsev</cp:lastModifiedBy>
  <cp:revision>444</cp:revision>
  <cp:lastPrinted>2018-05-25T13:52:10Z</cp:lastPrinted>
  <dcterms:created xsi:type="dcterms:W3CDTF">2016-01-26T13:21:13Z</dcterms:created>
  <dcterms:modified xsi:type="dcterms:W3CDTF">2019-01-11T08:52:29Z</dcterms:modified>
</cp:coreProperties>
</file>