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8"/>
  </p:notesMasterIdLst>
  <p:sldIdLst>
    <p:sldId id="287" r:id="rId3"/>
    <p:sldId id="298" r:id="rId4"/>
    <p:sldId id="299" r:id="rId5"/>
    <p:sldId id="300" r:id="rId6"/>
    <p:sldId id="301" r:id="rId7"/>
  </p:sldIdLst>
  <p:sldSz cx="9144000" cy="5143500" type="screen16x9"/>
  <p:notesSz cx="6797675" cy="987425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mitry Lakontsev" initials="DL" lastIdx="1" clrIdx="0">
    <p:extLst>
      <p:ext uri="{19B8F6BF-5375-455C-9EA6-DF929625EA0E}">
        <p15:presenceInfo xmlns:p15="http://schemas.microsoft.com/office/powerpoint/2012/main" userId="S-1-5-21-3323604574-3833187214-1353823002-59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C9EF"/>
    <a:srgbClr val="C1EFFF"/>
    <a:srgbClr val="FFEEB7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ABFCF23-3B69-468F-B69F-88F6DE6A72F2}" styleName="Средний стиль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2294" autoAdjust="0"/>
  </p:normalViewPr>
  <p:slideViewPr>
    <p:cSldViewPr snapToGrid="0" snapToObjects="1">
      <p:cViewPr varScale="1">
        <p:scale>
          <a:sx n="50" d="100"/>
          <a:sy n="50" d="100"/>
        </p:scale>
        <p:origin x="48" y="6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49" d="100"/>
          <a:sy n="49" d="100"/>
        </p:scale>
        <p:origin x="274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AFCDB-3C88-4399-8B8F-0480CFAAF19D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45843-95A7-4506-A0BB-BE19B8D968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2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45843-95A7-4506-A0BB-BE19B8D9682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11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45843-95A7-4506-A0BB-BE19B8D9682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3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45843-95A7-4506-A0BB-BE19B8D9682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39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45843-95A7-4506-A0BB-BE19B8D9682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96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7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278599" indent="0" algn="ctr">
              <a:buNone/>
              <a:defRPr/>
            </a:lvl2pPr>
            <a:lvl3pPr marL="557199" indent="0" algn="ctr">
              <a:buNone/>
              <a:defRPr/>
            </a:lvl3pPr>
            <a:lvl4pPr marL="835798" indent="0" algn="ctr">
              <a:buNone/>
              <a:defRPr/>
            </a:lvl4pPr>
            <a:lvl5pPr marL="1114397" indent="0" algn="ctr">
              <a:buNone/>
              <a:defRPr/>
            </a:lvl5pPr>
            <a:lvl6pPr marL="1392996" indent="0" algn="ctr">
              <a:buNone/>
              <a:defRPr/>
            </a:lvl6pPr>
            <a:lvl7pPr marL="1671596" indent="0" algn="ctr">
              <a:buNone/>
              <a:defRPr/>
            </a:lvl7pPr>
            <a:lvl8pPr marL="1950195" indent="0" algn="ctr">
              <a:buNone/>
              <a:defRPr/>
            </a:lvl8pPr>
            <a:lvl9pPr marL="2228795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‹#›</a:t>
            </a:fld>
            <a:endParaRPr lang="sv-S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58506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‹#›</a:t>
            </a:fld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0" y="0"/>
            <a:ext cx="304800" cy="4686300"/>
          </a:xfrm>
          <a:prstGeom prst="rect">
            <a:avLst/>
          </a:prstGeom>
          <a:solidFill>
            <a:srgbClr val="8E9B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685783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463">
              <a:solidFill>
                <a:srgbClr val="000000"/>
              </a:solidFill>
              <a:latin typeface="Times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558787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9430" y="213126"/>
            <a:ext cx="7064375" cy="529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</a:t>
            </a: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971550"/>
            <a:ext cx="7221539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1002" y="4857750"/>
            <a:ext cx="2084388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731">
                <a:latin typeface="Arial" pitchFamily="34" charset="0"/>
              </a:defRPr>
            </a:lvl1pPr>
          </a:lstStyle>
          <a:p>
            <a:pPr algn="ctr" defTabSz="68578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  <a:ea typeface="MS PGothic" pitchFamily="34" charset="-128"/>
              </a:rPr>
              <a:pPr algn="ctr" defTabSz="68578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sv-SE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>
            <a:off x="533400" y="857250"/>
            <a:ext cx="8077200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78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63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pic>
        <p:nvPicPr>
          <p:cNvPr id="1033" name="Picture 9" descr="C:\Users\Admin\Downloads\skoltech-logo (2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800604"/>
            <a:ext cx="1066800" cy="23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98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1829" b="1">
          <a:solidFill>
            <a:srgbClr val="595959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1829" b="1">
          <a:solidFill>
            <a:srgbClr val="595959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1829" b="1">
          <a:solidFill>
            <a:srgbClr val="595959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1829" b="1">
          <a:solidFill>
            <a:srgbClr val="595959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1829" b="1">
          <a:solidFill>
            <a:srgbClr val="595959"/>
          </a:solidFill>
          <a:latin typeface="Arial" charset="0"/>
          <a:ea typeface="MS PGothic" pitchFamily="34" charset="-128"/>
          <a:cs typeface="ＭＳ Ｐゴシック" charset="0"/>
        </a:defRPr>
      </a:lvl5pPr>
      <a:lvl6pPr marL="278599"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2072" b="1">
          <a:solidFill>
            <a:srgbClr val="993333"/>
          </a:solidFill>
          <a:latin typeface="Arial" charset="0"/>
          <a:ea typeface="ＭＳ Ｐゴシック" charset="0"/>
        </a:defRPr>
      </a:lvl6pPr>
      <a:lvl7pPr marL="557199"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2072" b="1">
          <a:solidFill>
            <a:srgbClr val="993333"/>
          </a:solidFill>
          <a:latin typeface="Arial" charset="0"/>
          <a:ea typeface="ＭＳ Ｐゴシック" charset="0"/>
        </a:defRPr>
      </a:lvl7pPr>
      <a:lvl8pPr marL="835798"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2072" b="1">
          <a:solidFill>
            <a:srgbClr val="993333"/>
          </a:solidFill>
          <a:latin typeface="Arial" charset="0"/>
          <a:ea typeface="ＭＳ Ｐゴシック" charset="0"/>
        </a:defRPr>
      </a:lvl8pPr>
      <a:lvl9pPr marL="1114397"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2072" b="1">
          <a:solidFill>
            <a:srgbClr val="993333"/>
          </a:solidFill>
          <a:latin typeface="Arial" charset="0"/>
          <a:ea typeface="ＭＳ Ｐゴシック" charset="0"/>
        </a:defRPr>
      </a:lvl9pPr>
    </p:titleStyle>
    <p:bodyStyle>
      <a:lvl1pPr marL="208950" indent="-208950" algn="l" rtl="0" eaLnBrk="1" fontAlgn="base" hangingPunct="1">
        <a:lnSpc>
          <a:spcPts val="1645"/>
        </a:lnSpc>
        <a:spcBef>
          <a:spcPct val="0"/>
        </a:spcBef>
        <a:spcAft>
          <a:spcPts val="854"/>
        </a:spcAft>
        <a:buClr>
          <a:srgbClr val="9FAD28"/>
        </a:buClr>
        <a:buFont typeface="Lucida Grande" charset="0"/>
        <a:buChar char="➜"/>
        <a:defRPr sz="1402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marL="487549" indent="-208950" algn="l" rtl="0" eaLnBrk="1" fontAlgn="base" hangingPunct="1">
        <a:lnSpc>
          <a:spcPts val="1706"/>
        </a:lnSpc>
        <a:spcBef>
          <a:spcPct val="0"/>
        </a:spcBef>
        <a:spcAft>
          <a:spcPts val="854"/>
        </a:spcAft>
        <a:buClr>
          <a:srgbClr val="9FAD28"/>
        </a:buClr>
        <a:buFont typeface="Lucida Grande" charset="0"/>
        <a:buChar char="➜"/>
        <a:defRPr sz="1402">
          <a:solidFill>
            <a:schemeClr val="tx1"/>
          </a:solidFill>
          <a:latin typeface="+mj-lt"/>
          <a:ea typeface="MS PGothic" pitchFamily="34" charset="-128"/>
        </a:defRPr>
      </a:lvl2pPr>
      <a:lvl3pPr marL="766148" indent="-208950" algn="l" rtl="0" eaLnBrk="1" fontAlgn="base" hangingPunct="1">
        <a:spcBef>
          <a:spcPct val="20000"/>
        </a:spcBef>
        <a:spcAft>
          <a:spcPct val="0"/>
        </a:spcAft>
        <a:buClr>
          <a:srgbClr val="9FAD28"/>
        </a:buClr>
        <a:buFont typeface="Lucida Grande" charset="0"/>
        <a:buChar char="➜"/>
        <a:defRPr sz="1402">
          <a:solidFill>
            <a:schemeClr val="tx1"/>
          </a:solidFill>
          <a:latin typeface="+mj-lt"/>
          <a:ea typeface="MS PGothic" pitchFamily="34" charset="-128"/>
        </a:defRPr>
      </a:lvl3pPr>
      <a:lvl4pPr marL="1044747" indent="-208950" algn="l" rtl="0" eaLnBrk="1" fontAlgn="base" hangingPunct="1">
        <a:spcBef>
          <a:spcPct val="20000"/>
        </a:spcBef>
        <a:spcAft>
          <a:spcPct val="0"/>
        </a:spcAft>
        <a:buClr>
          <a:srgbClr val="9FAD28"/>
        </a:buClr>
        <a:buFont typeface="Lucida Grande" charset="0"/>
        <a:buChar char="➜"/>
        <a:defRPr sz="1402">
          <a:solidFill>
            <a:schemeClr val="tx1"/>
          </a:solidFill>
          <a:latin typeface="+mj-lt"/>
          <a:ea typeface="MS PGothic" pitchFamily="34" charset="-128"/>
        </a:defRPr>
      </a:lvl4pPr>
      <a:lvl5pPr marL="1323347" indent="-208950" algn="l" rtl="0" eaLnBrk="1" fontAlgn="base" hangingPunct="1">
        <a:spcBef>
          <a:spcPct val="20000"/>
        </a:spcBef>
        <a:spcAft>
          <a:spcPct val="0"/>
        </a:spcAft>
        <a:buClr>
          <a:srgbClr val="9FAD28"/>
        </a:buClr>
        <a:buFont typeface="Lucida Grande" charset="0"/>
        <a:buChar char="➜"/>
        <a:defRPr sz="1402">
          <a:solidFill>
            <a:schemeClr val="tx1"/>
          </a:solidFill>
          <a:latin typeface="+mj-lt"/>
          <a:ea typeface="MS PGothic" pitchFamily="34" charset="-128"/>
        </a:defRPr>
      </a:lvl5pPr>
      <a:lvl6pPr marL="1532297" indent="-139301" algn="l" rtl="0" eaLnBrk="1" fontAlgn="base" hangingPunct="1">
        <a:spcBef>
          <a:spcPct val="20000"/>
        </a:spcBef>
        <a:spcAft>
          <a:spcPct val="0"/>
        </a:spcAft>
        <a:buChar char="»"/>
        <a:defRPr sz="1402">
          <a:solidFill>
            <a:schemeClr val="tx1"/>
          </a:solidFill>
          <a:latin typeface="+mn-lt"/>
          <a:ea typeface="+mn-ea"/>
        </a:defRPr>
      </a:lvl6pPr>
      <a:lvl7pPr marL="1810896" indent="-139301" algn="l" rtl="0" eaLnBrk="1" fontAlgn="base" hangingPunct="1">
        <a:spcBef>
          <a:spcPct val="20000"/>
        </a:spcBef>
        <a:spcAft>
          <a:spcPct val="0"/>
        </a:spcAft>
        <a:buChar char="»"/>
        <a:defRPr sz="1402">
          <a:solidFill>
            <a:schemeClr val="tx1"/>
          </a:solidFill>
          <a:latin typeface="+mn-lt"/>
          <a:ea typeface="+mn-ea"/>
        </a:defRPr>
      </a:lvl7pPr>
      <a:lvl8pPr marL="2089495" indent="-139301" algn="l" rtl="0" eaLnBrk="1" fontAlgn="base" hangingPunct="1">
        <a:spcBef>
          <a:spcPct val="20000"/>
        </a:spcBef>
        <a:spcAft>
          <a:spcPct val="0"/>
        </a:spcAft>
        <a:buChar char="»"/>
        <a:defRPr sz="1402">
          <a:solidFill>
            <a:schemeClr val="tx1"/>
          </a:solidFill>
          <a:latin typeface="+mn-lt"/>
          <a:ea typeface="+mn-ea"/>
        </a:defRPr>
      </a:lvl8pPr>
      <a:lvl9pPr marL="2368095" indent="-139301" algn="l" rtl="0" eaLnBrk="1" fontAlgn="base" hangingPunct="1">
        <a:spcBef>
          <a:spcPct val="20000"/>
        </a:spcBef>
        <a:spcAft>
          <a:spcPct val="0"/>
        </a:spcAft>
        <a:buChar char="»"/>
        <a:defRPr sz="140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1pPr>
      <a:lvl2pPr marL="278599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2pPr>
      <a:lvl3pPr marL="557199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3pPr>
      <a:lvl4pPr marL="835798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4pPr>
      <a:lvl5pPr marL="1114397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5pPr>
      <a:lvl6pPr marL="1392996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7pPr>
      <a:lvl8pPr marL="1950195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8pPr>
      <a:lvl9pPr marL="2228795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9430" y="213126"/>
            <a:ext cx="7064375" cy="529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</a:t>
            </a: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971550"/>
            <a:ext cx="7221539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pic>
        <p:nvPicPr>
          <p:cNvPr id="1033" name="Picture 9" descr="C:\Users\Admin\Downloads\skoltech-logo (2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800604"/>
            <a:ext cx="1066800" cy="23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728547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1829" b="1">
          <a:solidFill>
            <a:srgbClr val="595959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1829" b="1">
          <a:solidFill>
            <a:srgbClr val="595959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1829" b="1">
          <a:solidFill>
            <a:srgbClr val="595959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1829" b="1">
          <a:solidFill>
            <a:srgbClr val="595959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1829" b="1">
          <a:solidFill>
            <a:srgbClr val="595959"/>
          </a:solidFill>
          <a:latin typeface="Arial" charset="0"/>
          <a:ea typeface="MS PGothic" pitchFamily="34" charset="-128"/>
          <a:cs typeface="ＭＳ Ｐゴシック" charset="0"/>
        </a:defRPr>
      </a:lvl5pPr>
      <a:lvl6pPr marL="278599"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2072" b="1">
          <a:solidFill>
            <a:srgbClr val="993333"/>
          </a:solidFill>
          <a:latin typeface="Arial" charset="0"/>
          <a:ea typeface="ＭＳ Ｐゴシック" charset="0"/>
        </a:defRPr>
      </a:lvl6pPr>
      <a:lvl7pPr marL="557199"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2072" b="1">
          <a:solidFill>
            <a:srgbClr val="993333"/>
          </a:solidFill>
          <a:latin typeface="Arial" charset="0"/>
          <a:ea typeface="ＭＳ Ｐゴシック" charset="0"/>
        </a:defRPr>
      </a:lvl7pPr>
      <a:lvl8pPr marL="835798"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2072" b="1">
          <a:solidFill>
            <a:srgbClr val="993333"/>
          </a:solidFill>
          <a:latin typeface="Arial" charset="0"/>
          <a:ea typeface="ＭＳ Ｐゴシック" charset="0"/>
        </a:defRPr>
      </a:lvl8pPr>
      <a:lvl9pPr marL="1114397"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2072" b="1">
          <a:solidFill>
            <a:srgbClr val="993333"/>
          </a:solidFill>
          <a:latin typeface="Arial" charset="0"/>
          <a:ea typeface="ＭＳ Ｐゴシック" charset="0"/>
        </a:defRPr>
      </a:lvl9pPr>
    </p:titleStyle>
    <p:bodyStyle>
      <a:lvl1pPr marL="208950" indent="-208950" algn="l" rtl="0" eaLnBrk="1" fontAlgn="base" hangingPunct="1">
        <a:lnSpc>
          <a:spcPts val="1645"/>
        </a:lnSpc>
        <a:spcBef>
          <a:spcPct val="0"/>
        </a:spcBef>
        <a:spcAft>
          <a:spcPts val="854"/>
        </a:spcAft>
        <a:buClr>
          <a:srgbClr val="9FAD28"/>
        </a:buClr>
        <a:buFont typeface="Lucida Grande" charset="0"/>
        <a:buChar char="➜"/>
        <a:defRPr sz="1402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marL="487549" indent="-208950" algn="l" rtl="0" eaLnBrk="1" fontAlgn="base" hangingPunct="1">
        <a:lnSpc>
          <a:spcPts val="1706"/>
        </a:lnSpc>
        <a:spcBef>
          <a:spcPct val="0"/>
        </a:spcBef>
        <a:spcAft>
          <a:spcPts val="854"/>
        </a:spcAft>
        <a:buClr>
          <a:srgbClr val="9FAD28"/>
        </a:buClr>
        <a:buFont typeface="Lucida Grande" charset="0"/>
        <a:buChar char="➜"/>
        <a:defRPr sz="1402">
          <a:solidFill>
            <a:schemeClr val="tx1"/>
          </a:solidFill>
          <a:latin typeface="+mj-lt"/>
          <a:ea typeface="MS PGothic" pitchFamily="34" charset="-128"/>
        </a:defRPr>
      </a:lvl2pPr>
      <a:lvl3pPr marL="766148" indent="-208950" algn="l" rtl="0" eaLnBrk="1" fontAlgn="base" hangingPunct="1">
        <a:spcBef>
          <a:spcPct val="20000"/>
        </a:spcBef>
        <a:spcAft>
          <a:spcPct val="0"/>
        </a:spcAft>
        <a:buClr>
          <a:srgbClr val="9FAD28"/>
        </a:buClr>
        <a:buFont typeface="Lucida Grande" charset="0"/>
        <a:buChar char="➜"/>
        <a:defRPr sz="1402">
          <a:solidFill>
            <a:schemeClr val="tx1"/>
          </a:solidFill>
          <a:latin typeface="+mj-lt"/>
          <a:ea typeface="MS PGothic" pitchFamily="34" charset="-128"/>
        </a:defRPr>
      </a:lvl3pPr>
      <a:lvl4pPr marL="1044747" indent="-208950" algn="l" rtl="0" eaLnBrk="1" fontAlgn="base" hangingPunct="1">
        <a:spcBef>
          <a:spcPct val="20000"/>
        </a:spcBef>
        <a:spcAft>
          <a:spcPct val="0"/>
        </a:spcAft>
        <a:buClr>
          <a:srgbClr val="9FAD28"/>
        </a:buClr>
        <a:buFont typeface="Lucida Grande" charset="0"/>
        <a:buChar char="➜"/>
        <a:defRPr sz="1402">
          <a:solidFill>
            <a:schemeClr val="tx1"/>
          </a:solidFill>
          <a:latin typeface="+mj-lt"/>
          <a:ea typeface="MS PGothic" pitchFamily="34" charset="-128"/>
        </a:defRPr>
      </a:lvl4pPr>
      <a:lvl5pPr marL="1323347" indent="-208950" algn="l" rtl="0" eaLnBrk="1" fontAlgn="base" hangingPunct="1">
        <a:spcBef>
          <a:spcPct val="20000"/>
        </a:spcBef>
        <a:spcAft>
          <a:spcPct val="0"/>
        </a:spcAft>
        <a:buClr>
          <a:srgbClr val="9FAD28"/>
        </a:buClr>
        <a:buFont typeface="Lucida Grande" charset="0"/>
        <a:buChar char="➜"/>
        <a:defRPr sz="1402">
          <a:solidFill>
            <a:schemeClr val="tx1"/>
          </a:solidFill>
          <a:latin typeface="+mj-lt"/>
          <a:ea typeface="MS PGothic" pitchFamily="34" charset="-128"/>
        </a:defRPr>
      </a:lvl5pPr>
      <a:lvl6pPr marL="1532297" indent="-139301" algn="l" rtl="0" eaLnBrk="1" fontAlgn="base" hangingPunct="1">
        <a:spcBef>
          <a:spcPct val="20000"/>
        </a:spcBef>
        <a:spcAft>
          <a:spcPct val="0"/>
        </a:spcAft>
        <a:buChar char="»"/>
        <a:defRPr sz="1402">
          <a:solidFill>
            <a:schemeClr val="tx1"/>
          </a:solidFill>
          <a:latin typeface="+mn-lt"/>
          <a:ea typeface="+mn-ea"/>
        </a:defRPr>
      </a:lvl6pPr>
      <a:lvl7pPr marL="1810896" indent="-139301" algn="l" rtl="0" eaLnBrk="1" fontAlgn="base" hangingPunct="1">
        <a:spcBef>
          <a:spcPct val="20000"/>
        </a:spcBef>
        <a:spcAft>
          <a:spcPct val="0"/>
        </a:spcAft>
        <a:buChar char="»"/>
        <a:defRPr sz="1402">
          <a:solidFill>
            <a:schemeClr val="tx1"/>
          </a:solidFill>
          <a:latin typeface="+mn-lt"/>
          <a:ea typeface="+mn-ea"/>
        </a:defRPr>
      </a:lvl7pPr>
      <a:lvl8pPr marL="2089495" indent="-139301" algn="l" rtl="0" eaLnBrk="1" fontAlgn="base" hangingPunct="1">
        <a:spcBef>
          <a:spcPct val="20000"/>
        </a:spcBef>
        <a:spcAft>
          <a:spcPct val="0"/>
        </a:spcAft>
        <a:buChar char="»"/>
        <a:defRPr sz="1402">
          <a:solidFill>
            <a:schemeClr val="tx1"/>
          </a:solidFill>
          <a:latin typeface="+mn-lt"/>
          <a:ea typeface="+mn-ea"/>
        </a:defRPr>
      </a:lvl8pPr>
      <a:lvl9pPr marL="2368095" indent="-139301" algn="l" rtl="0" eaLnBrk="1" fontAlgn="base" hangingPunct="1">
        <a:spcBef>
          <a:spcPct val="20000"/>
        </a:spcBef>
        <a:spcAft>
          <a:spcPct val="0"/>
        </a:spcAft>
        <a:buChar char="»"/>
        <a:defRPr sz="140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1pPr>
      <a:lvl2pPr marL="278599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2pPr>
      <a:lvl3pPr marL="557199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3pPr>
      <a:lvl4pPr marL="835798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4pPr>
      <a:lvl5pPr marL="1114397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5pPr>
      <a:lvl6pPr marL="1392996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7pPr>
      <a:lvl8pPr marL="1950195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8pPr>
      <a:lvl9pPr marL="2228795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971550"/>
            <a:ext cx="8023859" cy="3086100"/>
          </a:xfrm>
        </p:spPr>
        <p:txBody>
          <a:bodyPr/>
          <a:lstStyle/>
          <a:p>
            <a:pPr algn="ctr">
              <a:buNone/>
            </a:pPr>
            <a:endParaRPr lang="ru-RU" dirty="0" smtClean="0"/>
          </a:p>
          <a:p>
            <a:pPr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800" dirty="0" smtClean="0"/>
              <a:t>Homework </a:t>
            </a:r>
            <a:r>
              <a:rPr lang="en-US" sz="2800" dirty="0" smtClean="0"/>
              <a:t>1: basics</a:t>
            </a:r>
            <a:endParaRPr lang="ru-RU" sz="2800" dirty="0" smtClean="0"/>
          </a:p>
          <a:p>
            <a:pPr algn="r">
              <a:lnSpc>
                <a:spcPct val="150000"/>
              </a:lnSpc>
              <a:spcAft>
                <a:spcPts val="0"/>
              </a:spcAft>
              <a:buNone/>
            </a:pPr>
            <a:endParaRPr lang="ru-RU" sz="1800" dirty="0" smtClean="0"/>
          </a:p>
          <a:p>
            <a:pPr algn="r">
              <a:lnSpc>
                <a:spcPct val="150000"/>
              </a:lnSpc>
              <a:spcAft>
                <a:spcPts val="0"/>
              </a:spcAft>
              <a:buNone/>
            </a:pPr>
            <a:endParaRPr lang="ru-RU" sz="1400" dirty="0" smtClean="0"/>
          </a:p>
          <a:p>
            <a:pPr algn="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1400" dirty="0" smtClean="0"/>
              <a:t> </a:t>
            </a:r>
          </a:p>
          <a:p>
            <a:pPr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1800" dirty="0" smtClean="0"/>
              <a:t>Alexey </a:t>
            </a:r>
            <a:r>
              <a:rPr lang="en-US" sz="1800" dirty="0" err="1" smtClean="0"/>
              <a:t>Zaytsev</a:t>
            </a:r>
            <a:r>
              <a:rPr lang="en-US" sz="1800" dirty="0" smtClean="0"/>
              <a:t>,</a:t>
            </a:r>
          </a:p>
          <a:p>
            <a:pPr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1800" dirty="0" err="1"/>
              <a:t>Skoltech</a:t>
            </a:r>
            <a:r>
              <a:rPr lang="en-US" sz="1800" dirty="0"/>
              <a:t>, </a:t>
            </a:r>
            <a:r>
              <a:rPr lang="en-US" sz="1800" dirty="0" smtClean="0"/>
              <a:t>CDISE</a:t>
            </a:r>
          </a:p>
          <a:p>
            <a:pPr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1800" dirty="0" smtClean="0"/>
              <a:t>14 January</a:t>
            </a:r>
            <a:endParaRPr lang="ru-RU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1</a:t>
            </a:fld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28876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Craft of Data Visualization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1: recreate the plot below with python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2</a:t>
            </a:fld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79430" y="4237463"/>
            <a:ext cx="2799029" cy="34940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846" r="51429" b="-1"/>
          <a:stretch/>
        </p:blipFill>
        <p:spPr>
          <a:xfrm>
            <a:off x="558459" y="1013836"/>
            <a:ext cx="3924641" cy="385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3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  <a:r>
              <a:rPr lang="en-US" dirty="0" smtClean="0"/>
              <a:t>: recreate the plot below with python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3</a:t>
            </a:fld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79430" y="4237463"/>
            <a:ext cx="2799029" cy="34940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49944" t="434"/>
          <a:stretch/>
        </p:blipFill>
        <p:spPr>
          <a:xfrm>
            <a:off x="479430" y="1092820"/>
            <a:ext cx="3252367" cy="31446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479430" y="3657600"/>
            <a:ext cx="3393760" cy="67650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</a:t>
            </a:r>
            <a:r>
              <a:rPr lang="en-US" dirty="0" smtClean="0"/>
              <a:t>: improve the plot below for product price data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4</a:t>
            </a:fld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79430" y="4237463"/>
            <a:ext cx="2799029" cy="34940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30" y="1013835"/>
            <a:ext cx="5537731" cy="322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1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form of the result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5</a:t>
            </a:fld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9430" y="1632443"/>
            <a:ext cx="57315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You submit </a:t>
            </a:r>
            <a:r>
              <a:rPr lang="en-US" sz="2000" dirty="0" err="1" smtClean="0"/>
              <a:t>Jupyter</a:t>
            </a:r>
            <a:r>
              <a:rPr lang="en-US" sz="2000" dirty="0" smtClean="0"/>
              <a:t> notebook exported as html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Each problem is a separate top level block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908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Skoltech">
  <a:themeElements>
    <a:clrScheme name="Sktech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D7E282"/>
      </a:accent2>
      <a:accent3>
        <a:srgbClr val="C0D23E"/>
      </a:accent3>
      <a:accent4>
        <a:srgbClr val="8E9C24"/>
      </a:accent4>
      <a:accent5>
        <a:srgbClr val="606A18"/>
      </a:accent5>
      <a:accent6>
        <a:srgbClr val="31360C"/>
      </a:accent6>
      <a:hlink>
        <a:srgbClr val="FF0000"/>
      </a:hlink>
      <a:folHlink>
        <a:srgbClr val="00990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Skoltech">
  <a:themeElements>
    <a:clrScheme name="Sktech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D7E282"/>
      </a:accent2>
      <a:accent3>
        <a:srgbClr val="C0D23E"/>
      </a:accent3>
      <a:accent4>
        <a:srgbClr val="8E9C24"/>
      </a:accent4>
      <a:accent5>
        <a:srgbClr val="606A18"/>
      </a:accent5>
      <a:accent6>
        <a:srgbClr val="31360C"/>
      </a:accent6>
      <a:hlink>
        <a:srgbClr val="FF0000"/>
      </a:hlink>
      <a:folHlink>
        <a:srgbClr val="00990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8653</TotalTime>
  <Words>75</Words>
  <Application>Microsoft Office PowerPoint</Application>
  <PresentationFormat>On-screen Show (16:9)</PresentationFormat>
  <Paragraphs>24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ＭＳ Ｐゴシック</vt:lpstr>
      <vt:lpstr>ＭＳ Ｐゴシック</vt:lpstr>
      <vt:lpstr>Arial</vt:lpstr>
      <vt:lpstr>Calibri</vt:lpstr>
      <vt:lpstr>Lucida Grande</vt:lpstr>
      <vt:lpstr>Times</vt:lpstr>
      <vt:lpstr>2_Skoltech</vt:lpstr>
      <vt:lpstr>3_Skoltech</vt:lpstr>
      <vt:lpstr>PowerPoint Presentation</vt:lpstr>
      <vt:lpstr>Problem 1: recreate the plot below with python</vt:lpstr>
      <vt:lpstr>Problem 2: recreate the plot below with python</vt:lpstr>
      <vt:lpstr>Problem 3: improve the plot below for product price data</vt:lpstr>
      <vt:lpstr>The form of the result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Светлана Кузнецова</dc:creator>
  <cp:lastModifiedBy>Alexey Zaytsev</cp:lastModifiedBy>
  <cp:revision>447</cp:revision>
  <cp:lastPrinted>2018-05-25T13:52:10Z</cp:lastPrinted>
  <dcterms:created xsi:type="dcterms:W3CDTF">2016-01-26T13:21:13Z</dcterms:created>
  <dcterms:modified xsi:type="dcterms:W3CDTF">2019-01-14T14:25:52Z</dcterms:modified>
</cp:coreProperties>
</file>