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5"/>
  </p:notesMasterIdLst>
  <p:sldIdLst>
    <p:sldId id="369" r:id="rId4"/>
    <p:sldId id="462" r:id="rId6"/>
    <p:sldId id="463" r:id="rId7"/>
    <p:sldId id="466" r:id="rId8"/>
    <p:sldId id="468" r:id="rId9"/>
    <p:sldId id="467" r:id="rId10"/>
    <p:sldId id="469" r:id="rId11"/>
    <p:sldId id="470" r:id="rId12"/>
    <p:sldId id="471" r:id="rId13"/>
    <p:sldId id="472" r:id="rId14"/>
    <p:sldId id="473" r:id="rId15"/>
    <p:sldId id="474" r:id="rId16"/>
    <p:sldId id="465" r:id="rId17"/>
    <p:sldId id="40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44546A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14" autoAdjust="0"/>
  </p:normalViewPr>
  <p:slideViewPr>
    <p:cSldViewPr snapToGrid="0" showGuides="1">
      <p:cViewPr varScale="1">
        <p:scale>
          <a:sx n="110" d="100"/>
          <a:sy n="110" d="100"/>
        </p:scale>
        <p:origin x="-546" y="-84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691574" y="6625037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2" y="4341421"/>
            <a:ext cx="9704295" cy="922466"/>
          </a:xfrm>
        </p:spPr>
        <p:txBody>
          <a:bodyPr anchor="ctr">
            <a:normAutofit/>
          </a:bodyPr>
          <a:lstStyle>
            <a:lvl1pPr algn="l">
              <a:defRPr sz="4800" b="1">
                <a:solidFill>
                  <a:srgbClr val="135B8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550946"/>
            <a:ext cx="9144000" cy="4968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9396A01-8128-6043-9ED2-1E74BE214AF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C9816890-B620-E046-900B-4917308229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zh-v2.d2l.ai/" TargetMode="External"/><Relationship Id="rId1" Type="http://schemas.openxmlformats.org/officeDocument/2006/relationships/hyperlink" Target="https://courses.d2l.ai/zh-v2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courses.d2l.ai/zh-v2/" TargetMode="External"/><Relationship Id="rId3" Type="http://schemas.openxmlformats.org/officeDocument/2006/relationships/hyperlink" Target="https://github.com/d2l-ai/d2l-zh" TargetMode="External"/><Relationship Id="rId2" Type="http://schemas.openxmlformats.org/officeDocument/2006/relationships/hyperlink" Target="https://zh.d2l.ai/" TargetMode="Externa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9900" y="2129155"/>
            <a:ext cx="11494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4800" b="1" i="0" u="none" strike="noStrike" kern="1200" cap="none" spc="0" normalizeH="0" baseline="0" noProof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cs typeface="+mn-ea"/>
                <a:sym typeface="+mn-lt"/>
              </a:rPr>
              <a:t>动手学深度学习</a:t>
            </a:r>
            <a:r>
              <a:rPr kumimoji="1" lang="en-US" altLang="zh-CN" sz="4800" b="1" i="0" u="none" strike="noStrike" kern="1200" cap="none" spc="0" normalizeH="0" baseline="0" noProof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cs typeface="+mn-ea"/>
                <a:sym typeface="+mn-lt"/>
              </a:rPr>
              <a:t>v2 </a:t>
            </a:r>
            <a:r>
              <a:rPr kumimoji="1" lang="zh-CN" altLang="en-US" sz="4800" b="1" i="0" u="none" strike="noStrike" kern="1200" cap="none" spc="0" normalizeH="0" baseline="0" noProof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cs typeface="+mn-ea"/>
                <a:sym typeface="+mn-lt"/>
              </a:rPr>
              <a:t>李沐</a:t>
            </a:r>
            <a:endParaRPr kumimoji="1" lang="zh-CN" altLang="en-US" sz="4800" b="1" i="0" u="none" strike="noStrike" kern="1200" cap="none" spc="0" normalizeH="0" baseline="0" noProof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4860" y="3364230"/>
            <a:ext cx="102654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课程主页：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  <a:hlinkClick r:id="rId1" action="ppaction://hlinkfile"/>
              </a:rPr>
              <a:t>https://courses.d2l.ai/zh-v2/</a:t>
            </a:r>
            <a:endParaRPr lang="zh-CN" altLang="en-US" sz="2000" b="1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教材：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  <a:hlinkClick r:id="rId2" action="ppaction://hlinkfile"/>
              </a:rPr>
              <a:t>https://zh-v2.d2l.ai/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8955" y="271145"/>
            <a:ext cx="7776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案例研究：广告点击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9690" y="1000125"/>
            <a:ext cx="7292340" cy="4858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8955" y="271145"/>
            <a:ext cx="7776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深度学习介绍</a:t>
            </a:r>
            <a:r>
              <a:rPr lang="en-US" altLang="zh-CN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 Q&amp;A</a:t>
            </a:r>
            <a:endParaRPr lang="en-US" altLang="zh-CN" sz="36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1139190"/>
            <a:ext cx="9258300" cy="445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192530"/>
            <a:ext cx="9166860" cy="4472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8955" y="271145"/>
            <a:ext cx="7776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深度学习介绍</a:t>
            </a:r>
            <a:r>
              <a:rPr lang="en-US" altLang="zh-CN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 Q&amp;A</a:t>
            </a:r>
            <a:endParaRPr lang="en-US" altLang="zh-CN" sz="36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443230"/>
            <a:ext cx="10307955" cy="6050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97210" y="2644169"/>
            <a:ext cx="3840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Thanks</a:t>
            </a:r>
            <a:endParaRPr kumimoji="1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10361691" y="4123250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77116" y="3052734"/>
            <a:ext cx="12090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  <a:sym typeface="+mn-lt"/>
              </a:rPr>
              <a:t>2022.1.8</a:t>
            </a:r>
            <a:endParaRPr kumimoji="1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2" grpId="0" animBg="1"/>
      <p:bldP spid="3" grpId="0"/>
      <p:bldP spid="6" grpId="0" animBg="1"/>
      <p:bldP spid="10" grpId="0" animBg="1"/>
      <p:bldP spid="11" grpId="0" animBg="1"/>
      <p:bldP spid="15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8955" y="271145"/>
            <a:ext cx="2505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00-</a:t>
            </a:r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预告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1273810"/>
            <a:ext cx="4330700" cy="48685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48605" y="1202690"/>
            <a:ext cx="61506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</a:rPr>
              <a:t>参考链接：</a:t>
            </a:r>
            <a:endParaRPr lang="zh-CN" altLang="en-US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</a:rPr>
              <a:t>原书链接：</a:t>
            </a:r>
            <a:r>
              <a:rPr lang="zh-CN" altLang="en-US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hlinkClick r:id="rId2" action="ppaction://hlinkfile"/>
              </a:rPr>
              <a:t>https://zh.d2l.ai/</a:t>
            </a:r>
            <a:endParaRPr lang="zh-CN" altLang="en-US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</a:rPr>
              <a:t>Github项目链接：</a:t>
            </a:r>
            <a:r>
              <a:rPr lang="zh-CN" altLang="en-US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hlinkClick r:id="rId3" action="ppaction://hlinkfile"/>
              </a:rPr>
              <a:t>https://github.com/d2l-ai/d2l-zh</a:t>
            </a:r>
            <a:endParaRPr lang="zh-CN" altLang="en-US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hlinkClick r:id="rId3" action="ppaction://hlinkfile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课程主页：</a:t>
            </a:r>
            <a:r>
              <a:rPr lang="zh-CN" altLang="en-US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  <a:hlinkClick r:id="rId4" action="ppaction://hlinkfile"/>
              </a:rPr>
              <a:t>https://courses.d2l.ai/zh-v2/</a:t>
            </a:r>
            <a:endParaRPr lang="zh-CN" altLang="en-US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8955" y="271145"/>
            <a:ext cx="3489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01-</a:t>
            </a:r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课程安排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4" name="图片 3" descr="0P4~`)5[%AT3FBA4VT){(U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1290955"/>
            <a:ext cx="4905375" cy="3594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70" y="1291590"/>
            <a:ext cx="5198745" cy="387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8955" y="271145"/>
            <a:ext cx="3489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01-</a:t>
            </a:r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课程安排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15" y="1170305"/>
            <a:ext cx="7123430" cy="4031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" y="5293360"/>
            <a:ext cx="9871710" cy="1236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8955" y="271145"/>
            <a:ext cx="4332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02-</a:t>
            </a:r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深度学习介绍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25" y="1172845"/>
            <a:ext cx="5098415" cy="35883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60" y="1990090"/>
            <a:ext cx="5919470" cy="2369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8955" y="271145"/>
            <a:ext cx="6019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02-</a:t>
            </a:r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深度学习介绍</a:t>
            </a:r>
            <a:r>
              <a:rPr lang="en-US" altLang="zh-CN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--</a:t>
            </a:r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应用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+mn-lt"/>
              <a:cs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5965" y="1507490"/>
            <a:ext cx="61506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</a:rPr>
              <a:t>图片分类</a:t>
            </a:r>
            <a:endParaRPr lang="zh-CN" altLang="en-US" sz="24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</a:rPr>
              <a:t>物体检测和分割</a:t>
            </a:r>
            <a:endParaRPr lang="zh-CN" altLang="en-US" sz="24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</a:rPr>
              <a:t>样式迁移</a:t>
            </a:r>
            <a:endParaRPr lang="zh-CN" altLang="en-US" sz="24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</a:rPr>
              <a:t>人脸合成</a:t>
            </a:r>
            <a:endParaRPr lang="zh-CN" altLang="en-US" sz="24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</a:rPr>
              <a:t>文字生成图片</a:t>
            </a:r>
            <a:endParaRPr lang="zh-CN" altLang="en-US" sz="24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</a:rPr>
              <a:t>文字生成</a:t>
            </a:r>
            <a:endParaRPr lang="zh-CN" altLang="en-US" sz="24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</a:rPr>
              <a:t>无人驾驶</a:t>
            </a:r>
            <a:endParaRPr lang="zh-CN" altLang="en-US" sz="24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</a:rPr>
              <a:t>……</a:t>
            </a:r>
            <a:endParaRPr lang="en-US" altLang="zh-CN" sz="24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4160" y="1598930"/>
            <a:ext cx="4897120" cy="19577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0" y="1598930"/>
            <a:ext cx="2725420" cy="19577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60" y="3709035"/>
            <a:ext cx="5039360" cy="16687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710" y="3709035"/>
            <a:ext cx="2602865" cy="166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8955" y="271145"/>
            <a:ext cx="7776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案例研究：广告点击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1162050"/>
            <a:ext cx="8457565" cy="466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8955" y="271145"/>
            <a:ext cx="7776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案例研究：广告点击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1061720"/>
            <a:ext cx="8140700" cy="4951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8955" y="271145"/>
            <a:ext cx="7776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lt"/>
                <a:cs typeface="+mn-lt"/>
              </a:rPr>
              <a:t>案例研究：广告点击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986790"/>
            <a:ext cx="6409055" cy="4276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" y="5161280"/>
            <a:ext cx="9161145" cy="1188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bfxqyq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WPS 演示</Application>
  <PresentationFormat>自定义</PresentationFormat>
  <Paragraphs>45</Paragraphs>
  <Slides>14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Arial</vt:lpstr>
      <vt:lpstr>微软雅黑</vt:lpstr>
      <vt:lpstr>等线</vt:lpstr>
      <vt:lpstr>方正细谭黑简体</vt:lpstr>
      <vt:lpstr>黑体</vt:lpstr>
      <vt:lpstr>Segoe UI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极简工作总结计划</dc:title>
  <dc:creator>第一PPT</dc:creator>
  <cp:keywords>www.1ppt.com</cp:keywords>
  <dc:description>www.1ppt.com</dc:description>
  <cp:lastModifiedBy>Spring</cp:lastModifiedBy>
  <cp:revision>145</cp:revision>
  <dcterms:created xsi:type="dcterms:W3CDTF">2021-07-16T05:29:00Z</dcterms:created>
  <dcterms:modified xsi:type="dcterms:W3CDTF">2022-01-09T00:54:37Z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4E349E3529CB4D6C836475507FC0A3D5</vt:lpwstr>
  </property>
  <property fmtid="{D5CDD505-2E9C-101B-9397-08002B2CF9AE}" pid="3" name="KSOProductBuildVer">
    <vt:lpwstr>2052-11.1.0.11194</vt:lpwstr>
  </property>
</Properties>
</file>