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4" r:id="rId2"/>
  </p:sldMasterIdLst>
  <p:notesMasterIdLst>
    <p:notesMasterId r:id="rId35"/>
  </p:notesMasterIdLst>
  <p:sldIdLst>
    <p:sldId id="257" r:id="rId3"/>
    <p:sldId id="258" r:id="rId4"/>
    <p:sldId id="259" r:id="rId5"/>
    <p:sldId id="313" r:id="rId6"/>
    <p:sldId id="260" r:id="rId7"/>
    <p:sldId id="314" r:id="rId8"/>
    <p:sldId id="263" r:id="rId9"/>
    <p:sldId id="264" r:id="rId10"/>
    <p:sldId id="315" r:id="rId11"/>
    <p:sldId id="339" r:id="rId12"/>
    <p:sldId id="340" r:id="rId13"/>
    <p:sldId id="341" r:id="rId14"/>
    <p:sldId id="342" r:id="rId15"/>
    <p:sldId id="343" r:id="rId16"/>
    <p:sldId id="344" r:id="rId17"/>
    <p:sldId id="350" r:id="rId18"/>
    <p:sldId id="327" r:id="rId19"/>
    <p:sldId id="334" r:id="rId20"/>
    <p:sldId id="349" r:id="rId21"/>
    <p:sldId id="336" r:id="rId22"/>
    <p:sldId id="338" r:id="rId23"/>
    <p:sldId id="335" r:id="rId24"/>
    <p:sldId id="337" r:id="rId25"/>
    <p:sldId id="345" r:id="rId26"/>
    <p:sldId id="346" r:id="rId27"/>
    <p:sldId id="347" r:id="rId28"/>
    <p:sldId id="318" r:id="rId29"/>
    <p:sldId id="332" r:id="rId30"/>
    <p:sldId id="317" r:id="rId31"/>
    <p:sldId id="348" r:id="rId32"/>
    <p:sldId id="319" r:id="rId33"/>
    <p:sldId id="320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781"/>
  </p:normalViewPr>
  <p:slideViewPr>
    <p:cSldViewPr snapToGrid="0">
      <p:cViewPr varScale="1">
        <p:scale>
          <a:sx n="128" d="100"/>
          <a:sy n="128" d="100"/>
        </p:scale>
        <p:origin x="480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1E602-261D-DA49-A3DA-055FB7CD520F}" type="datetimeFigureOut">
              <a:rPr kumimoji="1" lang="zh-TW" altLang="en-US" smtClean="0"/>
              <a:t>2022/7/29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B1CA3-A10B-AA44-A4A7-4B944C09DA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48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94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18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365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472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dab33caf8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dab33caf8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723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978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856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622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07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dab33caf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dab33caf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131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993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15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33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dab33caf8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dab33caf8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707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e9333a680e_0_1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e9333a680e_0_1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" name="Google Shape;4409;ge928ac7fbe_3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0" name="Google Shape;4410;ge928ac7fbe_3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dab33caf8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dab33caf8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dab33ca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dab33ca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dab33caf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dab33caf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dab33caf8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dab33caf8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dab33caf8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dab33caf8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dab33caf8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dab33caf8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05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525133" y="1558451"/>
            <a:ext cx="5898800" cy="3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524567" y="4765651"/>
            <a:ext cx="5898800" cy="5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675" y="-271899"/>
            <a:ext cx="2876304" cy="740096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-21161" y="1623191"/>
            <a:ext cx="1366324" cy="3661603"/>
          </a:xfrm>
          <a:custGeom>
            <a:avLst/>
            <a:gdLst/>
            <a:ahLst/>
            <a:cxnLst/>
            <a:rect l="l" t="t" r="r" b="b"/>
            <a:pathLst>
              <a:path w="16026" h="42948" extrusionOk="0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7325" y="2205069"/>
            <a:ext cx="409317" cy="2277376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18946" y="940966"/>
            <a:ext cx="1924755" cy="5457876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-4025" y="1258463"/>
            <a:ext cx="545472" cy="446148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-40600" y="92403"/>
            <a:ext cx="2415151" cy="4860056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705483" y="1898572"/>
            <a:ext cx="556811" cy="780865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250467" y="4186442"/>
            <a:ext cx="529615" cy="799623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-17325" y="5283443"/>
            <a:ext cx="2009671" cy="1492248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-29176" y="3723582"/>
            <a:ext cx="394568" cy="1039705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1002433" y="3206497"/>
            <a:ext cx="226271" cy="1212776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-4025" y="1691057"/>
            <a:ext cx="687084" cy="1511175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704459" y="3342397"/>
            <a:ext cx="1021631" cy="2286584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601384" y="745300"/>
            <a:ext cx="1305109" cy="1615955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959767" y="-590131"/>
            <a:ext cx="2415151" cy="4860056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 rot="947843">
            <a:off x="1697756" y="4820197"/>
            <a:ext cx="1021632" cy="2286587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10749300" y="-450233"/>
            <a:ext cx="965867" cy="2682267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10253733" y="5882850"/>
            <a:ext cx="978491" cy="82336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10833714" y="-333"/>
            <a:ext cx="1358276" cy="6857849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 rot="-929579">
            <a:off x="11247318" y="6125105"/>
            <a:ext cx="774869" cy="86773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2"/>
          <p:cNvSpPr/>
          <p:nvPr/>
        </p:nvSpPr>
        <p:spPr>
          <a:xfrm>
            <a:off x="11605867" y="-79000"/>
            <a:ext cx="602544" cy="138337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" name="Google Shape;32;p2"/>
          <p:cNvGrpSpPr/>
          <p:nvPr/>
        </p:nvGrpSpPr>
        <p:grpSpPr>
          <a:xfrm>
            <a:off x="-4805616" y="-1375267"/>
            <a:ext cx="9593200" cy="95932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626577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"/>
          <p:cNvSpPr txBox="1">
            <a:spLocks noGrp="1"/>
          </p:cNvSpPr>
          <p:nvPr>
            <p:ph type="title"/>
          </p:nvPr>
        </p:nvSpPr>
        <p:spPr>
          <a:xfrm>
            <a:off x="5530233" y="3372167"/>
            <a:ext cx="6308400" cy="7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02" name="Google Shape;402;p15"/>
          <p:cNvSpPr txBox="1">
            <a:spLocks noGrp="1"/>
          </p:cNvSpPr>
          <p:nvPr>
            <p:ph type="subTitle" idx="1"/>
          </p:nvPr>
        </p:nvSpPr>
        <p:spPr>
          <a:xfrm>
            <a:off x="6575833" y="4155767"/>
            <a:ext cx="4175600" cy="92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03" name="Google Shape;403;p15"/>
          <p:cNvSpPr txBox="1">
            <a:spLocks noGrp="1"/>
          </p:cNvSpPr>
          <p:nvPr>
            <p:ph type="title" idx="2" hasCustomPrompt="1"/>
          </p:nvPr>
        </p:nvSpPr>
        <p:spPr>
          <a:xfrm>
            <a:off x="7437233" y="1775017"/>
            <a:ext cx="2452800" cy="15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15"/>
          <p:cNvSpPr/>
          <p:nvPr/>
        </p:nvSpPr>
        <p:spPr>
          <a:xfrm rot="10261217" flipH="1">
            <a:off x="10171714" y="-370777"/>
            <a:ext cx="1112372" cy="1323268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15"/>
          <p:cNvSpPr/>
          <p:nvPr/>
        </p:nvSpPr>
        <p:spPr>
          <a:xfrm rot="10605255" flipH="1">
            <a:off x="10282897" y="5278189"/>
            <a:ext cx="1050571" cy="1692497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15"/>
          <p:cNvSpPr/>
          <p:nvPr/>
        </p:nvSpPr>
        <p:spPr>
          <a:xfrm flipH="1">
            <a:off x="11285930" y="-3116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15"/>
          <p:cNvSpPr/>
          <p:nvPr/>
        </p:nvSpPr>
        <p:spPr>
          <a:xfrm flipH="1">
            <a:off x="11549607" y="481928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15"/>
          <p:cNvSpPr/>
          <p:nvPr/>
        </p:nvSpPr>
        <p:spPr>
          <a:xfrm flipH="1">
            <a:off x="11324686" y="594846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15"/>
          <p:cNvSpPr/>
          <p:nvPr/>
        </p:nvSpPr>
        <p:spPr>
          <a:xfrm flipH="1">
            <a:off x="11140219" y="-31533"/>
            <a:ext cx="1144695" cy="6023932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15"/>
          <p:cNvSpPr/>
          <p:nvPr/>
        </p:nvSpPr>
        <p:spPr>
          <a:xfrm flipH="1">
            <a:off x="11585398" y="281197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15"/>
          <p:cNvSpPr/>
          <p:nvPr/>
        </p:nvSpPr>
        <p:spPr>
          <a:xfrm flipH="1">
            <a:off x="11067140" y="5869790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15"/>
          <p:cNvSpPr/>
          <p:nvPr/>
        </p:nvSpPr>
        <p:spPr>
          <a:xfrm flipH="1">
            <a:off x="11759679" y="379907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3" name="Google Shape;413;p15"/>
          <p:cNvSpPr/>
          <p:nvPr/>
        </p:nvSpPr>
        <p:spPr>
          <a:xfrm flipH="1">
            <a:off x="11067126" y="16760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15"/>
          <p:cNvSpPr/>
          <p:nvPr/>
        </p:nvSpPr>
        <p:spPr>
          <a:xfrm flipH="1">
            <a:off x="1320203" y="5505955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15"/>
          <p:cNvSpPr/>
          <p:nvPr/>
        </p:nvSpPr>
        <p:spPr>
          <a:xfrm flipH="1">
            <a:off x="11471781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15"/>
          <p:cNvSpPr/>
          <p:nvPr/>
        </p:nvSpPr>
        <p:spPr>
          <a:xfrm flipH="1">
            <a:off x="536200" y="15454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15"/>
          <p:cNvSpPr/>
          <p:nvPr/>
        </p:nvSpPr>
        <p:spPr>
          <a:xfrm flipH="1">
            <a:off x="583681" y="62367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15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15"/>
          <p:cNvSpPr/>
          <p:nvPr/>
        </p:nvSpPr>
        <p:spPr>
          <a:xfrm flipH="1">
            <a:off x="2172562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15"/>
          <p:cNvSpPr/>
          <p:nvPr/>
        </p:nvSpPr>
        <p:spPr>
          <a:xfrm flipH="1">
            <a:off x="3575565" y="79084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15"/>
          <p:cNvSpPr/>
          <p:nvPr/>
        </p:nvSpPr>
        <p:spPr>
          <a:xfrm flipH="1">
            <a:off x="7754828" y="632112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2" name="Google Shape;422;p15"/>
          <p:cNvGrpSpPr/>
          <p:nvPr/>
        </p:nvGrpSpPr>
        <p:grpSpPr>
          <a:xfrm>
            <a:off x="-1948863" y="520370"/>
            <a:ext cx="5817260" cy="5817260"/>
            <a:chOff x="-3791416" y="-1218645"/>
            <a:chExt cx="7569300" cy="7569300"/>
          </a:xfrm>
        </p:grpSpPr>
        <p:sp>
          <p:nvSpPr>
            <p:cNvPr id="423" name="Google Shape;423;p15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52519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>
            <a:spLocks noGrp="1"/>
          </p:cNvSpPr>
          <p:nvPr>
            <p:ph type="title"/>
          </p:nvPr>
        </p:nvSpPr>
        <p:spPr>
          <a:xfrm>
            <a:off x="2941800" y="3372167"/>
            <a:ext cx="6308400" cy="7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1"/>
          </p:nvPr>
        </p:nvSpPr>
        <p:spPr>
          <a:xfrm>
            <a:off x="3999000" y="4155767"/>
            <a:ext cx="4152400" cy="92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2" hasCustomPrompt="1"/>
          </p:nvPr>
        </p:nvSpPr>
        <p:spPr>
          <a:xfrm>
            <a:off x="4848800" y="1775017"/>
            <a:ext cx="2452800" cy="15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6"/>
          <p:cNvSpPr/>
          <p:nvPr/>
        </p:nvSpPr>
        <p:spPr>
          <a:xfrm rot="-5400000">
            <a:off x="5062145" y="-5625855"/>
            <a:ext cx="18851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16"/>
          <p:cNvSpPr/>
          <p:nvPr/>
        </p:nvSpPr>
        <p:spPr>
          <a:xfrm rot="-6329527">
            <a:off x="10959968" y="-393781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16"/>
          <p:cNvSpPr/>
          <p:nvPr/>
        </p:nvSpPr>
        <p:spPr>
          <a:xfrm rot="-5400000">
            <a:off x="346373" y="-741250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6"/>
          <p:cNvSpPr/>
          <p:nvPr/>
        </p:nvSpPr>
        <p:spPr>
          <a:xfrm rot="-9560681">
            <a:off x="3036675" y="-154401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16"/>
          <p:cNvSpPr/>
          <p:nvPr/>
        </p:nvSpPr>
        <p:spPr>
          <a:xfrm rot="4481061">
            <a:off x="1469565" y="6108993"/>
            <a:ext cx="1390185" cy="116978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16"/>
          <p:cNvSpPr/>
          <p:nvPr/>
        </p:nvSpPr>
        <p:spPr>
          <a:xfrm rot="4470473">
            <a:off x="-225266" y="56574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8" name="Google Shape;438;p16"/>
          <p:cNvSpPr/>
          <p:nvPr/>
        </p:nvSpPr>
        <p:spPr>
          <a:xfrm rot="5400000">
            <a:off x="10699679" y="5073313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16"/>
          <p:cNvSpPr/>
          <p:nvPr/>
        </p:nvSpPr>
        <p:spPr>
          <a:xfrm rot="-9467822">
            <a:off x="-571789" y="5707756"/>
            <a:ext cx="1160404" cy="97636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16"/>
          <p:cNvSpPr/>
          <p:nvPr/>
        </p:nvSpPr>
        <p:spPr>
          <a:xfrm rot="1239319">
            <a:off x="8036435" y="6147593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16"/>
          <p:cNvSpPr/>
          <p:nvPr/>
        </p:nvSpPr>
        <p:spPr>
          <a:xfrm flipH="1">
            <a:off x="698442" y="58145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16"/>
          <p:cNvSpPr/>
          <p:nvPr/>
        </p:nvSpPr>
        <p:spPr>
          <a:xfrm flipH="1">
            <a:off x="749681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16"/>
          <p:cNvSpPr/>
          <p:nvPr/>
        </p:nvSpPr>
        <p:spPr>
          <a:xfrm flipH="1">
            <a:off x="292832" y="398267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16"/>
          <p:cNvSpPr/>
          <p:nvPr/>
        </p:nvSpPr>
        <p:spPr>
          <a:xfrm flipH="1">
            <a:off x="11558100" y="57786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5" name="Google Shape;445;p16"/>
          <p:cNvSpPr/>
          <p:nvPr/>
        </p:nvSpPr>
        <p:spPr>
          <a:xfrm flipH="1">
            <a:off x="3213828" y="4576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6" name="Google Shape;446;p16"/>
          <p:cNvSpPr/>
          <p:nvPr/>
        </p:nvSpPr>
        <p:spPr>
          <a:xfrm flipH="1">
            <a:off x="9726136" y="65573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7" name="Google Shape;447;p16"/>
          <p:cNvSpPr/>
          <p:nvPr/>
        </p:nvSpPr>
        <p:spPr>
          <a:xfrm flipH="1">
            <a:off x="11532718" y="143808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8" name="Google Shape;448;p16"/>
          <p:cNvSpPr/>
          <p:nvPr/>
        </p:nvSpPr>
        <p:spPr>
          <a:xfrm flipH="1">
            <a:off x="10085003" y="2553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9" name="Google Shape;449;p16"/>
          <p:cNvSpPr/>
          <p:nvPr/>
        </p:nvSpPr>
        <p:spPr>
          <a:xfrm flipH="1">
            <a:off x="11808647" y="581451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16"/>
          <p:cNvSpPr/>
          <p:nvPr/>
        </p:nvSpPr>
        <p:spPr>
          <a:xfrm flipH="1">
            <a:off x="1257562" y="63470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1" name="Google Shape;451;p16"/>
          <p:cNvGrpSpPr/>
          <p:nvPr/>
        </p:nvGrpSpPr>
        <p:grpSpPr>
          <a:xfrm>
            <a:off x="-2244965" y="1147760"/>
            <a:ext cx="4506753" cy="4506449"/>
            <a:chOff x="-1087568" y="-1126448"/>
            <a:chExt cx="2274300" cy="2274300"/>
          </a:xfrm>
        </p:grpSpPr>
        <p:sp>
          <p:nvSpPr>
            <p:cNvPr id="452" name="Google Shape;452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6" name="Google Shape;456;p16"/>
          <p:cNvGrpSpPr/>
          <p:nvPr/>
        </p:nvGrpSpPr>
        <p:grpSpPr>
          <a:xfrm>
            <a:off x="9930202" y="1147760"/>
            <a:ext cx="4506753" cy="4506449"/>
            <a:chOff x="-1087568" y="-1126448"/>
            <a:chExt cx="2274300" cy="2274300"/>
          </a:xfrm>
        </p:grpSpPr>
        <p:sp>
          <p:nvSpPr>
            <p:cNvPr id="457" name="Google Shape;457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1" name="Google Shape;461;p16"/>
          <p:cNvSpPr/>
          <p:nvPr/>
        </p:nvSpPr>
        <p:spPr>
          <a:xfrm flipH="1">
            <a:off x="517869" y="301581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49335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>
            <a:spLocks noGrp="1"/>
          </p:cNvSpPr>
          <p:nvPr>
            <p:ph type="subTitle" idx="1"/>
          </p:nvPr>
        </p:nvSpPr>
        <p:spPr>
          <a:xfrm>
            <a:off x="3520400" y="4012917"/>
            <a:ext cx="5151200" cy="6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subTitle" idx="2"/>
          </p:nvPr>
        </p:nvSpPr>
        <p:spPr>
          <a:xfrm>
            <a:off x="2195800" y="2190267"/>
            <a:ext cx="7800400" cy="1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7"/>
          <p:cNvSpPr/>
          <p:nvPr/>
        </p:nvSpPr>
        <p:spPr>
          <a:xfrm>
            <a:off x="-68677" y="2263496"/>
            <a:ext cx="372957" cy="2075077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17"/>
          <p:cNvSpPr/>
          <p:nvPr/>
        </p:nvSpPr>
        <p:spPr>
          <a:xfrm>
            <a:off x="-644703" y="1287464"/>
            <a:ext cx="1753779" cy="4973053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17"/>
          <p:cNvSpPr/>
          <p:nvPr/>
        </p:nvSpPr>
        <p:spPr>
          <a:xfrm>
            <a:off x="-79474" y="514266"/>
            <a:ext cx="497017" cy="406517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17"/>
          <p:cNvSpPr/>
          <p:nvPr/>
        </p:nvSpPr>
        <p:spPr>
          <a:xfrm>
            <a:off x="-664435" y="514255"/>
            <a:ext cx="2200613" cy="4428339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17"/>
          <p:cNvSpPr/>
          <p:nvPr/>
        </p:nvSpPr>
        <p:spPr>
          <a:xfrm>
            <a:off x="15386" y="2160032"/>
            <a:ext cx="507349" cy="711501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17"/>
          <p:cNvSpPr/>
          <p:nvPr/>
        </p:nvSpPr>
        <p:spPr>
          <a:xfrm>
            <a:off x="-196618" y="4464068"/>
            <a:ext cx="482569" cy="728592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1" name="Google Shape;471;p17"/>
          <p:cNvSpPr/>
          <p:nvPr/>
        </p:nvSpPr>
        <p:spPr>
          <a:xfrm>
            <a:off x="-643227" y="5244319"/>
            <a:ext cx="1831152" cy="1359692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7"/>
          <p:cNvSpPr/>
          <p:nvPr/>
        </p:nvSpPr>
        <p:spPr>
          <a:xfrm>
            <a:off x="-79476" y="3647161"/>
            <a:ext cx="359519" cy="947348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7"/>
          <p:cNvSpPr/>
          <p:nvPr/>
        </p:nvSpPr>
        <p:spPr>
          <a:xfrm>
            <a:off x="452663" y="3215630"/>
            <a:ext cx="206172" cy="1105045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17"/>
          <p:cNvSpPr/>
          <p:nvPr/>
        </p:nvSpPr>
        <p:spPr>
          <a:xfrm>
            <a:off x="14453" y="3475644"/>
            <a:ext cx="930880" cy="2083467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17"/>
          <p:cNvSpPr/>
          <p:nvPr/>
        </p:nvSpPr>
        <p:spPr>
          <a:xfrm>
            <a:off x="-79468" y="1109176"/>
            <a:ext cx="1189176" cy="1472409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17"/>
          <p:cNvSpPr/>
          <p:nvPr/>
        </p:nvSpPr>
        <p:spPr>
          <a:xfrm>
            <a:off x="-175596" y="-107668"/>
            <a:ext cx="2200613" cy="4428339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7" name="Google Shape;477;p17"/>
          <p:cNvSpPr/>
          <p:nvPr/>
        </p:nvSpPr>
        <p:spPr>
          <a:xfrm rot="1649251">
            <a:off x="231657" y="4882391"/>
            <a:ext cx="930919" cy="2083555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17"/>
          <p:cNvSpPr/>
          <p:nvPr/>
        </p:nvSpPr>
        <p:spPr>
          <a:xfrm rot="10800000">
            <a:off x="11852002" y="2511300"/>
            <a:ext cx="372957" cy="2075077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17"/>
          <p:cNvSpPr/>
          <p:nvPr/>
        </p:nvSpPr>
        <p:spPr>
          <a:xfrm rot="10800000">
            <a:off x="11047207" y="589358"/>
            <a:ext cx="1753779" cy="4973053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0" name="Google Shape;480;p17"/>
          <p:cNvSpPr/>
          <p:nvPr/>
        </p:nvSpPr>
        <p:spPr>
          <a:xfrm rot="10800000">
            <a:off x="11738740" y="5929091"/>
            <a:ext cx="497017" cy="406517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17"/>
          <p:cNvSpPr/>
          <p:nvPr/>
        </p:nvSpPr>
        <p:spPr>
          <a:xfrm rot="10800000">
            <a:off x="10620104" y="1907280"/>
            <a:ext cx="2200613" cy="4428339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17"/>
          <p:cNvSpPr/>
          <p:nvPr/>
        </p:nvSpPr>
        <p:spPr>
          <a:xfrm rot="10800000">
            <a:off x="11633547" y="3978340"/>
            <a:ext cx="507349" cy="711501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17"/>
          <p:cNvSpPr/>
          <p:nvPr/>
        </p:nvSpPr>
        <p:spPr>
          <a:xfrm rot="10800000">
            <a:off x="11870333" y="1657215"/>
            <a:ext cx="482569" cy="728592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17"/>
          <p:cNvSpPr/>
          <p:nvPr/>
        </p:nvSpPr>
        <p:spPr>
          <a:xfrm rot="10800000">
            <a:off x="10968357" y="245865"/>
            <a:ext cx="1831152" cy="1359692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17"/>
          <p:cNvSpPr/>
          <p:nvPr/>
        </p:nvSpPr>
        <p:spPr>
          <a:xfrm rot="10800000">
            <a:off x="11876239" y="2255366"/>
            <a:ext cx="359519" cy="947348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17"/>
          <p:cNvSpPr/>
          <p:nvPr/>
        </p:nvSpPr>
        <p:spPr>
          <a:xfrm rot="10800000">
            <a:off x="11497449" y="2529200"/>
            <a:ext cx="206172" cy="1105045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17"/>
          <p:cNvSpPr/>
          <p:nvPr/>
        </p:nvSpPr>
        <p:spPr>
          <a:xfrm rot="10800000">
            <a:off x="11210949" y="1290764"/>
            <a:ext cx="930880" cy="2083467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17"/>
          <p:cNvSpPr/>
          <p:nvPr/>
        </p:nvSpPr>
        <p:spPr>
          <a:xfrm rot="10800000">
            <a:off x="11046573" y="4268290"/>
            <a:ext cx="1189176" cy="1472409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17"/>
          <p:cNvSpPr/>
          <p:nvPr/>
        </p:nvSpPr>
        <p:spPr>
          <a:xfrm rot="-9150749">
            <a:off x="10993707" y="-116071"/>
            <a:ext cx="930919" cy="2083555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17"/>
          <p:cNvSpPr/>
          <p:nvPr/>
        </p:nvSpPr>
        <p:spPr>
          <a:xfrm rot="7554719">
            <a:off x="10571325" y="3558024"/>
            <a:ext cx="1551584" cy="3472709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17"/>
          <p:cNvSpPr/>
          <p:nvPr/>
        </p:nvSpPr>
        <p:spPr>
          <a:xfrm rot="459677">
            <a:off x="568584" y="-155593"/>
            <a:ext cx="915989" cy="749199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17"/>
          <p:cNvSpPr/>
          <p:nvPr/>
        </p:nvSpPr>
        <p:spPr>
          <a:xfrm>
            <a:off x="1429252" y="782216"/>
            <a:ext cx="507349" cy="711501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3" name="Google Shape;493;p17"/>
          <p:cNvSpPr/>
          <p:nvPr/>
        </p:nvSpPr>
        <p:spPr>
          <a:xfrm rot="-6722857">
            <a:off x="10350573" y="-85161"/>
            <a:ext cx="884308" cy="1240144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4" name="Google Shape;494;p17"/>
          <p:cNvGrpSpPr/>
          <p:nvPr/>
        </p:nvGrpSpPr>
        <p:grpSpPr>
          <a:xfrm>
            <a:off x="4579800" y="-1510997"/>
            <a:ext cx="3032400" cy="9906700"/>
            <a:chOff x="3421695" y="-1133248"/>
            <a:chExt cx="2274300" cy="7430025"/>
          </a:xfrm>
        </p:grpSpPr>
        <p:grpSp>
          <p:nvGrpSpPr>
            <p:cNvPr id="495" name="Google Shape;495;p17"/>
            <p:cNvGrpSpPr/>
            <p:nvPr/>
          </p:nvGrpSpPr>
          <p:grpSpPr>
            <a:xfrm>
              <a:off x="3421695" y="-1133248"/>
              <a:ext cx="2274300" cy="2274300"/>
              <a:chOff x="-1087568" y="-1126448"/>
              <a:chExt cx="2274300" cy="2274300"/>
            </a:xfrm>
          </p:grpSpPr>
          <p:sp>
            <p:nvSpPr>
              <p:cNvPr id="496" name="Google Shape;496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0" name="Google Shape;500;p17"/>
            <p:cNvGrpSpPr/>
            <p:nvPr/>
          </p:nvGrpSpPr>
          <p:grpSpPr>
            <a:xfrm>
              <a:off x="3421695" y="4022477"/>
              <a:ext cx="2274300" cy="2274300"/>
              <a:chOff x="-1087568" y="-1126448"/>
              <a:chExt cx="2274300" cy="2274300"/>
            </a:xfrm>
          </p:grpSpPr>
          <p:sp>
            <p:nvSpPr>
              <p:cNvPr id="501" name="Google Shape;501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05" name="Google Shape;505;p17"/>
          <p:cNvSpPr/>
          <p:nvPr/>
        </p:nvSpPr>
        <p:spPr>
          <a:xfrm>
            <a:off x="11615549" y="36458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17"/>
          <p:cNvSpPr/>
          <p:nvPr/>
        </p:nvSpPr>
        <p:spPr>
          <a:xfrm>
            <a:off x="334067" y="59894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17"/>
          <p:cNvSpPr/>
          <p:nvPr/>
        </p:nvSpPr>
        <p:spPr>
          <a:xfrm>
            <a:off x="7227768" y="5929085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17"/>
          <p:cNvSpPr/>
          <p:nvPr/>
        </p:nvSpPr>
        <p:spPr>
          <a:xfrm>
            <a:off x="4501783" y="269767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9" name="Google Shape;509;p17"/>
          <p:cNvSpPr/>
          <p:nvPr/>
        </p:nvSpPr>
        <p:spPr>
          <a:xfrm>
            <a:off x="439879" y="505346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0" name="Google Shape;510;p17"/>
          <p:cNvSpPr/>
          <p:nvPr/>
        </p:nvSpPr>
        <p:spPr>
          <a:xfrm>
            <a:off x="223983" y="581451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1" name="Google Shape;511;p17"/>
          <p:cNvSpPr/>
          <p:nvPr/>
        </p:nvSpPr>
        <p:spPr>
          <a:xfrm>
            <a:off x="11379498" y="62260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2" name="Google Shape;512;p17"/>
          <p:cNvSpPr/>
          <p:nvPr/>
        </p:nvSpPr>
        <p:spPr>
          <a:xfrm>
            <a:off x="11040034" y="9645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3" name="Google Shape;513;p17"/>
          <p:cNvSpPr/>
          <p:nvPr/>
        </p:nvSpPr>
        <p:spPr>
          <a:xfrm>
            <a:off x="6258171" y="651841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17"/>
          <p:cNvSpPr/>
          <p:nvPr/>
        </p:nvSpPr>
        <p:spPr>
          <a:xfrm>
            <a:off x="1317583" y="3952367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17"/>
          <p:cNvSpPr/>
          <p:nvPr/>
        </p:nvSpPr>
        <p:spPr>
          <a:xfrm>
            <a:off x="5209579" y="6438402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7"/>
          <p:cNvSpPr/>
          <p:nvPr/>
        </p:nvSpPr>
        <p:spPr>
          <a:xfrm>
            <a:off x="6672179" y="311735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17"/>
          <p:cNvSpPr/>
          <p:nvPr/>
        </p:nvSpPr>
        <p:spPr>
          <a:xfrm>
            <a:off x="11636379" y="60666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50022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"/>
          <p:cNvSpPr txBox="1">
            <a:spLocks noGrp="1"/>
          </p:cNvSpPr>
          <p:nvPr>
            <p:ph type="title"/>
          </p:nvPr>
        </p:nvSpPr>
        <p:spPr>
          <a:xfrm>
            <a:off x="986833" y="609600"/>
            <a:ext cx="102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8"/>
          <p:cNvSpPr/>
          <p:nvPr/>
        </p:nvSpPr>
        <p:spPr>
          <a:xfrm rot="-6329527">
            <a:off x="10942552" y="-380381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1" name="Google Shape;521;p18"/>
          <p:cNvSpPr/>
          <p:nvPr/>
        </p:nvSpPr>
        <p:spPr>
          <a:xfrm rot="-9560678">
            <a:off x="-413771" y="-219980"/>
            <a:ext cx="1481644" cy="124678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18"/>
          <p:cNvSpPr/>
          <p:nvPr/>
        </p:nvSpPr>
        <p:spPr>
          <a:xfrm rot="5400000">
            <a:off x="5208091" y="26358"/>
            <a:ext cx="1808685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3" name="Google Shape;523;p18"/>
          <p:cNvSpPr/>
          <p:nvPr/>
        </p:nvSpPr>
        <p:spPr>
          <a:xfrm rot="4470473">
            <a:off x="-242682" y="56708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18"/>
          <p:cNvSpPr/>
          <p:nvPr/>
        </p:nvSpPr>
        <p:spPr>
          <a:xfrm rot="-8584896">
            <a:off x="11295624" y="5566879"/>
            <a:ext cx="1358709" cy="11432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5" name="Google Shape;525;p18"/>
          <p:cNvSpPr/>
          <p:nvPr/>
        </p:nvSpPr>
        <p:spPr>
          <a:xfrm flipH="1">
            <a:off x="355435" y="36592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6" name="Google Shape;526;p18"/>
          <p:cNvSpPr/>
          <p:nvPr/>
        </p:nvSpPr>
        <p:spPr>
          <a:xfrm flipH="1">
            <a:off x="11678710" y="14381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7" name="Google Shape;527;p18"/>
          <p:cNvSpPr/>
          <p:nvPr/>
        </p:nvSpPr>
        <p:spPr>
          <a:xfrm flipH="1">
            <a:off x="732265" y="64299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8" name="Google Shape;528;p18"/>
          <p:cNvSpPr/>
          <p:nvPr/>
        </p:nvSpPr>
        <p:spPr>
          <a:xfrm flipH="1">
            <a:off x="11621951" y="54646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9" name="Google Shape;529;p18"/>
          <p:cNvSpPr/>
          <p:nvPr/>
        </p:nvSpPr>
        <p:spPr>
          <a:xfrm flipH="1">
            <a:off x="559046" y="1993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0" name="Google Shape;530;p18"/>
          <p:cNvSpPr/>
          <p:nvPr/>
        </p:nvSpPr>
        <p:spPr>
          <a:xfrm flipH="1">
            <a:off x="9708720" y="65707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1" name="Google Shape;531;p18"/>
          <p:cNvSpPr/>
          <p:nvPr/>
        </p:nvSpPr>
        <p:spPr>
          <a:xfrm flipH="1">
            <a:off x="11087635" y="57781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18"/>
          <p:cNvSpPr/>
          <p:nvPr/>
        </p:nvSpPr>
        <p:spPr>
          <a:xfrm flipH="1">
            <a:off x="10460487" y="411651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3" name="Google Shape;533;p18"/>
          <p:cNvSpPr/>
          <p:nvPr/>
        </p:nvSpPr>
        <p:spPr>
          <a:xfrm flipH="1">
            <a:off x="11791231" y="594851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4" name="Google Shape;534;p18"/>
          <p:cNvSpPr/>
          <p:nvPr/>
        </p:nvSpPr>
        <p:spPr>
          <a:xfrm flipH="1">
            <a:off x="1240146" y="63604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18"/>
          <p:cNvSpPr/>
          <p:nvPr/>
        </p:nvSpPr>
        <p:spPr>
          <a:xfrm flipH="1">
            <a:off x="145420" y="594851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18"/>
          <p:cNvSpPr txBox="1">
            <a:spLocks noGrp="1"/>
          </p:cNvSpPr>
          <p:nvPr>
            <p:ph type="subTitle" idx="1"/>
          </p:nvPr>
        </p:nvSpPr>
        <p:spPr>
          <a:xfrm>
            <a:off x="1002533" y="3529333"/>
            <a:ext cx="2524800" cy="6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7" name="Google Shape;537;p18"/>
          <p:cNvSpPr txBox="1">
            <a:spLocks noGrp="1"/>
          </p:cNvSpPr>
          <p:nvPr>
            <p:ph type="subTitle" idx="2"/>
          </p:nvPr>
        </p:nvSpPr>
        <p:spPr>
          <a:xfrm>
            <a:off x="1168333" y="4783767"/>
            <a:ext cx="2193200" cy="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8"/>
          <p:cNvSpPr txBox="1">
            <a:spLocks noGrp="1"/>
          </p:cNvSpPr>
          <p:nvPr>
            <p:ph type="subTitle" idx="3"/>
          </p:nvPr>
        </p:nvSpPr>
        <p:spPr>
          <a:xfrm>
            <a:off x="3661633" y="3529333"/>
            <a:ext cx="2524800" cy="6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9" name="Google Shape;539;p18"/>
          <p:cNvSpPr txBox="1">
            <a:spLocks noGrp="1"/>
          </p:cNvSpPr>
          <p:nvPr>
            <p:ph type="subTitle" idx="4"/>
          </p:nvPr>
        </p:nvSpPr>
        <p:spPr>
          <a:xfrm>
            <a:off x="3827433" y="4783767"/>
            <a:ext cx="219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8"/>
          <p:cNvSpPr txBox="1">
            <a:spLocks noGrp="1"/>
          </p:cNvSpPr>
          <p:nvPr>
            <p:ph type="subTitle" idx="5"/>
          </p:nvPr>
        </p:nvSpPr>
        <p:spPr>
          <a:xfrm>
            <a:off x="6320717" y="3529333"/>
            <a:ext cx="2524800" cy="6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41" name="Google Shape;541;p18"/>
          <p:cNvSpPr txBox="1">
            <a:spLocks noGrp="1"/>
          </p:cNvSpPr>
          <p:nvPr>
            <p:ph type="subTitle" idx="6"/>
          </p:nvPr>
        </p:nvSpPr>
        <p:spPr>
          <a:xfrm>
            <a:off x="6486533" y="4783767"/>
            <a:ext cx="219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8"/>
          <p:cNvSpPr txBox="1">
            <a:spLocks noGrp="1"/>
          </p:cNvSpPr>
          <p:nvPr>
            <p:ph type="subTitle" idx="7"/>
          </p:nvPr>
        </p:nvSpPr>
        <p:spPr>
          <a:xfrm>
            <a:off x="788333" y="4241133"/>
            <a:ext cx="2953200" cy="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8"/>
          <p:cNvSpPr txBox="1">
            <a:spLocks noGrp="1"/>
          </p:cNvSpPr>
          <p:nvPr>
            <p:ph type="subTitle" idx="8"/>
          </p:nvPr>
        </p:nvSpPr>
        <p:spPr>
          <a:xfrm>
            <a:off x="3447439" y="4241133"/>
            <a:ext cx="2953200" cy="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8"/>
          <p:cNvSpPr txBox="1">
            <a:spLocks noGrp="1"/>
          </p:cNvSpPr>
          <p:nvPr>
            <p:ph type="subTitle" idx="9"/>
          </p:nvPr>
        </p:nvSpPr>
        <p:spPr>
          <a:xfrm>
            <a:off x="6106545" y="4241133"/>
            <a:ext cx="2953200" cy="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8"/>
          <p:cNvSpPr txBox="1">
            <a:spLocks noGrp="1"/>
          </p:cNvSpPr>
          <p:nvPr>
            <p:ph type="subTitle" idx="13"/>
          </p:nvPr>
        </p:nvSpPr>
        <p:spPr>
          <a:xfrm>
            <a:off x="8979851" y="3529333"/>
            <a:ext cx="2524800" cy="6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46" name="Google Shape;546;p18"/>
          <p:cNvSpPr txBox="1">
            <a:spLocks noGrp="1"/>
          </p:cNvSpPr>
          <p:nvPr>
            <p:ph type="subTitle" idx="14"/>
          </p:nvPr>
        </p:nvSpPr>
        <p:spPr>
          <a:xfrm>
            <a:off x="9145651" y="4783767"/>
            <a:ext cx="219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18"/>
          <p:cNvSpPr txBox="1">
            <a:spLocks noGrp="1"/>
          </p:cNvSpPr>
          <p:nvPr>
            <p:ph type="subTitle" idx="15"/>
          </p:nvPr>
        </p:nvSpPr>
        <p:spPr>
          <a:xfrm>
            <a:off x="8765651" y="4241133"/>
            <a:ext cx="2953200" cy="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09324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"/>
          <p:cNvSpPr txBox="1">
            <a:spLocks noGrp="1"/>
          </p:cNvSpPr>
          <p:nvPr>
            <p:ph type="title" hasCustomPrompt="1"/>
          </p:nvPr>
        </p:nvSpPr>
        <p:spPr>
          <a:xfrm>
            <a:off x="2351484" y="610400"/>
            <a:ext cx="74892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9pPr>
          </a:lstStyle>
          <a:p>
            <a:r>
              <a:t>xx%</a:t>
            </a:r>
          </a:p>
        </p:txBody>
      </p:sp>
      <p:sp>
        <p:nvSpPr>
          <p:cNvPr id="550" name="Google Shape;550;p19"/>
          <p:cNvSpPr txBox="1">
            <a:spLocks noGrp="1"/>
          </p:cNvSpPr>
          <p:nvPr>
            <p:ph type="subTitle" idx="1"/>
          </p:nvPr>
        </p:nvSpPr>
        <p:spPr>
          <a:xfrm>
            <a:off x="3368000" y="1631567"/>
            <a:ext cx="5456000" cy="5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9"/>
          <p:cNvSpPr txBox="1">
            <a:spLocks noGrp="1"/>
          </p:cNvSpPr>
          <p:nvPr>
            <p:ph type="title" idx="2" hasCustomPrompt="1"/>
          </p:nvPr>
        </p:nvSpPr>
        <p:spPr>
          <a:xfrm>
            <a:off x="2351317" y="2622084"/>
            <a:ext cx="74892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9pPr>
          </a:lstStyle>
          <a:p>
            <a:r>
              <a:t>xx%</a:t>
            </a:r>
          </a:p>
        </p:txBody>
      </p:sp>
      <p:sp>
        <p:nvSpPr>
          <p:cNvPr id="552" name="Google Shape;552;p19"/>
          <p:cNvSpPr txBox="1">
            <a:spLocks noGrp="1"/>
          </p:cNvSpPr>
          <p:nvPr>
            <p:ph type="subTitle" idx="3"/>
          </p:nvPr>
        </p:nvSpPr>
        <p:spPr>
          <a:xfrm>
            <a:off x="3368000" y="3643251"/>
            <a:ext cx="5456000" cy="5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9"/>
          <p:cNvSpPr txBox="1">
            <a:spLocks noGrp="1"/>
          </p:cNvSpPr>
          <p:nvPr>
            <p:ph type="title" idx="4" hasCustomPrompt="1"/>
          </p:nvPr>
        </p:nvSpPr>
        <p:spPr>
          <a:xfrm>
            <a:off x="2351484" y="4633767"/>
            <a:ext cx="74892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466"/>
            </a:lvl9pPr>
          </a:lstStyle>
          <a:p>
            <a:r>
              <a:t>xx%</a:t>
            </a:r>
          </a:p>
        </p:txBody>
      </p:sp>
      <p:sp>
        <p:nvSpPr>
          <p:cNvPr id="554" name="Google Shape;554;p19"/>
          <p:cNvSpPr txBox="1">
            <a:spLocks noGrp="1"/>
          </p:cNvSpPr>
          <p:nvPr>
            <p:ph type="subTitle" idx="5"/>
          </p:nvPr>
        </p:nvSpPr>
        <p:spPr>
          <a:xfrm>
            <a:off x="3368000" y="5654933"/>
            <a:ext cx="5456000" cy="5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9"/>
          <p:cNvSpPr/>
          <p:nvPr/>
        </p:nvSpPr>
        <p:spPr>
          <a:xfrm flipH="1">
            <a:off x="3214333" y="3405763"/>
            <a:ext cx="35521" cy="39971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19"/>
          <p:cNvSpPr/>
          <p:nvPr/>
        </p:nvSpPr>
        <p:spPr>
          <a:xfrm>
            <a:off x="12090515" y="651323"/>
            <a:ext cx="6964" cy="48747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557" name="Google Shape;557;p19"/>
          <p:cNvSpPr/>
          <p:nvPr/>
        </p:nvSpPr>
        <p:spPr>
          <a:xfrm>
            <a:off x="11266757" y="1120604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8" name="Google Shape;558;p19"/>
          <p:cNvSpPr/>
          <p:nvPr/>
        </p:nvSpPr>
        <p:spPr>
          <a:xfrm>
            <a:off x="10120061" y="6002214"/>
            <a:ext cx="1174051" cy="98795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9" name="Google Shape;559;p19"/>
          <p:cNvSpPr/>
          <p:nvPr/>
        </p:nvSpPr>
        <p:spPr>
          <a:xfrm rot="-929517">
            <a:off x="11270078" y="5975613"/>
            <a:ext cx="929681" cy="104116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0" name="Google Shape;560;p19"/>
          <p:cNvSpPr/>
          <p:nvPr/>
        </p:nvSpPr>
        <p:spPr>
          <a:xfrm>
            <a:off x="11123573" y="-246451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19"/>
          <p:cNvSpPr/>
          <p:nvPr/>
        </p:nvSpPr>
        <p:spPr>
          <a:xfrm>
            <a:off x="43064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2" name="Google Shape;562;p19"/>
          <p:cNvSpPr/>
          <p:nvPr/>
        </p:nvSpPr>
        <p:spPr>
          <a:xfrm>
            <a:off x="-85075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3" name="Google Shape;563;p19"/>
          <p:cNvSpPr/>
          <p:nvPr/>
        </p:nvSpPr>
        <p:spPr>
          <a:xfrm>
            <a:off x="-33733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4" name="Google Shape;564;p19"/>
          <p:cNvSpPr/>
          <p:nvPr/>
        </p:nvSpPr>
        <p:spPr>
          <a:xfrm>
            <a:off x="-24141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5" name="Google Shape;565;p19"/>
          <p:cNvGrpSpPr/>
          <p:nvPr/>
        </p:nvGrpSpPr>
        <p:grpSpPr>
          <a:xfrm>
            <a:off x="-1441991" y="-1501931"/>
            <a:ext cx="3032400" cy="3032400"/>
            <a:chOff x="-1087568" y="-1126448"/>
            <a:chExt cx="2274300" cy="2274300"/>
          </a:xfrm>
        </p:grpSpPr>
        <p:sp>
          <p:nvSpPr>
            <p:cNvPr id="566" name="Google Shape;566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0" name="Google Shape;570;p19"/>
          <p:cNvGrpSpPr/>
          <p:nvPr/>
        </p:nvGrpSpPr>
        <p:grpSpPr>
          <a:xfrm>
            <a:off x="10675276" y="5339969"/>
            <a:ext cx="3032400" cy="3032400"/>
            <a:chOff x="-1087568" y="-1126448"/>
            <a:chExt cx="2274300" cy="2274300"/>
          </a:xfrm>
        </p:grpSpPr>
        <p:sp>
          <p:nvSpPr>
            <p:cNvPr id="571" name="Google Shape;571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5" name="Google Shape;575;p19"/>
          <p:cNvSpPr/>
          <p:nvPr/>
        </p:nvSpPr>
        <p:spPr>
          <a:xfrm>
            <a:off x="1034734" y="8779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19"/>
          <p:cNvSpPr/>
          <p:nvPr/>
        </p:nvSpPr>
        <p:spPr>
          <a:xfrm>
            <a:off x="11840633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19"/>
          <p:cNvSpPr/>
          <p:nvPr/>
        </p:nvSpPr>
        <p:spPr>
          <a:xfrm>
            <a:off x="11362300" y="21101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19"/>
          <p:cNvSpPr/>
          <p:nvPr/>
        </p:nvSpPr>
        <p:spPr>
          <a:xfrm>
            <a:off x="404000" y="281033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19"/>
          <p:cNvSpPr/>
          <p:nvPr/>
        </p:nvSpPr>
        <p:spPr>
          <a:xfrm>
            <a:off x="597567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0" name="Google Shape;580;p19"/>
          <p:cNvSpPr/>
          <p:nvPr/>
        </p:nvSpPr>
        <p:spPr>
          <a:xfrm>
            <a:off x="11607751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1" name="Google Shape;581;p19"/>
          <p:cNvSpPr/>
          <p:nvPr/>
        </p:nvSpPr>
        <p:spPr>
          <a:xfrm>
            <a:off x="1418233" y="1682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2" name="Google Shape;582;p19"/>
          <p:cNvSpPr/>
          <p:nvPr/>
        </p:nvSpPr>
        <p:spPr>
          <a:xfrm>
            <a:off x="11240333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3" name="Google Shape;583;p19"/>
          <p:cNvSpPr/>
          <p:nvPr/>
        </p:nvSpPr>
        <p:spPr>
          <a:xfrm>
            <a:off x="11485867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4" name="Google Shape;584;p19"/>
          <p:cNvSpPr/>
          <p:nvPr/>
        </p:nvSpPr>
        <p:spPr>
          <a:xfrm>
            <a:off x="11902417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5" name="Google Shape;585;p19"/>
          <p:cNvSpPr/>
          <p:nvPr/>
        </p:nvSpPr>
        <p:spPr>
          <a:xfrm>
            <a:off x="113251" y="50687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6" name="Google Shape;586;p19"/>
          <p:cNvSpPr/>
          <p:nvPr/>
        </p:nvSpPr>
        <p:spPr>
          <a:xfrm>
            <a:off x="2364064" y="639001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7" name="Google Shape;587;p19"/>
          <p:cNvSpPr/>
          <p:nvPr/>
        </p:nvSpPr>
        <p:spPr>
          <a:xfrm>
            <a:off x="354715" y="24827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688916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0"/>
          <p:cNvSpPr txBox="1">
            <a:spLocks noGrp="1"/>
          </p:cNvSpPr>
          <p:nvPr>
            <p:ph type="title"/>
          </p:nvPr>
        </p:nvSpPr>
        <p:spPr>
          <a:xfrm>
            <a:off x="955800" y="606433"/>
            <a:ext cx="1028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20"/>
          <p:cNvSpPr/>
          <p:nvPr/>
        </p:nvSpPr>
        <p:spPr>
          <a:xfrm rot="10800000">
            <a:off x="177444" y="4783961"/>
            <a:ext cx="965867" cy="2682267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1" name="Google Shape;591;p20"/>
          <p:cNvSpPr/>
          <p:nvPr/>
        </p:nvSpPr>
        <p:spPr>
          <a:xfrm rot="10800000">
            <a:off x="639720" y="-103282"/>
            <a:ext cx="978491" cy="82336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2" name="Google Shape;592;p20"/>
          <p:cNvSpPr/>
          <p:nvPr/>
        </p:nvSpPr>
        <p:spPr>
          <a:xfrm rot="10800000">
            <a:off x="-49911" y="3648"/>
            <a:ext cx="1358276" cy="6857849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3" name="Google Shape;593;p20"/>
          <p:cNvSpPr/>
          <p:nvPr/>
        </p:nvSpPr>
        <p:spPr>
          <a:xfrm rot="9870421">
            <a:off x="119891" y="-131673"/>
            <a:ext cx="774869" cy="86773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4" name="Google Shape;594;p20"/>
          <p:cNvSpPr/>
          <p:nvPr/>
        </p:nvSpPr>
        <p:spPr>
          <a:xfrm rot="10800000">
            <a:off x="-66333" y="5556783"/>
            <a:ext cx="602544" cy="138337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5" name="Google Shape;595;p20"/>
          <p:cNvSpPr/>
          <p:nvPr/>
        </p:nvSpPr>
        <p:spPr>
          <a:xfrm flipH="1">
            <a:off x="105151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6" name="Google Shape;596;p20"/>
          <p:cNvSpPr/>
          <p:nvPr/>
        </p:nvSpPr>
        <p:spPr>
          <a:xfrm flipH="1">
            <a:off x="536200" y="16551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7" name="Google Shape;597;p20"/>
          <p:cNvSpPr/>
          <p:nvPr/>
        </p:nvSpPr>
        <p:spPr>
          <a:xfrm flipH="1">
            <a:off x="749681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8" name="Google Shape;598;p20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9" name="Google Shape;599;p20"/>
          <p:cNvSpPr/>
          <p:nvPr/>
        </p:nvSpPr>
        <p:spPr>
          <a:xfrm flipH="1">
            <a:off x="2172562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0" name="Google Shape;600;p20"/>
          <p:cNvSpPr/>
          <p:nvPr/>
        </p:nvSpPr>
        <p:spPr>
          <a:xfrm>
            <a:off x="10916941" y="-774500"/>
            <a:ext cx="965867" cy="2682267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1" name="Google Shape;601;p20"/>
          <p:cNvSpPr/>
          <p:nvPr/>
        </p:nvSpPr>
        <p:spPr>
          <a:xfrm>
            <a:off x="10302575" y="6197250"/>
            <a:ext cx="978491" cy="82336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2" name="Google Shape;602;p20"/>
          <p:cNvSpPr/>
          <p:nvPr/>
        </p:nvSpPr>
        <p:spPr>
          <a:xfrm>
            <a:off x="10826157" y="-15133"/>
            <a:ext cx="1358276" cy="6857849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3" name="Google Shape;603;p20"/>
          <p:cNvSpPr/>
          <p:nvPr/>
        </p:nvSpPr>
        <p:spPr>
          <a:xfrm rot="-929579">
            <a:off x="11239759" y="6110305"/>
            <a:ext cx="774869" cy="86773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20"/>
          <p:cNvSpPr/>
          <p:nvPr/>
        </p:nvSpPr>
        <p:spPr>
          <a:xfrm>
            <a:off x="11598308" y="-93800"/>
            <a:ext cx="602544" cy="138337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20"/>
          <p:cNvSpPr/>
          <p:nvPr/>
        </p:nvSpPr>
        <p:spPr>
          <a:xfrm rot="10800000" flipH="1">
            <a:off x="11825769" y="1349446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20"/>
          <p:cNvSpPr/>
          <p:nvPr/>
        </p:nvSpPr>
        <p:spPr>
          <a:xfrm rot="10800000" flipH="1">
            <a:off x="11343986" y="4854295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20"/>
          <p:cNvSpPr/>
          <p:nvPr/>
        </p:nvSpPr>
        <p:spPr>
          <a:xfrm rot="10800000" flipH="1">
            <a:off x="11887552" y="581697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20"/>
          <p:cNvSpPr/>
          <p:nvPr/>
        </p:nvSpPr>
        <p:spPr>
          <a:xfrm rot="10800000" flipH="1">
            <a:off x="11275034" y="691464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252627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1"/>
          <p:cNvSpPr txBox="1">
            <a:spLocks noGrp="1"/>
          </p:cNvSpPr>
          <p:nvPr>
            <p:ph type="title"/>
          </p:nvPr>
        </p:nvSpPr>
        <p:spPr>
          <a:xfrm>
            <a:off x="955733" y="607600"/>
            <a:ext cx="1028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1"/>
          <p:cNvSpPr/>
          <p:nvPr/>
        </p:nvSpPr>
        <p:spPr>
          <a:xfrm flipH="1">
            <a:off x="95107" y="651323"/>
            <a:ext cx="6964" cy="48747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612" name="Google Shape;612;p21"/>
          <p:cNvSpPr/>
          <p:nvPr/>
        </p:nvSpPr>
        <p:spPr>
          <a:xfrm flipH="1">
            <a:off x="-10481" y="1120604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3" name="Google Shape;613;p21"/>
          <p:cNvSpPr/>
          <p:nvPr/>
        </p:nvSpPr>
        <p:spPr>
          <a:xfrm flipH="1">
            <a:off x="898473" y="6002214"/>
            <a:ext cx="1174051" cy="98795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4" name="Google Shape;614;p21"/>
          <p:cNvSpPr/>
          <p:nvPr/>
        </p:nvSpPr>
        <p:spPr>
          <a:xfrm rot="929517" flipH="1">
            <a:off x="-7171" y="5975613"/>
            <a:ext cx="929681" cy="104116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5" name="Google Shape;615;p21"/>
          <p:cNvSpPr/>
          <p:nvPr/>
        </p:nvSpPr>
        <p:spPr>
          <a:xfrm flipH="1">
            <a:off x="-7515" y="-246451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6" name="Google Shape;616;p21"/>
          <p:cNvSpPr/>
          <p:nvPr/>
        </p:nvSpPr>
        <p:spPr>
          <a:xfrm flipH="1">
            <a:off x="11251302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7" name="Google Shape;617;p21"/>
          <p:cNvSpPr/>
          <p:nvPr/>
        </p:nvSpPr>
        <p:spPr>
          <a:xfrm flipH="1">
            <a:off x="11514979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8" name="Google Shape;618;p21"/>
          <p:cNvSpPr/>
          <p:nvPr/>
        </p:nvSpPr>
        <p:spPr>
          <a:xfrm flipH="1">
            <a:off x="11290058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9" name="Google Shape;619;p21"/>
          <p:cNvSpPr/>
          <p:nvPr/>
        </p:nvSpPr>
        <p:spPr>
          <a:xfrm flipH="1">
            <a:off x="11280438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0" name="Google Shape;620;p21"/>
          <p:cNvGrpSpPr/>
          <p:nvPr/>
        </p:nvGrpSpPr>
        <p:grpSpPr>
          <a:xfrm flipH="1">
            <a:off x="10602176" y="-1501931"/>
            <a:ext cx="3032400" cy="3032400"/>
            <a:chOff x="-1087568" y="-1126448"/>
            <a:chExt cx="2274300" cy="2274300"/>
          </a:xfrm>
        </p:grpSpPr>
        <p:sp>
          <p:nvSpPr>
            <p:cNvPr id="621" name="Google Shape;621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1"/>
          <p:cNvGrpSpPr/>
          <p:nvPr/>
        </p:nvGrpSpPr>
        <p:grpSpPr>
          <a:xfrm flipH="1">
            <a:off x="-1515091" y="5339969"/>
            <a:ext cx="3032400" cy="3032400"/>
            <a:chOff x="-1087568" y="-1126448"/>
            <a:chExt cx="2274300" cy="2274300"/>
          </a:xfrm>
        </p:grpSpPr>
        <p:sp>
          <p:nvSpPr>
            <p:cNvPr id="626" name="Google Shape;626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0" name="Google Shape;630;p21"/>
          <p:cNvSpPr/>
          <p:nvPr/>
        </p:nvSpPr>
        <p:spPr>
          <a:xfrm flipH="1">
            <a:off x="10789752" y="195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1" name="Google Shape;631;p21"/>
          <p:cNvSpPr/>
          <p:nvPr/>
        </p:nvSpPr>
        <p:spPr>
          <a:xfrm flipH="1">
            <a:off x="148352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2" name="Google Shape;632;p21"/>
          <p:cNvSpPr/>
          <p:nvPr/>
        </p:nvSpPr>
        <p:spPr>
          <a:xfrm flipH="1">
            <a:off x="626685" y="21101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3" name="Google Shape;633;p21"/>
          <p:cNvSpPr/>
          <p:nvPr/>
        </p:nvSpPr>
        <p:spPr>
          <a:xfrm flipH="1">
            <a:off x="11708551" y="281033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4" name="Google Shape;634;p21"/>
          <p:cNvSpPr/>
          <p:nvPr/>
        </p:nvSpPr>
        <p:spPr>
          <a:xfrm flipH="1">
            <a:off x="11514984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5" name="Google Shape;635;p21"/>
          <p:cNvSpPr/>
          <p:nvPr/>
        </p:nvSpPr>
        <p:spPr>
          <a:xfrm flipH="1">
            <a:off x="330503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6" name="Google Shape;636;p21"/>
          <p:cNvSpPr/>
          <p:nvPr/>
        </p:nvSpPr>
        <p:spPr>
          <a:xfrm flipH="1">
            <a:off x="11937517" y="234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21"/>
          <p:cNvSpPr/>
          <p:nvPr/>
        </p:nvSpPr>
        <p:spPr>
          <a:xfrm flipH="1">
            <a:off x="792882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8" name="Google Shape;638;p21"/>
          <p:cNvSpPr/>
          <p:nvPr/>
        </p:nvSpPr>
        <p:spPr>
          <a:xfrm flipH="1">
            <a:off x="626684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9" name="Google Shape;639;p21"/>
          <p:cNvSpPr/>
          <p:nvPr/>
        </p:nvSpPr>
        <p:spPr>
          <a:xfrm flipH="1">
            <a:off x="210135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0" name="Google Shape;640;p21"/>
          <p:cNvSpPr/>
          <p:nvPr/>
        </p:nvSpPr>
        <p:spPr>
          <a:xfrm flipH="1">
            <a:off x="11875736" y="50687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1" name="Google Shape;641;p21"/>
          <p:cNvSpPr/>
          <p:nvPr/>
        </p:nvSpPr>
        <p:spPr>
          <a:xfrm flipH="1">
            <a:off x="9669164" y="639001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21"/>
          <p:cNvSpPr/>
          <p:nvPr/>
        </p:nvSpPr>
        <p:spPr>
          <a:xfrm flipH="1">
            <a:off x="2215764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964904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>
            <a:spLocks noGrp="1"/>
          </p:cNvSpPr>
          <p:nvPr>
            <p:ph type="title"/>
          </p:nvPr>
        </p:nvSpPr>
        <p:spPr>
          <a:xfrm>
            <a:off x="959751" y="2000833"/>
            <a:ext cx="5034400" cy="1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33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45" name="Google Shape;645;p22"/>
          <p:cNvSpPr txBox="1">
            <a:spLocks noGrp="1"/>
          </p:cNvSpPr>
          <p:nvPr>
            <p:ph type="subTitle" idx="1"/>
          </p:nvPr>
        </p:nvSpPr>
        <p:spPr>
          <a:xfrm>
            <a:off x="959751" y="3621967"/>
            <a:ext cx="5034400" cy="123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646" name="Google Shape;646;p22"/>
          <p:cNvGrpSpPr/>
          <p:nvPr/>
        </p:nvGrpSpPr>
        <p:grpSpPr>
          <a:xfrm>
            <a:off x="6549925" y="1356690"/>
            <a:ext cx="7786287" cy="7786287"/>
            <a:chOff x="-3791416" y="-1218645"/>
            <a:chExt cx="7569300" cy="7569300"/>
          </a:xfrm>
        </p:grpSpPr>
        <p:sp>
          <p:nvSpPr>
            <p:cNvPr id="647" name="Google Shape;647;p2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34964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3" name="Google Shape;653;p22"/>
          <p:cNvSpPr/>
          <p:nvPr/>
        </p:nvSpPr>
        <p:spPr>
          <a:xfrm>
            <a:off x="-93175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4" name="Google Shape;654;p22"/>
          <p:cNvSpPr/>
          <p:nvPr/>
        </p:nvSpPr>
        <p:spPr>
          <a:xfrm>
            <a:off x="-41833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5" name="Google Shape;655;p22"/>
          <p:cNvSpPr/>
          <p:nvPr/>
        </p:nvSpPr>
        <p:spPr>
          <a:xfrm>
            <a:off x="-32241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22"/>
          <p:cNvSpPr/>
          <p:nvPr/>
        </p:nvSpPr>
        <p:spPr>
          <a:xfrm>
            <a:off x="379384" y="28126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22"/>
          <p:cNvSpPr/>
          <p:nvPr/>
        </p:nvSpPr>
        <p:spPr>
          <a:xfrm>
            <a:off x="6437133" y="5114201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Google Shape;658;p22"/>
          <p:cNvSpPr/>
          <p:nvPr/>
        </p:nvSpPr>
        <p:spPr>
          <a:xfrm>
            <a:off x="767552" y="587045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9" name="Google Shape;659;p22"/>
          <p:cNvSpPr/>
          <p:nvPr/>
        </p:nvSpPr>
        <p:spPr>
          <a:xfrm>
            <a:off x="589467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0" name="Google Shape;660;p22"/>
          <p:cNvSpPr/>
          <p:nvPr/>
        </p:nvSpPr>
        <p:spPr>
          <a:xfrm>
            <a:off x="11358884" y="2199567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1" name="Google Shape;661;p22"/>
          <p:cNvSpPr/>
          <p:nvPr/>
        </p:nvSpPr>
        <p:spPr>
          <a:xfrm>
            <a:off x="379400" y="380567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2" name="Google Shape;662;p22"/>
          <p:cNvSpPr/>
          <p:nvPr/>
        </p:nvSpPr>
        <p:spPr>
          <a:xfrm>
            <a:off x="7429466" y="6045467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3" name="Google Shape;663;p22"/>
          <p:cNvSpPr/>
          <p:nvPr/>
        </p:nvSpPr>
        <p:spPr>
          <a:xfrm>
            <a:off x="11780551" y="1014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22"/>
          <p:cNvSpPr/>
          <p:nvPr/>
        </p:nvSpPr>
        <p:spPr>
          <a:xfrm>
            <a:off x="11464717" y="62047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5" name="Google Shape;665;p22"/>
          <p:cNvSpPr/>
          <p:nvPr/>
        </p:nvSpPr>
        <p:spPr>
          <a:xfrm>
            <a:off x="3404164" y="64194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6" name="Google Shape;666;p22"/>
          <p:cNvSpPr/>
          <p:nvPr/>
        </p:nvSpPr>
        <p:spPr>
          <a:xfrm>
            <a:off x="9468098" y="3143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7" name="Google Shape;667;p22"/>
          <p:cNvSpPr/>
          <p:nvPr/>
        </p:nvSpPr>
        <p:spPr>
          <a:xfrm>
            <a:off x="992631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8" name="Google Shape;668;p22"/>
          <p:cNvSpPr/>
          <p:nvPr/>
        </p:nvSpPr>
        <p:spPr>
          <a:xfrm>
            <a:off x="9058967" y="200084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5511643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3"/>
          <p:cNvSpPr txBox="1">
            <a:spLocks noGrp="1"/>
          </p:cNvSpPr>
          <p:nvPr>
            <p:ph type="subTitle" idx="1"/>
          </p:nvPr>
        </p:nvSpPr>
        <p:spPr>
          <a:xfrm>
            <a:off x="6026200" y="3769367"/>
            <a:ext cx="51344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23"/>
          <p:cNvSpPr txBox="1">
            <a:spLocks noGrp="1"/>
          </p:cNvSpPr>
          <p:nvPr>
            <p:ph type="title"/>
          </p:nvPr>
        </p:nvSpPr>
        <p:spPr>
          <a:xfrm>
            <a:off x="6026200" y="1935167"/>
            <a:ext cx="5134400" cy="1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3"/>
          <p:cNvSpPr/>
          <p:nvPr/>
        </p:nvSpPr>
        <p:spPr>
          <a:xfrm rot="-4481061" flipH="1">
            <a:off x="9339785" y="5394627"/>
            <a:ext cx="1390185" cy="116978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3" name="Google Shape;673;p23"/>
          <p:cNvSpPr/>
          <p:nvPr/>
        </p:nvSpPr>
        <p:spPr>
          <a:xfrm rot="-5400000" flipH="1">
            <a:off x="4835217" y="-24529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4" name="Google Shape;674;p23"/>
          <p:cNvSpPr/>
          <p:nvPr/>
        </p:nvSpPr>
        <p:spPr>
          <a:xfrm rot="-4470473" flipH="1">
            <a:off x="11017380" y="56574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5" name="Google Shape;675;p23"/>
          <p:cNvSpPr/>
          <p:nvPr/>
        </p:nvSpPr>
        <p:spPr>
          <a:xfrm rot="-5400000" flipH="1">
            <a:off x="403785" y="5073313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6" name="Google Shape;676;p23"/>
          <p:cNvSpPr/>
          <p:nvPr/>
        </p:nvSpPr>
        <p:spPr>
          <a:xfrm rot="8584896" flipH="1">
            <a:off x="11247168" y="4670530"/>
            <a:ext cx="1358709" cy="11432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7" name="Google Shape;677;p23"/>
          <p:cNvSpPr/>
          <p:nvPr/>
        </p:nvSpPr>
        <p:spPr>
          <a:xfrm rot="-1239319" flipH="1">
            <a:off x="3086553" y="6147593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8" name="Google Shape;678;p23"/>
          <p:cNvSpPr/>
          <p:nvPr/>
        </p:nvSpPr>
        <p:spPr>
          <a:xfrm>
            <a:off x="11105067" y="559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23"/>
          <p:cNvSpPr/>
          <p:nvPr/>
        </p:nvSpPr>
        <p:spPr>
          <a:xfrm>
            <a:off x="11846833" y="5987967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0" name="Google Shape;680;p23"/>
          <p:cNvSpPr/>
          <p:nvPr/>
        </p:nvSpPr>
        <p:spPr>
          <a:xfrm>
            <a:off x="11735915" y="1465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1" name="Google Shape;681;p23"/>
          <p:cNvSpPr/>
          <p:nvPr/>
        </p:nvSpPr>
        <p:spPr>
          <a:xfrm>
            <a:off x="821529" y="62161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2" name="Google Shape;682;p23"/>
          <p:cNvSpPr/>
          <p:nvPr/>
        </p:nvSpPr>
        <p:spPr>
          <a:xfrm>
            <a:off x="337717" y="358585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3" name="Google Shape;683;p23"/>
          <p:cNvSpPr/>
          <p:nvPr/>
        </p:nvSpPr>
        <p:spPr>
          <a:xfrm>
            <a:off x="11160615" y="615002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4" name="Google Shape;684;p23"/>
          <p:cNvSpPr/>
          <p:nvPr/>
        </p:nvSpPr>
        <p:spPr>
          <a:xfrm rot="1022424" flipH="1">
            <a:off x="11369891" y="298998"/>
            <a:ext cx="1358691" cy="114327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5" name="Google Shape;685;p23"/>
          <p:cNvSpPr/>
          <p:nvPr/>
        </p:nvSpPr>
        <p:spPr>
          <a:xfrm rot="-4470473" flipH="1">
            <a:off x="10879246" y="-648044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6" name="Google Shape;686;p23"/>
          <p:cNvSpPr/>
          <p:nvPr/>
        </p:nvSpPr>
        <p:spPr>
          <a:xfrm>
            <a:off x="192400" y="63623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7" name="Google Shape;687;p23"/>
          <p:cNvSpPr/>
          <p:nvPr/>
        </p:nvSpPr>
        <p:spPr>
          <a:xfrm>
            <a:off x="707796" y="110491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071084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>
            <a:spLocks noGrp="1"/>
          </p:cNvSpPr>
          <p:nvPr>
            <p:ph type="title"/>
          </p:nvPr>
        </p:nvSpPr>
        <p:spPr>
          <a:xfrm>
            <a:off x="6553733" y="2351284"/>
            <a:ext cx="4520400" cy="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4"/>
          <p:cNvSpPr txBox="1">
            <a:spLocks noGrp="1"/>
          </p:cNvSpPr>
          <p:nvPr>
            <p:ph type="subTitle" idx="1"/>
          </p:nvPr>
        </p:nvSpPr>
        <p:spPr>
          <a:xfrm>
            <a:off x="6555800" y="3171300"/>
            <a:ext cx="4520400" cy="133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91" name="Google Shape;691;p24"/>
          <p:cNvSpPr/>
          <p:nvPr/>
        </p:nvSpPr>
        <p:spPr>
          <a:xfrm rot="-4481061" flipH="1">
            <a:off x="9339785" y="5394627"/>
            <a:ext cx="1390185" cy="116978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2" name="Google Shape;692;p24"/>
          <p:cNvSpPr/>
          <p:nvPr/>
        </p:nvSpPr>
        <p:spPr>
          <a:xfrm rot="-5400000" flipH="1">
            <a:off x="4835217" y="-24529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3" name="Google Shape;693;p24"/>
          <p:cNvSpPr/>
          <p:nvPr/>
        </p:nvSpPr>
        <p:spPr>
          <a:xfrm rot="-4470473" flipH="1">
            <a:off x="11017380" y="56574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4" name="Google Shape;694;p24"/>
          <p:cNvSpPr/>
          <p:nvPr/>
        </p:nvSpPr>
        <p:spPr>
          <a:xfrm rot="-5400000" flipH="1">
            <a:off x="403785" y="5073313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5" name="Google Shape;695;p24"/>
          <p:cNvSpPr/>
          <p:nvPr/>
        </p:nvSpPr>
        <p:spPr>
          <a:xfrm rot="8584896" flipH="1">
            <a:off x="11247168" y="4670530"/>
            <a:ext cx="1358709" cy="11432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6" name="Google Shape;696;p24"/>
          <p:cNvSpPr/>
          <p:nvPr/>
        </p:nvSpPr>
        <p:spPr>
          <a:xfrm rot="-1239319" flipH="1">
            <a:off x="3086553" y="6147593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7" name="Google Shape;697;p24"/>
          <p:cNvSpPr/>
          <p:nvPr/>
        </p:nvSpPr>
        <p:spPr>
          <a:xfrm>
            <a:off x="11846833" y="5987967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8" name="Google Shape;698;p24"/>
          <p:cNvSpPr/>
          <p:nvPr/>
        </p:nvSpPr>
        <p:spPr>
          <a:xfrm>
            <a:off x="767550" y="4470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9" name="Google Shape;699;p24"/>
          <p:cNvSpPr/>
          <p:nvPr/>
        </p:nvSpPr>
        <p:spPr>
          <a:xfrm>
            <a:off x="821529" y="62161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0" name="Google Shape;700;p24"/>
          <p:cNvSpPr/>
          <p:nvPr/>
        </p:nvSpPr>
        <p:spPr>
          <a:xfrm>
            <a:off x="11160615" y="615002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1" name="Google Shape;701;p24"/>
          <p:cNvSpPr/>
          <p:nvPr/>
        </p:nvSpPr>
        <p:spPr>
          <a:xfrm>
            <a:off x="192400" y="63623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2" name="Google Shape;702;p24"/>
          <p:cNvSpPr/>
          <p:nvPr/>
        </p:nvSpPr>
        <p:spPr>
          <a:xfrm>
            <a:off x="5982482" y="6018945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3" name="Google Shape;703;p24"/>
          <p:cNvSpPr/>
          <p:nvPr/>
        </p:nvSpPr>
        <p:spPr>
          <a:xfrm>
            <a:off x="6473696" y="44701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4" name="Google Shape;704;p24"/>
          <p:cNvSpPr/>
          <p:nvPr/>
        </p:nvSpPr>
        <p:spPr>
          <a:xfrm>
            <a:off x="11846829" y="25271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5" name="Google Shape;705;p24"/>
          <p:cNvSpPr/>
          <p:nvPr/>
        </p:nvSpPr>
        <p:spPr>
          <a:xfrm>
            <a:off x="11510015" y="81962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460263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5530233" y="3372167"/>
            <a:ext cx="6308400" cy="7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680233" y="4155767"/>
            <a:ext cx="3966800" cy="92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7437233" y="1775017"/>
            <a:ext cx="2452800" cy="15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/>
          <p:nvPr/>
        </p:nvSpPr>
        <p:spPr>
          <a:xfrm rot="538783">
            <a:off x="10121114" y="5913965"/>
            <a:ext cx="1112372" cy="1323268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 rot="194745">
            <a:off x="10232297" y="-104230"/>
            <a:ext cx="1050571" cy="1692497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3"/>
          <p:cNvSpPr/>
          <p:nvPr/>
        </p:nvSpPr>
        <p:spPr>
          <a:xfrm rot="10800000">
            <a:off x="11235330" y="5450516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3"/>
          <p:cNvSpPr/>
          <p:nvPr/>
        </p:nvSpPr>
        <p:spPr>
          <a:xfrm rot="10800000">
            <a:off x="11499007" y="1139877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3"/>
          <p:cNvSpPr/>
          <p:nvPr/>
        </p:nvSpPr>
        <p:spPr>
          <a:xfrm rot="10800000">
            <a:off x="11274086" y="-3964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3"/>
          <p:cNvSpPr/>
          <p:nvPr/>
        </p:nvSpPr>
        <p:spPr>
          <a:xfrm rot="10800000">
            <a:off x="10779211" y="873702"/>
            <a:ext cx="1421556" cy="6023932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3"/>
          <p:cNvSpPr/>
          <p:nvPr/>
        </p:nvSpPr>
        <p:spPr>
          <a:xfrm rot="10800000">
            <a:off x="11534798" y="371754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3"/>
          <p:cNvSpPr/>
          <p:nvPr/>
        </p:nvSpPr>
        <p:spPr>
          <a:xfrm rot="10800000">
            <a:off x="11016540" y="487357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rot="10800000">
            <a:off x="11499012" y="330931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rot="10800000">
            <a:off x="11709079" y="6406548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3"/>
          <p:cNvSpPr/>
          <p:nvPr/>
        </p:nvSpPr>
        <p:spPr>
          <a:xfrm rot="10800000">
            <a:off x="8604992" y="23532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 rot="10800000">
            <a:off x="11016526" y="64865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 rot="10800000">
            <a:off x="3090328" y="783506"/>
            <a:ext cx="268041" cy="355095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/>
          <p:nvPr/>
        </p:nvSpPr>
        <p:spPr>
          <a:xfrm rot="10800000">
            <a:off x="1043694" y="4544639"/>
            <a:ext cx="268041" cy="355095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3"/>
          <p:cNvSpPr/>
          <p:nvPr/>
        </p:nvSpPr>
        <p:spPr>
          <a:xfrm rot="10800000">
            <a:off x="589026" y="14617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3"/>
          <p:cNvSpPr/>
          <p:nvPr/>
        </p:nvSpPr>
        <p:spPr>
          <a:xfrm rot="10800000">
            <a:off x="3521159" y="634037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3"/>
          <p:cNvSpPr/>
          <p:nvPr/>
        </p:nvSpPr>
        <p:spPr>
          <a:xfrm rot="10800000">
            <a:off x="335945" y="2232048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 rot="10800000">
            <a:off x="6055995" y="358481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 rot="10800000">
            <a:off x="2131679" y="6340381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8038209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5"/>
          <p:cNvSpPr txBox="1">
            <a:spLocks noGrp="1"/>
          </p:cNvSpPr>
          <p:nvPr>
            <p:ph type="title"/>
          </p:nvPr>
        </p:nvSpPr>
        <p:spPr>
          <a:xfrm>
            <a:off x="1032267" y="2349400"/>
            <a:ext cx="4520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5"/>
          <p:cNvSpPr txBox="1">
            <a:spLocks noGrp="1"/>
          </p:cNvSpPr>
          <p:nvPr>
            <p:ph type="subTitle" idx="1"/>
          </p:nvPr>
        </p:nvSpPr>
        <p:spPr>
          <a:xfrm>
            <a:off x="1097267" y="3175033"/>
            <a:ext cx="4449600" cy="133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09" name="Google Shape;709;p25"/>
          <p:cNvSpPr/>
          <p:nvPr/>
        </p:nvSpPr>
        <p:spPr>
          <a:xfrm rot="6318939" flipH="1">
            <a:off x="1399608" y="263848"/>
            <a:ext cx="1390185" cy="116978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0" name="Google Shape;710;p25"/>
          <p:cNvSpPr/>
          <p:nvPr/>
        </p:nvSpPr>
        <p:spPr>
          <a:xfrm rot="5400000" flipH="1">
            <a:off x="4840515" y="-5536511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1" name="Google Shape;711;p25"/>
          <p:cNvSpPr/>
          <p:nvPr/>
        </p:nvSpPr>
        <p:spPr>
          <a:xfrm rot="6329527" flipH="1">
            <a:off x="-287691" y="-396745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2" name="Google Shape;712;p25"/>
          <p:cNvSpPr/>
          <p:nvPr/>
        </p:nvSpPr>
        <p:spPr>
          <a:xfrm rot="5400000" flipH="1">
            <a:off x="10637255" y="-744214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3" name="Google Shape;713;p25"/>
          <p:cNvSpPr/>
          <p:nvPr/>
        </p:nvSpPr>
        <p:spPr>
          <a:xfrm rot="-2215104" flipH="1">
            <a:off x="-476301" y="1014463"/>
            <a:ext cx="1358709" cy="11432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4" name="Google Shape;714;p25"/>
          <p:cNvSpPr/>
          <p:nvPr/>
        </p:nvSpPr>
        <p:spPr>
          <a:xfrm rot="9560681" flipH="1">
            <a:off x="7974010" y="-218899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5" name="Google Shape;715;p25"/>
          <p:cNvSpPr/>
          <p:nvPr/>
        </p:nvSpPr>
        <p:spPr>
          <a:xfrm rot="10800000">
            <a:off x="767552" y="6188819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6" name="Google Shape;716;p25"/>
          <p:cNvSpPr/>
          <p:nvPr/>
        </p:nvSpPr>
        <p:spPr>
          <a:xfrm rot="10800000">
            <a:off x="11228011" y="53208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7" name="Google Shape;717;p25"/>
          <p:cNvSpPr/>
          <p:nvPr/>
        </p:nvSpPr>
        <p:spPr>
          <a:xfrm rot="10800000">
            <a:off x="809603" y="46594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8" name="Google Shape;718;p25"/>
          <p:cNvSpPr/>
          <p:nvPr/>
        </p:nvSpPr>
        <p:spPr>
          <a:xfrm rot="10800000">
            <a:off x="11682843" y="128995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9" name="Google Shape;719;p25"/>
          <p:cNvSpPr/>
          <p:nvPr/>
        </p:nvSpPr>
        <p:spPr>
          <a:xfrm rot="10800000">
            <a:off x="6307503" y="46594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25"/>
          <p:cNvSpPr/>
          <p:nvPr/>
        </p:nvSpPr>
        <p:spPr>
          <a:xfrm rot="10800000">
            <a:off x="5575844" y="6301255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25"/>
          <p:cNvSpPr/>
          <p:nvPr/>
        </p:nvSpPr>
        <p:spPr>
          <a:xfrm rot="10800000">
            <a:off x="600877" y="514738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2" name="Google Shape;722;p25"/>
          <p:cNvSpPr/>
          <p:nvPr/>
        </p:nvSpPr>
        <p:spPr>
          <a:xfrm rot="10800000">
            <a:off x="11682836" y="569074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3" name="Google Shape;723;p25"/>
          <p:cNvSpPr/>
          <p:nvPr/>
        </p:nvSpPr>
        <p:spPr>
          <a:xfrm rot="10800000">
            <a:off x="11777803" y="356177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4" name="Google Shape;724;p25"/>
          <p:cNvSpPr/>
          <p:nvPr/>
        </p:nvSpPr>
        <p:spPr>
          <a:xfrm rot="10800000">
            <a:off x="10780876" y="627501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5" name="Google Shape;725;p25"/>
          <p:cNvSpPr/>
          <p:nvPr/>
        </p:nvSpPr>
        <p:spPr>
          <a:xfrm>
            <a:off x="6763064" y="528131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106722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"/>
          <p:cNvSpPr txBox="1">
            <a:spLocks noGrp="1"/>
          </p:cNvSpPr>
          <p:nvPr>
            <p:ph type="subTitle" idx="1"/>
          </p:nvPr>
        </p:nvSpPr>
        <p:spPr>
          <a:xfrm>
            <a:off x="961467" y="1576500"/>
            <a:ext cx="7245200" cy="3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8" name="Google Shape;728;p26"/>
          <p:cNvSpPr txBox="1">
            <a:spLocks noGrp="1"/>
          </p:cNvSpPr>
          <p:nvPr>
            <p:ph type="title"/>
          </p:nvPr>
        </p:nvSpPr>
        <p:spPr>
          <a:xfrm>
            <a:off x="955733" y="609633"/>
            <a:ext cx="1028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6"/>
          <p:cNvSpPr/>
          <p:nvPr/>
        </p:nvSpPr>
        <p:spPr>
          <a:xfrm rot="10800000">
            <a:off x="11852002" y="2511300"/>
            <a:ext cx="372957" cy="2075077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26"/>
          <p:cNvSpPr/>
          <p:nvPr/>
        </p:nvSpPr>
        <p:spPr>
          <a:xfrm rot="10800000">
            <a:off x="11047207" y="589358"/>
            <a:ext cx="1753779" cy="4973053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1" name="Google Shape;731;p26"/>
          <p:cNvSpPr/>
          <p:nvPr/>
        </p:nvSpPr>
        <p:spPr>
          <a:xfrm rot="10800000">
            <a:off x="11738740" y="5929091"/>
            <a:ext cx="497017" cy="406517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2" name="Google Shape;732;p26"/>
          <p:cNvSpPr/>
          <p:nvPr/>
        </p:nvSpPr>
        <p:spPr>
          <a:xfrm rot="10800000">
            <a:off x="10620104" y="1907280"/>
            <a:ext cx="2200613" cy="4428339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26"/>
          <p:cNvSpPr/>
          <p:nvPr/>
        </p:nvSpPr>
        <p:spPr>
          <a:xfrm rot="10800000">
            <a:off x="11633547" y="3978340"/>
            <a:ext cx="507349" cy="711501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4" name="Google Shape;734;p26"/>
          <p:cNvSpPr/>
          <p:nvPr/>
        </p:nvSpPr>
        <p:spPr>
          <a:xfrm rot="10800000">
            <a:off x="11870333" y="1657215"/>
            <a:ext cx="482569" cy="728592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5" name="Google Shape;735;p26"/>
          <p:cNvSpPr/>
          <p:nvPr/>
        </p:nvSpPr>
        <p:spPr>
          <a:xfrm rot="10800000">
            <a:off x="10968357" y="245865"/>
            <a:ext cx="1831152" cy="1359692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6" name="Google Shape;736;p26"/>
          <p:cNvSpPr/>
          <p:nvPr/>
        </p:nvSpPr>
        <p:spPr>
          <a:xfrm rot="10800000">
            <a:off x="11876239" y="2255366"/>
            <a:ext cx="359519" cy="947348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7" name="Google Shape;737;p26"/>
          <p:cNvSpPr/>
          <p:nvPr/>
        </p:nvSpPr>
        <p:spPr>
          <a:xfrm rot="10800000">
            <a:off x="11497449" y="2529200"/>
            <a:ext cx="206172" cy="1105045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8" name="Google Shape;738;p26"/>
          <p:cNvSpPr/>
          <p:nvPr/>
        </p:nvSpPr>
        <p:spPr>
          <a:xfrm rot="10800000">
            <a:off x="11210949" y="1290764"/>
            <a:ext cx="930880" cy="2083467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9" name="Google Shape;739;p26"/>
          <p:cNvSpPr/>
          <p:nvPr/>
        </p:nvSpPr>
        <p:spPr>
          <a:xfrm rot="10800000">
            <a:off x="11046573" y="4268290"/>
            <a:ext cx="1189176" cy="1472409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0" name="Google Shape;740;p26"/>
          <p:cNvSpPr/>
          <p:nvPr/>
        </p:nvSpPr>
        <p:spPr>
          <a:xfrm rot="-9150749">
            <a:off x="10993707" y="-116071"/>
            <a:ext cx="930919" cy="2083555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1" name="Google Shape;741;p26"/>
          <p:cNvSpPr/>
          <p:nvPr/>
        </p:nvSpPr>
        <p:spPr>
          <a:xfrm rot="7554719">
            <a:off x="10571325" y="3558024"/>
            <a:ext cx="1551584" cy="3472709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2" name="Google Shape;742;p26"/>
          <p:cNvSpPr/>
          <p:nvPr/>
        </p:nvSpPr>
        <p:spPr>
          <a:xfrm rot="-6722857">
            <a:off x="10350573" y="-85161"/>
            <a:ext cx="884308" cy="1240144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3" name="Google Shape;743;p26"/>
          <p:cNvSpPr/>
          <p:nvPr/>
        </p:nvSpPr>
        <p:spPr>
          <a:xfrm>
            <a:off x="11615549" y="36458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26"/>
          <p:cNvSpPr/>
          <p:nvPr/>
        </p:nvSpPr>
        <p:spPr>
          <a:xfrm>
            <a:off x="11379498" y="62260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26"/>
          <p:cNvSpPr/>
          <p:nvPr/>
        </p:nvSpPr>
        <p:spPr>
          <a:xfrm>
            <a:off x="11040034" y="9645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6" name="Google Shape;746;p26"/>
          <p:cNvSpPr/>
          <p:nvPr/>
        </p:nvSpPr>
        <p:spPr>
          <a:xfrm>
            <a:off x="11636379" y="60666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7" name="Google Shape;747;p26"/>
          <p:cNvSpPr/>
          <p:nvPr/>
        </p:nvSpPr>
        <p:spPr>
          <a:xfrm>
            <a:off x="767550" y="587770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8" name="Google Shape;748;p26"/>
          <p:cNvSpPr/>
          <p:nvPr/>
        </p:nvSpPr>
        <p:spPr>
          <a:xfrm>
            <a:off x="4842964" y="63869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9" name="Google Shape;749;p26"/>
          <p:cNvSpPr/>
          <p:nvPr/>
        </p:nvSpPr>
        <p:spPr>
          <a:xfrm>
            <a:off x="188512" y="517866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0" name="Google Shape;750;p26"/>
          <p:cNvSpPr/>
          <p:nvPr/>
        </p:nvSpPr>
        <p:spPr>
          <a:xfrm>
            <a:off x="2141149" y="1811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1" name="Google Shape;751;p26"/>
          <p:cNvSpPr/>
          <p:nvPr/>
        </p:nvSpPr>
        <p:spPr>
          <a:xfrm>
            <a:off x="608153" y="390266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2" name="Google Shape;752;p26"/>
          <p:cNvSpPr/>
          <p:nvPr/>
        </p:nvSpPr>
        <p:spPr>
          <a:xfrm rot="10800000">
            <a:off x="9052568" y="1783914"/>
            <a:ext cx="2958104" cy="595265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3" name="Google Shape;753;p26"/>
          <p:cNvSpPr/>
          <p:nvPr/>
        </p:nvSpPr>
        <p:spPr>
          <a:xfrm rot="9955178">
            <a:off x="9725220" y="1482068"/>
            <a:ext cx="930928" cy="2083576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4" name="Google Shape;754;p26"/>
          <p:cNvSpPr/>
          <p:nvPr/>
        </p:nvSpPr>
        <p:spPr>
          <a:xfrm rot="-8985401">
            <a:off x="10081050" y="-591301"/>
            <a:ext cx="640071" cy="1686652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823293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7"/>
          <p:cNvSpPr txBox="1">
            <a:spLocks noGrp="1"/>
          </p:cNvSpPr>
          <p:nvPr>
            <p:ph type="subTitle" idx="1"/>
          </p:nvPr>
        </p:nvSpPr>
        <p:spPr>
          <a:xfrm>
            <a:off x="1341733" y="4703800"/>
            <a:ext cx="4359600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27"/>
          <p:cNvSpPr txBox="1">
            <a:spLocks noGrp="1"/>
          </p:cNvSpPr>
          <p:nvPr>
            <p:ph type="subTitle" idx="2"/>
          </p:nvPr>
        </p:nvSpPr>
        <p:spPr>
          <a:xfrm>
            <a:off x="1909133" y="5202600"/>
            <a:ext cx="3224800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7"/>
          <p:cNvSpPr txBox="1">
            <a:spLocks noGrp="1"/>
          </p:cNvSpPr>
          <p:nvPr>
            <p:ph type="title"/>
          </p:nvPr>
        </p:nvSpPr>
        <p:spPr>
          <a:xfrm>
            <a:off x="955733" y="609567"/>
            <a:ext cx="1028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27"/>
          <p:cNvSpPr txBox="1">
            <a:spLocks noGrp="1"/>
          </p:cNvSpPr>
          <p:nvPr>
            <p:ph type="subTitle" idx="3"/>
          </p:nvPr>
        </p:nvSpPr>
        <p:spPr>
          <a:xfrm>
            <a:off x="6490567" y="4703800"/>
            <a:ext cx="4359600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27"/>
          <p:cNvSpPr txBox="1">
            <a:spLocks noGrp="1"/>
          </p:cNvSpPr>
          <p:nvPr>
            <p:ph type="subTitle" idx="4"/>
          </p:nvPr>
        </p:nvSpPr>
        <p:spPr>
          <a:xfrm>
            <a:off x="7057967" y="5202600"/>
            <a:ext cx="3224800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27"/>
          <p:cNvSpPr/>
          <p:nvPr/>
        </p:nvSpPr>
        <p:spPr>
          <a:xfrm rot="10800000">
            <a:off x="-49913" y="3651"/>
            <a:ext cx="991376" cy="6857849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2" name="Google Shape;762;p27"/>
          <p:cNvSpPr/>
          <p:nvPr/>
        </p:nvSpPr>
        <p:spPr>
          <a:xfrm rot="9870421">
            <a:off x="119891" y="-131673"/>
            <a:ext cx="774869" cy="86773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3" name="Google Shape;763;p27"/>
          <p:cNvSpPr/>
          <p:nvPr/>
        </p:nvSpPr>
        <p:spPr>
          <a:xfrm rot="10800000">
            <a:off x="-66333" y="5556783"/>
            <a:ext cx="602544" cy="138337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4" name="Google Shape;764;p27"/>
          <p:cNvSpPr/>
          <p:nvPr/>
        </p:nvSpPr>
        <p:spPr>
          <a:xfrm flipH="1">
            <a:off x="105151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5" name="Google Shape;765;p27"/>
          <p:cNvSpPr/>
          <p:nvPr/>
        </p:nvSpPr>
        <p:spPr>
          <a:xfrm flipH="1">
            <a:off x="318618" y="22551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6" name="Google Shape;766;p27"/>
          <p:cNvSpPr/>
          <p:nvPr/>
        </p:nvSpPr>
        <p:spPr>
          <a:xfrm flipH="1">
            <a:off x="749681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7" name="Google Shape;767;p27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8" name="Google Shape;768;p27"/>
          <p:cNvSpPr/>
          <p:nvPr/>
        </p:nvSpPr>
        <p:spPr>
          <a:xfrm flipH="1">
            <a:off x="1055728" y="196045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9" name="Google Shape;769;p27"/>
          <p:cNvSpPr/>
          <p:nvPr/>
        </p:nvSpPr>
        <p:spPr>
          <a:xfrm>
            <a:off x="10533341" y="-374617"/>
            <a:ext cx="978491" cy="82336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0" name="Google Shape;770;p27"/>
          <p:cNvSpPr/>
          <p:nvPr/>
        </p:nvSpPr>
        <p:spPr>
          <a:xfrm>
            <a:off x="11205934" y="-15133"/>
            <a:ext cx="978521" cy="6857849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1" name="Google Shape;771;p27"/>
          <p:cNvSpPr/>
          <p:nvPr/>
        </p:nvSpPr>
        <p:spPr>
          <a:xfrm rot="-929579">
            <a:off x="11239759" y="6110305"/>
            <a:ext cx="774869" cy="86773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2" name="Google Shape;772;p27"/>
          <p:cNvSpPr/>
          <p:nvPr/>
        </p:nvSpPr>
        <p:spPr>
          <a:xfrm>
            <a:off x="11598308" y="-93800"/>
            <a:ext cx="602544" cy="138337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3" name="Google Shape;773;p27"/>
          <p:cNvSpPr/>
          <p:nvPr/>
        </p:nvSpPr>
        <p:spPr>
          <a:xfrm rot="10800000" flipH="1">
            <a:off x="11825769" y="1349446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4" name="Google Shape;774;p27"/>
          <p:cNvSpPr/>
          <p:nvPr/>
        </p:nvSpPr>
        <p:spPr>
          <a:xfrm rot="10800000" flipH="1">
            <a:off x="11639386" y="4887895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5" name="Google Shape;775;p27"/>
          <p:cNvSpPr/>
          <p:nvPr/>
        </p:nvSpPr>
        <p:spPr>
          <a:xfrm rot="10800000" flipH="1">
            <a:off x="11887552" y="581697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6" name="Google Shape;776;p27"/>
          <p:cNvSpPr/>
          <p:nvPr/>
        </p:nvSpPr>
        <p:spPr>
          <a:xfrm rot="10800000" flipH="1">
            <a:off x="11370652" y="262212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7" name="Google Shape;777;p27"/>
          <p:cNvSpPr/>
          <p:nvPr/>
        </p:nvSpPr>
        <p:spPr>
          <a:xfrm flipH="1">
            <a:off x="6252865" y="262200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8" name="Google Shape;778;p27"/>
          <p:cNvSpPr/>
          <p:nvPr/>
        </p:nvSpPr>
        <p:spPr>
          <a:xfrm rot="10800000" flipH="1">
            <a:off x="5509519" y="6575845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4122950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8"/>
          <p:cNvSpPr txBox="1">
            <a:spLocks noGrp="1"/>
          </p:cNvSpPr>
          <p:nvPr>
            <p:ph type="subTitle" idx="1"/>
          </p:nvPr>
        </p:nvSpPr>
        <p:spPr>
          <a:xfrm>
            <a:off x="961467" y="1848000"/>
            <a:ext cx="5134400" cy="4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1" name="Google Shape;781;p28"/>
          <p:cNvSpPr txBox="1">
            <a:spLocks noGrp="1"/>
          </p:cNvSpPr>
          <p:nvPr>
            <p:ph type="title"/>
          </p:nvPr>
        </p:nvSpPr>
        <p:spPr>
          <a:xfrm>
            <a:off x="955733" y="613667"/>
            <a:ext cx="1028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28"/>
          <p:cNvSpPr txBox="1">
            <a:spLocks noGrp="1"/>
          </p:cNvSpPr>
          <p:nvPr>
            <p:ph type="subTitle" idx="2"/>
          </p:nvPr>
        </p:nvSpPr>
        <p:spPr>
          <a:xfrm>
            <a:off x="6096000" y="1848167"/>
            <a:ext cx="5134400" cy="4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3" name="Google Shape;783;p28"/>
          <p:cNvSpPr txBox="1">
            <a:spLocks noGrp="1"/>
          </p:cNvSpPr>
          <p:nvPr>
            <p:ph type="subTitle" idx="3"/>
          </p:nvPr>
        </p:nvSpPr>
        <p:spPr>
          <a:xfrm>
            <a:off x="961467" y="1356967"/>
            <a:ext cx="10274800" cy="5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11451567" y="2082900"/>
            <a:ext cx="996871" cy="2768368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5" name="Google Shape;785;p28"/>
          <p:cNvSpPr/>
          <p:nvPr/>
        </p:nvSpPr>
        <p:spPr>
          <a:xfrm>
            <a:off x="10197620" y="5697449"/>
            <a:ext cx="1898373" cy="159748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6" name="Google Shape;786;p28"/>
          <p:cNvSpPr/>
          <p:nvPr/>
        </p:nvSpPr>
        <p:spPr>
          <a:xfrm>
            <a:off x="10754467" y="-246472"/>
            <a:ext cx="1478127" cy="339374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7" name="Google Shape;787;p28"/>
          <p:cNvSpPr/>
          <p:nvPr/>
        </p:nvSpPr>
        <p:spPr>
          <a:xfrm>
            <a:off x="43064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8" name="Google Shape;788;p28"/>
          <p:cNvSpPr/>
          <p:nvPr/>
        </p:nvSpPr>
        <p:spPr>
          <a:xfrm>
            <a:off x="-85075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9" name="Google Shape;789;p28"/>
          <p:cNvSpPr/>
          <p:nvPr/>
        </p:nvSpPr>
        <p:spPr>
          <a:xfrm>
            <a:off x="-33733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0" name="Google Shape;790;p28"/>
          <p:cNvSpPr/>
          <p:nvPr/>
        </p:nvSpPr>
        <p:spPr>
          <a:xfrm>
            <a:off x="-24141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1" name="Google Shape;791;p28"/>
          <p:cNvSpPr/>
          <p:nvPr/>
        </p:nvSpPr>
        <p:spPr>
          <a:xfrm flipH="1">
            <a:off x="11067140" y="5869790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2" name="Google Shape;792;p28"/>
          <p:cNvSpPr/>
          <p:nvPr/>
        </p:nvSpPr>
        <p:spPr>
          <a:xfrm flipH="1">
            <a:off x="423267" y="1888267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3" name="Google Shape;793;p28"/>
          <p:cNvSpPr/>
          <p:nvPr/>
        </p:nvSpPr>
        <p:spPr>
          <a:xfrm flipH="1">
            <a:off x="518214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4" name="Google Shape;794;p28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5" name="Google Shape;795;p28"/>
          <p:cNvSpPr/>
          <p:nvPr/>
        </p:nvSpPr>
        <p:spPr>
          <a:xfrm flipH="1">
            <a:off x="9128062" y="63217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6" name="Google Shape;796;p28"/>
          <p:cNvSpPr/>
          <p:nvPr/>
        </p:nvSpPr>
        <p:spPr>
          <a:xfrm flipH="1">
            <a:off x="11759665" y="551594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7" name="Google Shape;797;p28"/>
          <p:cNvSpPr/>
          <p:nvPr/>
        </p:nvSpPr>
        <p:spPr>
          <a:xfrm flipH="1">
            <a:off x="11600295" y="1113045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8" name="Google Shape;798;p28"/>
          <p:cNvSpPr/>
          <p:nvPr/>
        </p:nvSpPr>
        <p:spPr>
          <a:xfrm flipH="1">
            <a:off x="10597699" y="77874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597313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>
            <a:spLocks noGrp="1"/>
          </p:cNvSpPr>
          <p:nvPr>
            <p:ph type="title"/>
          </p:nvPr>
        </p:nvSpPr>
        <p:spPr>
          <a:xfrm>
            <a:off x="955733" y="607600"/>
            <a:ext cx="1028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1"/>
          </p:nvPr>
        </p:nvSpPr>
        <p:spPr>
          <a:xfrm>
            <a:off x="752767" y="3518733"/>
            <a:ext cx="3544800" cy="6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2"/>
          </p:nvPr>
        </p:nvSpPr>
        <p:spPr>
          <a:xfrm>
            <a:off x="1073967" y="4019733"/>
            <a:ext cx="2902400" cy="1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3"/>
          </p:nvPr>
        </p:nvSpPr>
        <p:spPr>
          <a:xfrm>
            <a:off x="4323548" y="3518733"/>
            <a:ext cx="3544800" cy="6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9"/>
          <p:cNvSpPr txBox="1">
            <a:spLocks noGrp="1"/>
          </p:cNvSpPr>
          <p:nvPr>
            <p:ph type="subTitle" idx="4"/>
          </p:nvPr>
        </p:nvSpPr>
        <p:spPr>
          <a:xfrm>
            <a:off x="4644749" y="4019733"/>
            <a:ext cx="2902400" cy="1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9"/>
          <p:cNvSpPr txBox="1">
            <a:spLocks noGrp="1"/>
          </p:cNvSpPr>
          <p:nvPr>
            <p:ph type="subTitle" idx="5"/>
          </p:nvPr>
        </p:nvSpPr>
        <p:spPr>
          <a:xfrm>
            <a:off x="7894295" y="3518733"/>
            <a:ext cx="3544800" cy="6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29"/>
          <p:cNvSpPr txBox="1">
            <a:spLocks noGrp="1"/>
          </p:cNvSpPr>
          <p:nvPr>
            <p:ph type="subTitle" idx="6"/>
          </p:nvPr>
        </p:nvSpPr>
        <p:spPr>
          <a:xfrm>
            <a:off x="8215512" y="4019733"/>
            <a:ext cx="2902400" cy="1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29"/>
          <p:cNvSpPr/>
          <p:nvPr/>
        </p:nvSpPr>
        <p:spPr>
          <a:xfrm rot="10800000" flipH="1">
            <a:off x="11175352" y="457246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8" name="Google Shape;808;p29"/>
          <p:cNvSpPr/>
          <p:nvPr/>
        </p:nvSpPr>
        <p:spPr>
          <a:xfrm>
            <a:off x="11607751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9" name="Google Shape;809;p29"/>
          <p:cNvSpPr/>
          <p:nvPr/>
        </p:nvSpPr>
        <p:spPr>
          <a:xfrm rot="10800000">
            <a:off x="-10481" y="3076882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0" name="Google Shape;810;p29"/>
          <p:cNvSpPr/>
          <p:nvPr/>
        </p:nvSpPr>
        <p:spPr>
          <a:xfrm rot="10800000">
            <a:off x="-7515" y="457246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1" name="Google Shape;811;p29"/>
          <p:cNvSpPr/>
          <p:nvPr/>
        </p:nvSpPr>
        <p:spPr>
          <a:xfrm flipH="1">
            <a:off x="1032979" y="6125111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2" name="Google Shape;812;p29"/>
          <p:cNvSpPr/>
          <p:nvPr/>
        </p:nvSpPr>
        <p:spPr>
          <a:xfrm rot="10800000" flipH="1">
            <a:off x="-24843" y="-3054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3" name="Google Shape;813;p29"/>
          <p:cNvSpPr/>
          <p:nvPr/>
        </p:nvSpPr>
        <p:spPr>
          <a:xfrm rot="9829011">
            <a:off x="10316087" y="6149771"/>
            <a:ext cx="1174063" cy="987965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4" name="Google Shape;814;p29"/>
          <p:cNvSpPr/>
          <p:nvPr/>
        </p:nvSpPr>
        <p:spPr>
          <a:xfrm rot="-9899975" flipH="1">
            <a:off x="11359234" y="-167344"/>
            <a:ext cx="929665" cy="104114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5" name="Google Shape;815;p29"/>
          <p:cNvGrpSpPr/>
          <p:nvPr/>
        </p:nvGrpSpPr>
        <p:grpSpPr>
          <a:xfrm>
            <a:off x="-1513157" y="-1510997"/>
            <a:ext cx="3032400" cy="3032400"/>
            <a:chOff x="-1087568" y="-1126448"/>
            <a:chExt cx="2274300" cy="2274300"/>
          </a:xfrm>
        </p:grpSpPr>
        <p:sp>
          <p:nvSpPr>
            <p:cNvPr id="816" name="Google Shape;816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0" name="Google Shape;820;p29"/>
          <p:cNvSpPr/>
          <p:nvPr/>
        </p:nvSpPr>
        <p:spPr>
          <a:xfrm>
            <a:off x="11840633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1" name="Google Shape;821;p29"/>
          <p:cNvSpPr/>
          <p:nvPr/>
        </p:nvSpPr>
        <p:spPr>
          <a:xfrm>
            <a:off x="11240333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2" name="Google Shape;822;p29"/>
          <p:cNvSpPr/>
          <p:nvPr/>
        </p:nvSpPr>
        <p:spPr>
          <a:xfrm rot="1705102" flipH="1">
            <a:off x="11357815" y="3576256"/>
            <a:ext cx="1054432" cy="1254403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3" name="Google Shape;823;p29"/>
          <p:cNvGrpSpPr/>
          <p:nvPr/>
        </p:nvGrpSpPr>
        <p:grpSpPr>
          <a:xfrm>
            <a:off x="10693843" y="-1510997"/>
            <a:ext cx="3032400" cy="3032400"/>
            <a:chOff x="-1087568" y="-1126448"/>
            <a:chExt cx="2274300" cy="2274300"/>
          </a:xfrm>
        </p:grpSpPr>
        <p:sp>
          <p:nvSpPr>
            <p:cNvPr id="824" name="Google Shape;824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8" name="Google Shape;828;p29"/>
          <p:cNvSpPr/>
          <p:nvPr/>
        </p:nvSpPr>
        <p:spPr>
          <a:xfrm>
            <a:off x="549167" y="630845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29"/>
          <p:cNvSpPr/>
          <p:nvPr/>
        </p:nvSpPr>
        <p:spPr>
          <a:xfrm>
            <a:off x="644534" y="1281167"/>
            <a:ext cx="108233" cy="1081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29"/>
          <p:cNvSpPr/>
          <p:nvPr/>
        </p:nvSpPr>
        <p:spPr>
          <a:xfrm>
            <a:off x="1073967" y="1859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29"/>
          <p:cNvSpPr/>
          <p:nvPr/>
        </p:nvSpPr>
        <p:spPr>
          <a:xfrm>
            <a:off x="11485867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2" name="Google Shape;832;p29"/>
          <p:cNvSpPr/>
          <p:nvPr/>
        </p:nvSpPr>
        <p:spPr>
          <a:xfrm>
            <a:off x="11805348" y="138937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3" name="Google Shape;833;p29"/>
          <p:cNvSpPr/>
          <p:nvPr/>
        </p:nvSpPr>
        <p:spPr>
          <a:xfrm>
            <a:off x="2244067" y="63402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4" name="Google Shape;834;p29"/>
          <p:cNvSpPr/>
          <p:nvPr/>
        </p:nvSpPr>
        <p:spPr>
          <a:xfrm>
            <a:off x="403284" y="37259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5218863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0"/>
          <p:cNvSpPr txBox="1">
            <a:spLocks noGrp="1"/>
          </p:cNvSpPr>
          <p:nvPr>
            <p:ph type="title"/>
          </p:nvPr>
        </p:nvSpPr>
        <p:spPr>
          <a:xfrm>
            <a:off x="955733" y="625867"/>
            <a:ext cx="1028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30"/>
          <p:cNvSpPr txBox="1">
            <a:spLocks noGrp="1"/>
          </p:cNvSpPr>
          <p:nvPr>
            <p:ph type="subTitle" idx="1"/>
          </p:nvPr>
        </p:nvSpPr>
        <p:spPr>
          <a:xfrm>
            <a:off x="1125533" y="1905267"/>
            <a:ext cx="3480800" cy="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30"/>
          <p:cNvSpPr txBox="1">
            <a:spLocks noGrp="1"/>
          </p:cNvSpPr>
          <p:nvPr>
            <p:ph type="subTitle" idx="2"/>
          </p:nvPr>
        </p:nvSpPr>
        <p:spPr>
          <a:xfrm>
            <a:off x="1837767" y="2411933"/>
            <a:ext cx="2764000" cy="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30"/>
          <p:cNvSpPr txBox="1">
            <a:spLocks noGrp="1"/>
          </p:cNvSpPr>
          <p:nvPr>
            <p:ph type="subTitle" idx="3"/>
          </p:nvPr>
        </p:nvSpPr>
        <p:spPr>
          <a:xfrm>
            <a:off x="7611833" y="1905267"/>
            <a:ext cx="3480800" cy="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30"/>
          <p:cNvSpPr txBox="1">
            <a:spLocks noGrp="1"/>
          </p:cNvSpPr>
          <p:nvPr>
            <p:ph type="subTitle" idx="4"/>
          </p:nvPr>
        </p:nvSpPr>
        <p:spPr>
          <a:xfrm>
            <a:off x="7590100" y="2411933"/>
            <a:ext cx="2764000" cy="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30"/>
          <p:cNvSpPr txBox="1">
            <a:spLocks noGrp="1"/>
          </p:cNvSpPr>
          <p:nvPr>
            <p:ph type="subTitle" idx="5"/>
          </p:nvPr>
        </p:nvSpPr>
        <p:spPr>
          <a:xfrm>
            <a:off x="1125567" y="4146067"/>
            <a:ext cx="3480800" cy="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30"/>
          <p:cNvSpPr txBox="1">
            <a:spLocks noGrp="1"/>
          </p:cNvSpPr>
          <p:nvPr>
            <p:ph type="subTitle" idx="6"/>
          </p:nvPr>
        </p:nvSpPr>
        <p:spPr>
          <a:xfrm>
            <a:off x="1837767" y="4652728"/>
            <a:ext cx="2764000" cy="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0"/>
          <p:cNvSpPr txBox="1">
            <a:spLocks noGrp="1"/>
          </p:cNvSpPr>
          <p:nvPr>
            <p:ph type="subTitle" idx="7"/>
          </p:nvPr>
        </p:nvSpPr>
        <p:spPr>
          <a:xfrm>
            <a:off x="7611833" y="4146067"/>
            <a:ext cx="3480800" cy="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30"/>
          <p:cNvSpPr txBox="1">
            <a:spLocks noGrp="1"/>
          </p:cNvSpPr>
          <p:nvPr>
            <p:ph type="subTitle" idx="8"/>
          </p:nvPr>
        </p:nvSpPr>
        <p:spPr>
          <a:xfrm>
            <a:off x="7590100" y="4652728"/>
            <a:ext cx="2764000" cy="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30"/>
          <p:cNvSpPr/>
          <p:nvPr/>
        </p:nvSpPr>
        <p:spPr>
          <a:xfrm rot="6329527" flipH="1">
            <a:off x="-167854" y="-393781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6" name="Google Shape;846;p30"/>
          <p:cNvSpPr/>
          <p:nvPr/>
        </p:nvSpPr>
        <p:spPr>
          <a:xfrm rot="9560678" flipH="1">
            <a:off x="11106713" y="-233380"/>
            <a:ext cx="1481644" cy="124678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7" name="Google Shape;847;p30"/>
          <p:cNvSpPr/>
          <p:nvPr/>
        </p:nvSpPr>
        <p:spPr>
          <a:xfrm rot="-4481061" flipH="1">
            <a:off x="9339785" y="5394627"/>
            <a:ext cx="1390185" cy="116978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8" name="Google Shape;848;p30"/>
          <p:cNvSpPr/>
          <p:nvPr/>
        </p:nvSpPr>
        <p:spPr>
          <a:xfrm rot="-5400000" flipH="1">
            <a:off x="5157808" y="12958"/>
            <a:ext cx="1808685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9" name="Google Shape;849;p30"/>
          <p:cNvSpPr/>
          <p:nvPr/>
        </p:nvSpPr>
        <p:spPr>
          <a:xfrm rot="-4470473" flipH="1">
            <a:off x="11017380" y="56574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0" name="Google Shape;850;p30"/>
          <p:cNvSpPr/>
          <p:nvPr/>
        </p:nvSpPr>
        <p:spPr>
          <a:xfrm rot="8584896" flipH="1">
            <a:off x="-479749" y="5553479"/>
            <a:ext cx="1358709" cy="11432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1" name="Google Shape;851;p30"/>
          <p:cNvSpPr/>
          <p:nvPr/>
        </p:nvSpPr>
        <p:spPr>
          <a:xfrm>
            <a:off x="11615549" y="36458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2" name="Google Shape;852;p30"/>
          <p:cNvSpPr/>
          <p:nvPr/>
        </p:nvSpPr>
        <p:spPr>
          <a:xfrm>
            <a:off x="111450" y="14247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3" name="Google Shape;853;p30"/>
          <p:cNvSpPr/>
          <p:nvPr/>
        </p:nvSpPr>
        <p:spPr>
          <a:xfrm>
            <a:off x="11282950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30"/>
          <p:cNvSpPr/>
          <p:nvPr/>
        </p:nvSpPr>
        <p:spPr>
          <a:xfrm>
            <a:off x="349033" y="54512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5" name="Google Shape;855;p30"/>
          <p:cNvSpPr/>
          <p:nvPr/>
        </p:nvSpPr>
        <p:spPr>
          <a:xfrm>
            <a:off x="11456182" y="1859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6" name="Google Shape;856;p30"/>
          <p:cNvSpPr/>
          <p:nvPr/>
        </p:nvSpPr>
        <p:spPr>
          <a:xfrm>
            <a:off x="2385829" y="65573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7" name="Google Shape;857;p30"/>
          <p:cNvSpPr/>
          <p:nvPr/>
        </p:nvSpPr>
        <p:spPr>
          <a:xfrm>
            <a:off x="832616" y="56441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8" name="Google Shape;858;p30"/>
          <p:cNvSpPr/>
          <p:nvPr/>
        </p:nvSpPr>
        <p:spPr>
          <a:xfrm>
            <a:off x="1634063" y="398251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9" name="Google Shape;859;p30"/>
          <p:cNvSpPr/>
          <p:nvPr/>
        </p:nvSpPr>
        <p:spPr>
          <a:xfrm>
            <a:off x="223983" y="581451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0" name="Google Shape;860;p30"/>
          <p:cNvSpPr/>
          <p:nvPr/>
        </p:nvSpPr>
        <p:spPr>
          <a:xfrm>
            <a:off x="10775082" y="63470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1" name="Google Shape;861;p30"/>
          <p:cNvSpPr/>
          <p:nvPr/>
        </p:nvSpPr>
        <p:spPr>
          <a:xfrm>
            <a:off x="11949129" y="581451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3839260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Title and five columns 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1"/>
          <p:cNvSpPr txBox="1">
            <a:spLocks noGrp="1"/>
          </p:cNvSpPr>
          <p:nvPr>
            <p:ph type="subTitle" idx="1"/>
          </p:nvPr>
        </p:nvSpPr>
        <p:spPr>
          <a:xfrm>
            <a:off x="1219667" y="1839200"/>
            <a:ext cx="2953200" cy="1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31"/>
          <p:cNvSpPr txBox="1">
            <a:spLocks noGrp="1"/>
          </p:cNvSpPr>
          <p:nvPr>
            <p:ph type="subTitle" idx="2"/>
          </p:nvPr>
        </p:nvSpPr>
        <p:spPr>
          <a:xfrm>
            <a:off x="1314267" y="2783633"/>
            <a:ext cx="2764000" cy="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31"/>
          <p:cNvSpPr txBox="1">
            <a:spLocks noGrp="1"/>
          </p:cNvSpPr>
          <p:nvPr>
            <p:ph type="subTitle" idx="3"/>
          </p:nvPr>
        </p:nvSpPr>
        <p:spPr>
          <a:xfrm>
            <a:off x="2919509" y="4299933"/>
            <a:ext cx="2953200" cy="1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31"/>
          <p:cNvSpPr txBox="1">
            <a:spLocks noGrp="1"/>
          </p:cNvSpPr>
          <p:nvPr>
            <p:ph type="subTitle" idx="4"/>
          </p:nvPr>
        </p:nvSpPr>
        <p:spPr>
          <a:xfrm>
            <a:off x="3014100" y="5271161"/>
            <a:ext cx="2764000" cy="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31"/>
          <p:cNvSpPr txBox="1">
            <a:spLocks noGrp="1"/>
          </p:cNvSpPr>
          <p:nvPr>
            <p:ph type="subTitle" idx="5"/>
          </p:nvPr>
        </p:nvSpPr>
        <p:spPr>
          <a:xfrm>
            <a:off x="4619351" y="1839200"/>
            <a:ext cx="2953200" cy="1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31"/>
          <p:cNvSpPr txBox="1">
            <a:spLocks noGrp="1"/>
          </p:cNvSpPr>
          <p:nvPr>
            <p:ph type="subTitle" idx="6"/>
          </p:nvPr>
        </p:nvSpPr>
        <p:spPr>
          <a:xfrm>
            <a:off x="4713933" y="2783633"/>
            <a:ext cx="2764000" cy="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31"/>
          <p:cNvSpPr txBox="1">
            <a:spLocks noGrp="1"/>
          </p:cNvSpPr>
          <p:nvPr>
            <p:ph type="subTitle" idx="7"/>
          </p:nvPr>
        </p:nvSpPr>
        <p:spPr>
          <a:xfrm>
            <a:off x="8019036" y="1839200"/>
            <a:ext cx="2953200" cy="1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31"/>
          <p:cNvSpPr txBox="1">
            <a:spLocks noGrp="1"/>
          </p:cNvSpPr>
          <p:nvPr>
            <p:ph type="subTitle" idx="8"/>
          </p:nvPr>
        </p:nvSpPr>
        <p:spPr>
          <a:xfrm>
            <a:off x="8113600" y="2783633"/>
            <a:ext cx="2764000" cy="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31"/>
          <p:cNvSpPr txBox="1">
            <a:spLocks noGrp="1"/>
          </p:cNvSpPr>
          <p:nvPr>
            <p:ph type="subTitle" idx="9"/>
          </p:nvPr>
        </p:nvSpPr>
        <p:spPr>
          <a:xfrm>
            <a:off x="6319193" y="4299933"/>
            <a:ext cx="2953200" cy="1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31"/>
          <p:cNvSpPr txBox="1">
            <a:spLocks noGrp="1"/>
          </p:cNvSpPr>
          <p:nvPr>
            <p:ph type="subTitle" idx="13"/>
          </p:nvPr>
        </p:nvSpPr>
        <p:spPr>
          <a:xfrm>
            <a:off x="6413800" y="5271161"/>
            <a:ext cx="2764000" cy="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31"/>
          <p:cNvSpPr txBox="1">
            <a:spLocks noGrp="1"/>
          </p:cNvSpPr>
          <p:nvPr>
            <p:ph type="title"/>
          </p:nvPr>
        </p:nvSpPr>
        <p:spPr>
          <a:xfrm>
            <a:off x="955733" y="604116"/>
            <a:ext cx="1028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31"/>
          <p:cNvSpPr/>
          <p:nvPr/>
        </p:nvSpPr>
        <p:spPr>
          <a:xfrm rot="10800000" flipH="1">
            <a:off x="11175352" y="457246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5" name="Google Shape;875;p31"/>
          <p:cNvSpPr/>
          <p:nvPr/>
        </p:nvSpPr>
        <p:spPr>
          <a:xfrm>
            <a:off x="11607751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6" name="Google Shape;876;p31"/>
          <p:cNvSpPr/>
          <p:nvPr/>
        </p:nvSpPr>
        <p:spPr>
          <a:xfrm rot="10800000">
            <a:off x="-10481" y="3076882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7" name="Google Shape;877;p31"/>
          <p:cNvSpPr/>
          <p:nvPr/>
        </p:nvSpPr>
        <p:spPr>
          <a:xfrm rot="10800000">
            <a:off x="-7515" y="457246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8" name="Google Shape;878;p31"/>
          <p:cNvSpPr/>
          <p:nvPr/>
        </p:nvSpPr>
        <p:spPr>
          <a:xfrm flipH="1">
            <a:off x="1032979" y="6125111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9" name="Google Shape;879;p31"/>
          <p:cNvSpPr/>
          <p:nvPr/>
        </p:nvSpPr>
        <p:spPr>
          <a:xfrm rot="10800000" flipH="1">
            <a:off x="-24843" y="-3054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0" name="Google Shape;880;p31"/>
          <p:cNvSpPr/>
          <p:nvPr/>
        </p:nvSpPr>
        <p:spPr>
          <a:xfrm rot="9829011">
            <a:off x="10316087" y="6149771"/>
            <a:ext cx="1174063" cy="987965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1" name="Google Shape;881;p31"/>
          <p:cNvSpPr/>
          <p:nvPr/>
        </p:nvSpPr>
        <p:spPr>
          <a:xfrm rot="-9899975" flipH="1">
            <a:off x="11359234" y="-167344"/>
            <a:ext cx="929665" cy="104114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2" name="Google Shape;882;p31"/>
          <p:cNvGrpSpPr/>
          <p:nvPr/>
        </p:nvGrpSpPr>
        <p:grpSpPr>
          <a:xfrm>
            <a:off x="-1513157" y="-1510997"/>
            <a:ext cx="3032400" cy="3032400"/>
            <a:chOff x="-1087568" y="-1126448"/>
            <a:chExt cx="2274300" cy="2274300"/>
          </a:xfrm>
        </p:grpSpPr>
        <p:sp>
          <p:nvSpPr>
            <p:cNvPr id="883" name="Google Shape;883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7" name="Google Shape;887;p31"/>
          <p:cNvSpPr/>
          <p:nvPr/>
        </p:nvSpPr>
        <p:spPr>
          <a:xfrm>
            <a:off x="11840633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8" name="Google Shape;888;p31"/>
          <p:cNvSpPr/>
          <p:nvPr/>
        </p:nvSpPr>
        <p:spPr>
          <a:xfrm>
            <a:off x="11240333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9" name="Google Shape;889;p31"/>
          <p:cNvSpPr/>
          <p:nvPr/>
        </p:nvSpPr>
        <p:spPr>
          <a:xfrm rot="1705102" flipH="1">
            <a:off x="11357815" y="3576256"/>
            <a:ext cx="1054432" cy="1254403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0" name="Google Shape;890;p31"/>
          <p:cNvGrpSpPr/>
          <p:nvPr/>
        </p:nvGrpSpPr>
        <p:grpSpPr>
          <a:xfrm>
            <a:off x="10693843" y="-1510997"/>
            <a:ext cx="3032400" cy="3032400"/>
            <a:chOff x="-1087568" y="-1126448"/>
            <a:chExt cx="2274300" cy="2274300"/>
          </a:xfrm>
        </p:grpSpPr>
        <p:sp>
          <p:nvSpPr>
            <p:cNvPr id="891" name="Google Shape;891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95" name="Google Shape;895;p31"/>
          <p:cNvSpPr/>
          <p:nvPr/>
        </p:nvSpPr>
        <p:spPr>
          <a:xfrm>
            <a:off x="549167" y="630845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6" name="Google Shape;896;p31"/>
          <p:cNvSpPr/>
          <p:nvPr/>
        </p:nvSpPr>
        <p:spPr>
          <a:xfrm>
            <a:off x="644534" y="1281167"/>
            <a:ext cx="108233" cy="1081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7" name="Google Shape;897;p31"/>
          <p:cNvSpPr/>
          <p:nvPr/>
        </p:nvSpPr>
        <p:spPr>
          <a:xfrm>
            <a:off x="1073967" y="1859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8" name="Google Shape;898;p31"/>
          <p:cNvSpPr/>
          <p:nvPr/>
        </p:nvSpPr>
        <p:spPr>
          <a:xfrm>
            <a:off x="11485867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9" name="Google Shape;899;p31"/>
          <p:cNvSpPr/>
          <p:nvPr/>
        </p:nvSpPr>
        <p:spPr>
          <a:xfrm>
            <a:off x="11805348" y="138937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0" name="Google Shape;900;p31"/>
          <p:cNvSpPr/>
          <p:nvPr/>
        </p:nvSpPr>
        <p:spPr>
          <a:xfrm>
            <a:off x="2244067" y="63402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31"/>
          <p:cNvSpPr/>
          <p:nvPr/>
        </p:nvSpPr>
        <p:spPr>
          <a:xfrm>
            <a:off x="403284" y="37259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9517313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2"/>
          <p:cNvSpPr txBox="1">
            <a:spLocks noGrp="1"/>
          </p:cNvSpPr>
          <p:nvPr>
            <p:ph type="title"/>
          </p:nvPr>
        </p:nvSpPr>
        <p:spPr>
          <a:xfrm>
            <a:off x="1042000" y="613667"/>
            <a:ext cx="10108000" cy="7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32"/>
          <p:cNvSpPr txBox="1">
            <a:spLocks noGrp="1"/>
          </p:cNvSpPr>
          <p:nvPr>
            <p:ph type="subTitle" idx="1"/>
          </p:nvPr>
        </p:nvSpPr>
        <p:spPr>
          <a:xfrm>
            <a:off x="5343367" y="1831933"/>
            <a:ext cx="25968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32"/>
          <p:cNvSpPr txBox="1">
            <a:spLocks noGrp="1"/>
          </p:cNvSpPr>
          <p:nvPr>
            <p:ph type="subTitle" idx="2"/>
          </p:nvPr>
        </p:nvSpPr>
        <p:spPr>
          <a:xfrm>
            <a:off x="5348033" y="2344100"/>
            <a:ext cx="1988400" cy="11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32"/>
          <p:cNvSpPr txBox="1">
            <a:spLocks noGrp="1"/>
          </p:cNvSpPr>
          <p:nvPr>
            <p:ph type="subTitle" idx="3"/>
          </p:nvPr>
        </p:nvSpPr>
        <p:spPr>
          <a:xfrm>
            <a:off x="5343367" y="4022836"/>
            <a:ext cx="2596800" cy="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32"/>
          <p:cNvSpPr txBox="1">
            <a:spLocks noGrp="1"/>
          </p:cNvSpPr>
          <p:nvPr>
            <p:ph type="subTitle" idx="4"/>
          </p:nvPr>
        </p:nvSpPr>
        <p:spPr>
          <a:xfrm>
            <a:off x="5348017" y="4525036"/>
            <a:ext cx="1988400" cy="11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32"/>
          <p:cNvSpPr txBox="1">
            <a:spLocks noGrp="1"/>
          </p:cNvSpPr>
          <p:nvPr>
            <p:ph type="subTitle" idx="5"/>
          </p:nvPr>
        </p:nvSpPr>
        <p:spPr>
          <a:xfrm>
            <a:off x="8875533" y="1833000"/>
            <a:ext cx="25968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32"/>
          <p:cNvSpPr txBox="1">
            <a:spLocks noGrp="1"/>
          </p:cNvSpPr>
          <p:nvPr>
            <p:ph type="subTitle" idx="6"/>
          </p:nvPr>
        </p:nvSpPr>
        <p:spPr>
          <a:xfrm>
            <a:off x="8870017" y="2344100"/>
            <a:ext cx="1988400" cy="11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32"/>
          <p:cNvSpPr txBox="1">
            <a:spLocks noGrp="1"/>
          </p:cNvSpPr>
          <p:nvPr>
            <p:ph type="subTitle" idx="7"/>
          </p:nvPr>
        </p:nvSpPr>
        <p:spPr>
          <a:xfrm>
            <a:off x="8875533" y="4022432"/>
            <a:ext cx="2596800" cy="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32"/>
          <p:cNvSpPr txBox="1">
            <a:spLocks noGrp="1"/>
          </p:cNvSpPr>
          <p:nvPr>
            <p:ph type="subTitle" idx="8"/>
          </p:nvPr>
        </p:nvSpPr>
        <p:spPr>
          <a:xfrm>
            <a:off x="8870017" y="4525033"/>
            <a:ext cx="1988400" cy="11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32"/>
          <p:cNvSpPr txBox="1">
            <a:spLocks noGrp="1"/>
          </p:cNvSpPr>
          <p:nvPr>
            <p:ph type="subTitle" idx="9"/>
          </p:nvPr>
        </p:nvSpPr>
        <p:spPr>
          <a:xfrm>
            <a:off x="1892300" y="1831933"/>
            <a:ext cx="25968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32"/>
          <p:cNvSpPr txBox="1">
            <a:spLocks noGrp="1"/>
          </p:cNvSpPr>
          <p:nvPr>
            <p:ph type="subTitle" idx="13"/>
          </p:nvPr>
        </p:nvSpPr>
        <p:spPr>
          <a:xfrm>
            <a:off x="1892284" y="2344100"/>
            <a:ext cx="1988400" cy="11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32"/>
          <p:cNvSpPr txBox="1">
            <a:spLocks noGrp="1"/>
          </p:cNvSpPr>
          <p:nvPr>
            <p:ph type="subTitle" idx="14"/>
          </p:nvPr>
        </p:nvSpPr>
        <p:spPr>
          <a:xfrm>
            <a:off x="1892300" y="4014700"/>
            <a:ext cx="2596800" cy="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32"/>
          <p:cNvSpPr txBox="1">
            <a:spLocks noGrp="1"/>
          </p:cNvSpPr>
          <p:nvPr>
            <p:ph type="subTitle" idx="15"/>
          </p:nvPr>
        </p:nvSpPr>
        <p:spPr>
          <a:xfrm>
            <a:off x="1892284" y="4525036"/>
            <a:ext cx="1988400" cy="11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32"/>
          <p:cNvSpPr/>
          <p:nvPr/>
        </p:nvSpPr>
        <p:spPr>
          <a:xfrm>
            <a:off x="11175352" y="-184515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7" name="Google Shape;917;p32"/>
          <p:cNvSpPr/>
          <p:nvPr/>
        </p:nvSpPr>
        <p:spPr>
          <a:xfrm flipH="1">
            <a:off x="-10481" y="1182540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8" name="Google Shape;918;p32"/>
          <p:cNvSpPr/>
          <p:nvPr/>
        </p:nvSpPr>
        <p:spPr>
          <a:xfrm flipH="1">
            <a:off x="-7515" y="-184515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9" name="Google Shape;919;p32"/>
          <p:cNvSpPr/>
          <p:nvPr/>
        </p:nvSpPr>
        <p:spPr>
          <a:xfrm rot="10800000">
            <a:off x="1032979" y="-172794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0" name="Google Shape;920;p32"/>
          <p:cNvSpPr/>
          <p:nvPr/>
        </p:nvSpPr>
        <p:spPr>
          <a:xfrm>
            <a:off x="-24843" y="5932517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1" name="Google Shape;921;p32"/>
          <p:cNvSpPr/>
          <p:nvPr/>
        </p:nvSpPr>
        <p:spPr>
          <a:xfrm rot="970989" flipH="1">
            <a:off x="10316087" y="-278125"/>
            <a:ext cx="1174063" cy="987965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2" name="Google Shape;922;p32"/>
          <p:cNvSpPr/>
          <p:nvPr/>
        </p:nvSpPr>
        <p:spPr>
          <a:xfrm rot="-900025">
            <a:off x="11359234" y="5985806"/>
            <a:ext cx="929665" cy="104114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23" name="Google Shape;923;p32"/>
          <p:cNvGrpSpPr/>
          <p:nvPr/>
        </p:nvGrpSpPr>
        <p:grpSpPr>
          <a:xfrm rot="10800000" flipH="1">
            <a:off x="-1513157" y="5338208"/>
            <a:ext cx="3032400" cy="3032400"/>
            <a:chOff x="-1087568" y="-1126448"/>
            <a:chExt cx="2274300" cy="2274300"/>
          </a:xfrm>
        </p:grpSpPr>
        <p:sp>
          <p:nvSpPr>
            <p:cNvPr id="924" name="Google Shape;924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8" name="Google Shape;928;p32"/>
          <p:cNvSpPr/>
          <p:nvPr/>
        </p:nvSpPr>
        <p:spPr>
          <a:xfrm rot="10800000" flipH="1">
            <a:off x="11840633" y="1362696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9" name="Google Shape;929;p32"/>
          <p:cNvSpPr/>
          <p:nvPr/>
        </p:nvSpPr>
        <p:spPr>
          <a:xfrm rot="10800000" flipH="1">
            <a:off x="11240333" y="283775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0" name="Google Shape;930;p32"/>
          <p:cNvSpPr/>
          <p:nvPr/>
        </p:nvSpPr>
        <p:spPr>
          <a:xfrm rot="9094898">
            <a:off x="11357815" y="2028952"/>
            <a:ext cx="1054432" cy="1254403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1" name="Google Shape;931;p32"/>
          <p:cNvGrpSpPr/>
          <p:nvPr/>
        </p:nvGrpSpPr>
        <p:grpSpPr>
          <a:xfrm rot="10800000" flipH="1">
            <a:off x="10693843" y="5338208"/>
            <a:ext cx="3032400" cy="3032400"/>
            <a:chOff x="-1087568" y="-1126448"/>
            <a:chExt cx="2274300" cy="2274300"/>
          </a:xfrm>
        </p:grpSpPr>
        <p:sp>
          <p:nvSpPr>
            <p:cNvPr id="932" name="Google Shape;932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6" name="Google Shape;936;p32"/>
          <p:cNvSpPr/>
          <p:nvPr/>
        </p:nvSpPr>
        <p:spPr>
          <a:xfrm rot="10800000" flipH="1">
            <a:off x="549167" y="338859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7" name="Google Shape;937;p32"/>
          <p:cNvSpPr/>
          <p:nvPr/>
        </p:nvSpPr>
        <p:spPr>
          <a:xfrm rot="10800000" flipH="1">
            <a:off x="644534" y="5470255"/>
            <a:ext cx="108233" cy="1081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8" name="Google Shape;938;p32"/>
          <p:cNvSpPr/>
          <p:nvPr/>
        </p:nvSpPr>
        <p:spPr>
          <a:xfrm rot="10800000" flipH="1">
            <a:off x="1073967" y="633672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9" name="Google Shape;939;p32"/>
          <p:cNvSpPr/>
          <p:nvPr/>
        </p:nvSpPr>
        <p:spPr>
          <a:xfrm rot="10800000" flipH="1">
            <a:off x="11607751" y="620827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0" name="Google Shape;940;p32"/>
          <p:cNvSpPr/>
          <p:nvPr/>
        </p:nvSpPr>
        <p:spPr>
          <a:xfrm rot="10800000" flipH="1">
            <a:off x="11485867" y="2184195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1" name="Google Shape;941;p32"/>
          <p:cNvSpPr/>
          <p:nvPr/>
        </p:nvSpPr>
        <p:spPr>
          <a:xfrm rot="10800000" flipH="1">
            <a:off x="11805348" y="525794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2" name="Google Shape;942;p32"/>
          <p:cNvSpPr/>
          <p:nvPr/>
        </p:nvSpPr>
        <p:spPr>
          <a:xfrm rot="10800000" flipH="1">
            <a:off x="2244067" y="18242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3" name="Google Shape;943;p32"/>
          <p:cNvSpPr/>
          <p:nvPr/>
        </p:nvSpPr>
        <p:spPr>
          <a:xfrm rot="10800000" flipH="1">
            <a:off x="403284" y="3053628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885101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33"/>
          <p:cNvGrpSpPr/>
          <p:nvPr/>
        </p:nvGrpSpPr>
        <p:grpSpPr>
          <a:xfrm flipH="1">
            <a:off x="7420811" y="-1375267"/>
            <a:ext cx="9593200" cy="9593200"/>
            <a:chOff x="-3604212" y="-1031450"/>
            <a:chExt cx="7194900" cy="7194900"/>
          </a:xfrm>
        </p:grpSpPr>
        <p:sp>
          <p:nvSpPr>
            <p:cNvPr id="946" name="Google Shape;946;p33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1" name="Google Shape;951;p33"/>
          <p:cNvSpPr/>
          <p:nvPr/>
        </p:nvSpPr>
        <p:spPr>
          <a:xfrm flipH="1">
            <a:off x="9342765" y="-271899"/>
            <a:ext cx="2876304" cy="740096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2" name="Google Shape;952;p33"/>
          <p:cNvSpPr/>
          <p:nvPr/>
        </p:nvSpPr>
        <p:spPr>
          <a:xfrm flipH="1">
            <a:off x="10946101" y="1898572"/>
            <a:ext cx="556811" cy="780865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3" name="Google Shape;953;p33"/>
          <p:cNvSpPr/>
          <p:nvPr/>
        </p:nvSpPr>
        <p:spPr>
          <a:xfrm flipH="1">
            <a:off x="11428314" y="4186442"/>
            <a:ext cx="529615" cy="799623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4" name="Google Shape;954;p33"/>
          <p:cNvSpPr/>
          <p:nvPr/>
        </p:nvSpPr>
        <p:spPr>
          <a:xfrm flipH="1">
            <a:off x="10979693" y="3206497"/>
            <a:ext cx="226271" cy="1212776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5" name="Google Shape;955;p33"/>
          <p:cNvSpPr/>
          <p:nvPr/>
        </p:nvSpPr>
        <p:spPr>
          <a:xfrm flipH="1">
            <a:off x="11525337" y="1691057"/>
            <a:ext cx="687084" cy="1511175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6" name="Google Shape;956;p33"/>
          <p:cNvSpPr/>
          <p:nvPr/>
        </p:nvSpPr>
        <p:spPr>
          <a:xfrm flipH="1">
            <a:off x="10482306" y="3342397"/>
            <a:ext cx="1021631" cy="2286584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7" name="Google Shape;957;p33"/>
          <p:cNvSpPr/>
          <p:nvPr/>
        </p:nvSpPr>
        <p:spPr>
          <a:xfrm flipH="1">
            <a:off x="10301902" y="745300"/>
            <a:ext cx="1305109" cy="1615955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8" name="Google Shape;958;p33"/>
          <p:cNvSpPr/>
          <p:nvPr/>
        </p:nvSpPr>
        <p:spPr>
          <a:xfrm rot="-947843" flipH="1">
            <a:off x="9489005" y="4820197"/>
            <a:ext cx="1021632" cy="2286587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9" name="Google Shape;959;p33"/>
          <p:cNvSpPr/>
          <p:nvPr/>
        </p:nvSpPr>
        <p:spPr>
          <a:xfrm flipH="1">
            <a:off x="-352482" y="940968"/>
            <a:ext cx="1466185" cy="4071681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0" name="Google Shape;960;p33"/>
          <p:cNvSpPr/>
          <p:nvPr/>
        </p:nvSpPr>
        <p:spPr>
          <a:xfrm rot="2876189" flipH="1">
            <a:off x="21682" y="5145290"/>
            <a:ext cx="1283924" cy="108037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88D3">
              <a:alpha val="1510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1" name="Google Shape;961;p33"/>
          <p:cNvSpPr/>
          <p:nvPr/>
        </p:nvSpPr>
        <p:spPr>
          <a:xfrm rot="929600" flipH="1">
            <a:off x="-324748" y="5457780"/>
            <a:ext cx="1527933" cy="1711045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2" name="Google Shape;962;p33"/>
          <p:cNvSpPr/>
          <p:nvPr/>
        </p:nvSpPr>
        <p:spPr>
          <a:xfrm flipH="1">
            <a:off x="-58599" y="-171100"/>
            <a:ext cx="1172312" cy="2691507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89133" y="1052185"/>
            <a:ext cx="6586800" cy="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1161933" y="3093917"/>
            <a:ext cx="4641200" cy="1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65" name="Google Shape;965;p33"/>
          <p:cNvSpPr txBox="1"/>
          <p:nvPr/>
        </p:nvSpPr>
        <p:spPr>
          <a:xfrm>
            <a:off x="904733" y="4520051"/>
            <a:ext cx="5064400" cy="9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29683718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rot="10800000" flipH="1">
            <a:off x="11175352" y="457246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34"/>
          <p:cNvSpPr/>
          <p:nvPr/>
        </p:nvSpPr>
        <p:spPr>
          <a:xfrm>
            <a:off x="11607751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10481" y="3076882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7515" y="457246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34"/>
          <p:cNvSpPr/>
          <p:nvPr/>
        </p:nvSpPr>
        <p:spPr>
          <a:xfrm flipH="1">
            <a:off x="1032979" y="6125111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34"/>
          <p:cNvSpPr/>
          <p:nvPr/>
        </p:nvSpPr>
        <p:spPr>
          <a:xfrm rot="10800000" flipH="1">
            <a:off x="-24843" y="-3054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3" name="Google Shape;973;p34"/>
          <p:cNvSpPr/>
          <p:nvPr/>
        </p:nvSpPr>
        <p:spPr>
          <a:xfrm rot="9829011">
            <a:off x="10316087" y="6149771"/>
            <a:ext cx="1174063" cy="987965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4" name="Google Shape;974;p34"/>
          <p:cNvSpPr/>
          <p:nvPr/>
        </p:nvSpPr>
        <p:spPr>
          <a:xfrm rot="-9899975" flipH="1">
            <a:off x="11359234" y="-167344"/>
            <a:ext cx="929665" cy="104114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513157" y="-1510997"/>
            <a:ext cx="3032400" cy="30324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11840633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1" name="Google Shape;981;p34"/>
          <p:cNvSpPr/>
          <p:nvPr/>
        </p:nvSpPr>
        <p:spPr>
          <a:xfrm>
            <a:off x="11240333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2" name="Google Shape;982;p34"/>
          <p:cNvSpPr/>
          <p:nvPr/>
        </p:nvSpPr>
        <p:spPr>
          <a:xfrm rot="1705102" flipH="1">
            <a:off x="11357815" y="3576256"/>
            <a:ext cx="1054432" cy="1254403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10693843" y="-1510997"/>
            <a:ext cx="3032400" cy="30324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549167" y="630845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9" name="Google Shape;989;p34"/>
          <p:cNvSpPr/>
          <p:nvPr/>
        </p:nvSpPr>
        <p:spPr>
          <a:xfrm>
            <a:off x="644534" y="1281167"/>
            <a:ext cx="108233" cy="1081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0" name="Google Shape;990;p34"/>
          <p:cNvSpPr/>
          <p:nvPr/>
        </p:nvSpPr>
        <p:spPr>
          <a:xfrm>
            <a:off x="1073967" y="1859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1" name="Google Shape;991;p34"/>
          <p:cNvSpPr/>
          <p:nvPr/>
        </p:nvSpPr>
        <p:spPr>
          <a:xfrm>
            <a:off x="11485867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2" name="Google Shape;992;p34"/>
          <p:cNvSpPr/>
          <p:nvPr/>
        </p:nvSpPr>
        <p:spPr>
          <a:xfrm>
            <a:off x="11805348" y="138937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3" name="Google Shape;993;p34"/>
          <p:cNvSpPr/>
          <p:nvPr/>
        </p:nvSpPr>
        <p:spPr>
          <a:xfrm>
            <a:off x="2244067" y="63402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4" name="Google Shape;994;p34"/>
          <p:cNvSpPr/>
          <p:nvPr/>
        </p:nvSpPr>
        <p:spPr>
          <a:xfrm>
            <a:off x="403284" y="37259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047443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subTitle" idx="1"/>
          </p:nvPr>
        </p:nvSpPr>
        <p:spPr>
          <a:xfrm>
            <a:off x="1341784" y="3227467"/>
            <a:ext cx="43596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2"/>
          </p:nvPr>
        </p:nvSpPr>
        <p:spPr>
          <a:xfrm>
            <a:off x="1696800" y="3733533"/>
            <a:ext cx="3649600" cy="1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955733" y="609700"/>
            <a:ext cx="1028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3"/>
          </p:nvPr>
        </p:nvSpPr>
        <p:spPr>
          <a:xfrm>
            <a:off x="6490617" y="3227467"/>
            <a:ext cx="43596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4"/>
          </p:nvPr>
        </p:nvSpPr>
        <p:spPr>
          <a:xfrm>
            <a:off x="6845633" y="3733533"/>
            <a:ext cx="3649600" cy="1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786941" y="347713"/>
            <a:ext cx="15232" cy="9776"/>
          </a:xfrm>
          <a:custGeom>
            <a:avLst/>
            <a:gdLst/>
            <a:ahLst/>
            <a:cxnLst/>
            <a:rect l="l" t="t" r="r" b="b"/>
            <a:pathLst>
              <a:path w="201" h="129" extrusionOk="0">
                <a:moveTo>
                  <a:pt x="1" y="1"/>
                </a:moveTo>
                <a:lnTo>
                  <a:pt x="1" y="1"/>
                </a:lnTo>
                <a:cubicBezTo>
                  <a:pt x="67" y="42"/>
                  <a:pt x="139" y="83"/>
                  <a:pt x="200" y="129"/>
                </a:cubicBezTo>
                <a:cubicBezTo>
                  <a:pt x="139" y="83"/>
                  <a:pt x="72" y="42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5"/>
          <p:cNvSpPr/>
          <p:nvPr/>
        </p:nvSpPr>
        <p:spPr>
          <a:xfrm>
            <a:off x="1644771" y="302394"/>
            <a:ext cx="10533" cy="833"/>
          </a:xfrm>
          <a:custGeom>
            <a:avLst/>
            <a:gdLst/>
            <a:ahLst/>
            <a:cxnLst/>
            <a:rect l="l" t="t" r="r" b="b"/>
            <a:pathLst>
              <a:path w="139" h="11" extrusionOk="0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5"/>
          <p:cNvSpPr/>
          <p:nvPr/>
        </p:nvSpPr>
        <p:spPr>
          <a:xfrm>
            <a:off x="1771481" y="339225"/>
            <a:ext cx="11291" cy="6291"/>
          </a:xfrm>
          <a:custGeom>
            <a:avLst/>
            <a:gdLst/>
            <a:ahLst/>
            <a:cxnLst/>
            <a:rect l="l" t="t" r="r" b="b"/>
            <a:pathLst>
              <a:path w="149" h="83" extrusionOk="0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5"/>
          <p:cNvSpPr/>
          <p:nvPr/>
        </p:nvSpPr>
        <p:spPr>
          <a:xfrm>
            <a:off x="1803235" y="357792"/>
            <a:ext cx="13640" cy="9776"/>
          </a:xfrm>
          <a:custGeom>
            <a:avLst/>
            <a:gdLst/>
            <a:ahLst/>
            <a:cxnLst/>
            <a:rect l="l" t="t" r="r" b="b"/>
            <a:pathLst>
              <a:path w="180" h="129" extrusionOk="0">
                <a:moveTo>
                  <a:pt x="0" y="1"/>
                </a:moveTo>
                <a:cubicBezTo>
                  <a:pt x="62" y="47"/>
                  <a:pt x="118" y="88"/>
                  <a:pt x="179" y="129"/>
                </a:cubicBezTo>
                <a:cubicBezTo>
                  <a:pt x="118" y="88"/>
                  <a:pt x="57" y="42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5"/>
          <p:cNvSpPr/>
          <p:nvPr/>
        </p:nvSpPr>
        <p:spPr>
          <a:xfrm>
            <a:off x="1681602" y="307092"/>
            <a:ext cx="10533" cy="2349"/>
          </a:xfrm>
          <a:custGeom>
            <a:avLst/>
            <a:gdLst/>
            <a:ahLst/>
            <a:cxnLst/>
            <a:rect l="l" t="t" r="r" b="b"/>
            <a:pathLst>
              <a:path w="139" h="31" extrusionOk="0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5"/>
          <p:cNvSpPr/>
          <p:nvPr/>
        </p:nvSpPr>
        <p:spPr>
          <a:xfrm>
            <a:off x="1663338" y="304365"/>
            <a:ext cx="10533" cy="1212"/>
          </a:xfrm>
          <a:custGeom>
            <a:avLst/>
            <a:gdLst/>
            <a:ahLst/>
            <a:cxnLst/>
            <a:rect l="l" t="t" r="r" b="b"/>
            <a:pathLst>
              <a:path w="139" h="16" extrusionOk="0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5"/>
          <p:cNvSpPr/>
          <p:nvPr/>
        </p:nvSpPr>
        <p:spPr>
          <a:xfrm>
            <a:off x="1699033" y="310957"/>
            <a:ext cx="15535" cy="4320"/>
          </a:xfrm>
          <a:custGeom>
            <a:avLst/>
            <a:gdLst/>
            <a:ahLst/>
            <a:cxnLst/>
            <a:rect l="l" t="t" r="r" b="b"/>
            <a:pathLst>
              <a:path w="205" h="57" extrusionOk="0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5"/>
          <p:cNvSpPr/>
          <p:nvPr/>
        </p:nvSpPr>
        <p:spPr>
          <a:xfrm>
            <a:off x="1755945" y="331495"/>
            <a:ext cx="9776" cy="4699"/>
          </a:xfrm>
          <a:custGeom>
            <a:avLst/>
            <a:gdLst/>
            <a:ahLst/>
            <a:cxnLst/>
            <a:rect l="l" t="t" r="r" b="b"/>
            <a:pathLst>
              <a:path w="129" h="62" extrusionOk="0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5"/>
          <p:cNvSpPr/>
          <p:nvPr/>
        </p:nvSpPr>
        <p:spPr>
          <a:xfrm>
            <a:off x="1720328" y="317172"/>
            <a:ext cx="12049" cy="4699"/>
          </a:xfrm>
          <a:custGeom>
            <a:avLst/>
            <a:gdLst/>
            <a:ahLst/>
            <a:cxnLst/>
            <a:rect l="l" t="t" r="r" b="b"/>
            <a:pathLst>
              <a:path w="159" h="62" extrusionOk="0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5"/>
          <p:cNvSpPr/>
          <p:nvPr/>
        </p:nvSpPr>
        <p:spPr>
          <a:xfrm>
            <a:off x="1739273" y="324144"/>
            <a:ext cx="9776" cy="3941"/>
          </a:xfrm>
          <a:custGeom>
            <a:avLst/>
            <a:gdLst/>
            <a:ahLst/>
            <a:cxnLst/>
            <a:rect l="l" t="t" r="r" b="b"/>
            <a:pathLst>
              <a:path w="129" h="52" extrusionOk="0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5"/>
          <p:cNvSpPr/>
          <p:nvPr/>
        </p:nvSpPr>
        <p:spPr>
          <a:xfrm>
            <a:off x="1623021" y="301257"/>
            <a:ext cx="13640" cy="455"/>
          </a:xfrm>
          <a:custGeom>
            <a:avLst/>
            <a:gdLst/>
            <a:ahLst/>
            <a:cxnLst/>
            <a:rect l="l" t="t" r="r" b="b"/>
            <a:pathLst>
              <a:path w="180" h="6" extrusionOk="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5"/>
          <p:cNvSpPr/>
          <p:nvPr/>
        </p:nvSpPr>
        <p:spPr>
          <a:xfrm>
            <a:off x="1802098" y="357414"/>
            <a:ext cx="1212" cy="455"/>
          </a:xfrm>
          <a:custGeom>
            <a:avLst/>
            <a:gdLst/>
            <a:ahLst/>
            <a:cxnLst/>
            <a:rect l="l" t="t" r="r" b="b"/>
            <a:pathLst>
              <a:path w="16" h="6" extrusionOk="0">
                <a:moveTo>
                  <a:pt x="0" y="1"/>
                </a:moveTo>
                <a:cubicBezTo>
                  <a:pt x="5" y="1"/>
                  <a:pt x="5" y="6"/>
                  <a:pt x="15" y="6"/>
                </a:cubicBezTo>
                <a:cubicBezTo>
                  <a:pt x="5" y="1"/>
                  <a:pt x="5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5"/>
          <p:cNvSpPr/>
          <p:nvPr/>
        </p:nvSpPr>
        <p:spPr>
          <a:xfrm>
            <a:off x="1749353" y="328389"/>
            <a:ext cx="6668" cy="3183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5"/>
          <p:cNvSpPr/>
          <p:nvPr/>
        </p:nvSpPr>
        <p:spPr>
          <a:xfrm>
            <a:off x="1765646" y="336118"/>
            <a:ext cx="6668" cy="3183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5"/>
          <p:cNvSpPr/>
          <p:nvPr/>
        </p:nvSpPr>
        <p:spPr>
          <a:xfrm>
            <a:off x="1782697" y="345439"/>
            <a:ext cx="4320" cy="2349"/>
          </a:xfrm>
          <a:custGeom>
            <a:avLst/>
            <a:gdLst/>
            <a:ahLst/>
            <a:cxnLst/>
            <a:rect l="l" t="t" r="r" b="b"/>
            <a:pathLst>
              <a:path w="57" h="31" extrusionOk="0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5"/>
          <p:cNvSpPr/>
          <p:nvPr/>
        </p:nvSpPr>
        <p:spPr>
          <a:xfrm>
            <a:off x="1816801" y="367493"/>
            <a:ext cx="2804" cy="2804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0" y="1"/>
                </a:moveTo>
                <a:cubicBezTo>
                  <a:pt x="11" y="16"/>
                  <a:pt x="21" y="26"/>
                  <a:pt x="36" y="36"/>
                </a:cubicBezTo>
                <a:cubicBezTo>
                  <a:pt x="21" y="21"/>
                  <a:pt x="11" y="1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5"/>
          <p:cNvSpPr/>
          <p:nvPr/>
        </p:nvSpPr>
        <p:spPr>
          <a:xfrm>
            <a:off x="1673796" y="305500"/>
            <a:ext cx="7805" cy="1667"/>
          </a:xfrm>
          <a:custGeom>
            <a:avLst/>
            <a:gdLst/>
            <a:ahLst/>
            <a:cxnLst/>
            <a:rect l="l" t="t" r="r" b="b"/>
            <a:pathLst>
              <a:path w="103" h="22" extrusionOk="0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5"/>
          <p:cNvSpPr/>
          <p:nvPr/>
        </p:nvSpPr>
        <p:spPr>
          <a:xfrm>
            <a:off x="1655229" y="303151"/>
            <a:ext cx="8184" cy="909"/>
          </a:xfrm>
          <a:custGeom>
            <a:avLst/>
            <a:gdLst/>
            <a:ahLst/>
            <a:cxnLst/>
            <a:rect l="l" t="t" r="r" b="b"/>
            <a:pathLst>
              <a:path w="108" h="12" extrusionOk="0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5"/>
          <p:cNvSpPr/>
          <p:nvPr/>
        </p:nvSpPr>
        <p:spPr>
          <a:xfrm>
            <a:off x="1637042" y="301257"/>
            <a:ext cx="7805" cy="455"/>
          </a:xfrm>
          <a:custGeom>
            <a:avLst/>
            <a:gdLst/>
            <a:ahLst/>
            <a:cxnLst/>
            <a:rect l="l" t="t" r="r" b="b"/>
            <a:pathLst>
              <a:path w="103" h="6" extrusionOk="0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5"/>
          <p:cNvSpPr/>
          <p:nvPr/>
        </p:nvSpPr>
        <p:spPr>
          <a:xfrm>
            <a:off x="1714493" y="315202"/>
            <a:ext cx="5911" cy="2047"/>
          </a:xfrm>
          <a:custGeom>
            <a:avLst/>
            <a:gdLst/>
            <a:ahLst/>
            <a:cxnLst/>
            <a:rect l="l" t="t" r="r" b="b"/>
            <a:pathLst>
              <a:path w="78" h="27" extrusionOk="0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5"/>
          <p:cNvSpPr/>
          <p:nvPr/>
        </p:nvSpPr>
        <p:spPr>
          <a:xfrm>
            <a:off x="1732680" y="321796"/>
            <a:ext cx="7048" cy="2425"/>
          </a:xfrm>
          <a:custGeom>
            <a:avLst/>
            <a:gdLst/>
            <a:ahLst/>
            <a:cxnLst/>
            <a:rect l="l" t="t" r="r" b="b"/>
            <a:pathLst>
              <a:path w="93" h="32" extrusionOk="0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5"/>
          <p:cNvSpPr/>
          <p:nvPr/>
        </p:nvSpPr>
        <p:spPr>
          <a:xfrm>
            <a:off x="1692060" y="309365"/>
            <a:ext cx="7427" cy="1667"/>
          </a:xfrm>
          <a:custGeom>
            <a:avLst/>
            <a:gdLst/>
            <a:ahLst/>
            <a:cxnLst/>
            <a:rect l="l" t="t" r="r" b="b"/>
            <a:pathLst>
              <a:path w="98" h="22" extrusionOk="0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5"/>
          <p:cNvSpPr/>
          <p:nvPr/>
        </p:nvSpPr>
        <p:spPr>
          <a:xfrm>
            <a:off x="8942734" y="3405763"/>
            <a:ext cx="35521" cy="39971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5"/>
          <p:cNvSpPr/>
          <p:nvPr/>
        </p:nvSpPr>
        <p:spPr>
          <a:xfrm flipH="1">
            <a:off x="95107" y="651323"/>
            <a:ext cx="6964" cy="48747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24" name="Google Shape;124;p5"/>
          <p:cNvSpPr/>
          <p:nvPr/>
        </p:nvSpPr>
        <p:spPr>
          <a:xfrm flipH="1">
            <a:off x="-10481" y="1120604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5"/>
          <p:cNvSpPr/>
          <p:nvPr/>
        </p:nvSpPr>
        <p:spPr>
          <a:xfrm flipH="1">
            <a:off x="898473" y="6002214"/>
            <a:ext cx="1174051" cy="98795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5"/>
          <p:cNvSpPr/>
          <p:nvPr/>
        </p:nvSpPr>
        <p:spPr>
          <a:xfrm rot="929517" flipH="1">
            <a:off x="-7171" y="5975613"/>
            <a:ext cx="929681" cy="104116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5"/>
          <p:cNvSpPr/>
          <p:nvPr/>
        </p:nvSpPr>
        <p:spPr>
          <a:xfrm flipH="1">
            <a:off x="-7515" y="-246451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5"/>
          <p:cNvSpPr/>
          <p:nvPr/>
        </p:nvSpPr>
        <p:spPr>
          <a:xfrm flipH="1">
            <a:off x="11251302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5"/>
          <p:cNvSpPr/>
          <p:nvPr/>
        </p:nvSpPr>
        <p:spPr>
          <a:xfrm flipH="1">
            <a:off x="11514979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5"/>
          <p:cNvSpPr/>
          <p:nvPr/>
        </p:nvSpPr>
        <p:spPr>
          <a:xfrm flipH="1">
            <a:off x="11290058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5"/>
          <p:cNvSpPr/>
          <p:nvPr/>
        </p:nvSpPr>
        <p:spPr>
          <a:xfrm flipH="1">
            <a:off x="11280438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5"/>
          <p:cNvGrpSpPr/>
          <p:nvPr/>
        </p:nvGrpSpPr>
        <p:grpSpPr>
          <a:xfrm flipH="1">
            <a:off x="10602176" y="-1501931"/>
            <a:ext cx="3032400" cy="3032400"/>
            <a:chOff x="-1087568" y="-1126448"/>
            <a:chExt cx="2274300" cy="2274300"/>
          </a:xfrm>
        </p:grpSpPr>
        <p:sp>
          <p:nvSpPr>
            <p:cNvPr id="133" name="Google Shape;133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-1515091" y="5339969"/>
            <a:ext cx="3032400" cy="3032400"/>
            <a:chOff x="-1087568" y="-1126448"/>
            <a:chExt cx="2274300" cy="2274300"/>
          </a:xfrm>
        </p:grpSpPr>
        <p:sp>
          <p:nvSpPr>
            <p:cNvPr id="138" name="Google Shape;138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2" name="Google Shape;142;p5"/>
          <p:cNvSpPr/>
          <p:nvPr/>
        </p:nvSpPr>
        <p:spPr>
          <a:xfrm flipH="1">
            <a:off x="10789752" y="195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5"/>
          <p:cNvSpPr/>
          <p:nvPr/>
        </p:nvSpPr>
        <p:spPr>
          <a:xfrm flipH="1">
            <a:off x="148352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5"/>
          <p:cNvSpPr/>
          <p:nvPr/>
        </p:nvSpPr>
        <p:spPr>
          <a:xfrm flipH="1">
            <a:off x="626685" y="21101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5"/>
          <p:cNvSpPr/>
          <p:nvPr/>
        </p:nvSpPr>
        <p:spPr>
          <a:xfrm flipH="1">
            <a:off x="11708551" y="281033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5"/>
          <p:cNvSpPr/>
          <p:nvPr/>
        </p:nvSpPr>
        <p:spPr>
          <a:xfrm flipH="1">
            <a:off x="11514984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5"/>
          <p:cNvSpPr/>
          <p:nvPr/>
        </p:nvSpPr>
        <p:spPr>
          <a:xfrm flipH="1">
            <a:off x="330503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5"/>
          <p:cNvSpPr/>
          <p:nvPr/>
        </p:nvSpPr>
        <p:spPr>
          <a:xfrm flipH="1">
            <a:off x="11937517" y="234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5"/>
          <p:cNvSpPr/>
          <p:nvPr/>
        </p:nvSpPr>
        <p:spPr>
          <a:xfrm flipH="1">
            <a:off x="792882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5"/>
          <p:cNvSpPr/>
          <p:nvPr/>
        </p:nvSpPr>
        <p:spPr>
          <a:xfrm flipH="1">
            <a:off x="626684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5"/>
          <p:cNvSpPr/>
          <p:nvPr/>
        </p:nvSpPr>
        <p:spPr>
          <a:xfrm flipH="1">
            <a:off x="210135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5"/>
          <p:cNvSpPr/>
          <p:nvPr/>
        </p:nvSpPr>
        <p:spPr>
          <a:xfrm flipH="1">
            <a:off x="11875736" y="50687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5"/>
          <p:cNvSpPr/>
          <p:nvPr/>
        </p:nvSpPr>
        <p:spPr>
          <a:xfrm flipH="1">
            <a:off x="9669164" y="639001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5"/>
          <p:cNvSpPr/>
          <p:nvPr/>
        </p:nvSpPr>
        <p:spPr>
          <a:xfrm flipH="1">
            <a:off x="2215764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7569392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11258657" y="1120604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7" name="Google Shape;997;p35"/>
          <p:cNvSpPr/>
          <p:nvPr/>
        </p:nvSpPr>
        <p:spPr>
          <a:xfrm>
            <a:off x="10111961" y="6002214"/>
            <a:ext cx="1174051" cy="98795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8" name="Google Shape;998;p35"/>
          <p:cNvSpPr/>
          <p:nvPr/>
        </p:nvSpPr>
        <p:spPr>
          <a:xfrm rot="-929517">
            <a:off x="11261978" y="5975613"/>
            <a:ext cx="929681" cy="104116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9" name="Google Shape;999;p35"/>
          <p:cNvSpPr/>
          <p:nvPr/>
        </p:nvSpPr>
        <p:spPr>
          <a:xfrm>
            <a:off x="11115473" y="-246451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0" name="Google Shape;1000;p35"/>
          <p:cNvSpPr/>
          <p:nvPr/>
        </p:nvSpPr>
        <p:spPr>
          <a:xfrm>
            <a:off x="34964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1" name="Google Shape;1001;p35"/>
          <p:cNvSpPr/>
          <p:nvPr/>
        </p:nvSpPr>
        <p:spPr>
          <a:xfrm>
            <a:off x="-93175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2" name="Google Shape;1002;p35"/>
          <p:cNvSpPr/>
          <p:nvPr/>
        </p:nvSpPr>
        <p:spPr>
          <a:xfrm>
            <a:off x="-41833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3" name="Google Shape;1003;p35"/>
          <p:cNvSpPr/>
          <p:nvPr/>
        </p:nvSpPr>
        <p:spPr>
          <a:xfrm>
            <a:off x="-32241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450091" y="-1501931"/>
            <a:ext cx="3032400" cy="30324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10667176" y="5339969"/>
            <a:ext cx="3032400" cy="30324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1140400" y="195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5" name="Google Shape;1015;p35"/>
          <p:cNvSpPr/>
          <p:nvPr/>
        </p:nvSpPr>
        <p:spPr>
          <a:xfrm>
            <a:off x="11832533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6" name="Google Shape;1016;p35"/>
          <p:cNvSpPr/>
          <p:nvPr/>
        </p:nvSpPr>
        <p:spPr>
          <a:xfrm>
            <a:off x="437268" y="58704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7" name="Google Shape;1017;p35"/>
          <p:cNvSpPr/>
          <p:nvPr/>
        </p:nvSpPr>
        <p:spPr>
          <a:xfrm>
            <a:off x="589467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8" name="Google Shape;1018;p35"/>
          <p:cNvSpPr/>
          <p:nvPr/>
        </p:nvSpPr>
        <p:spPr>
          <a:xfrm>
            <a:off x="11599651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9" name="Google Shape;1019;p35"/>
          <p:cNvSpPr/>
          <p:nvPr/>
        </p:nvSpPr>
        <p:spPr>
          <a:xfrm>
            <a:off x="166933" y="234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0" name="Google Shape;1020;p35"/>
          <p:cNvSpPr/>
          <p:nvPr/>
        </p:nvSpPr>
        <p:spPr>
          <a:xfrm>
            <a:off x="11232233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1" name="Google Shape;1021;p35"/>
          <p:cNvSpPr/>
          <p:nvPr/>
        </p:nvSpPr>
        <p:spPr>
          <a:xfrm>
            <a:off x="11477767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2" name="Google Shape;1022;p35"/>
          <p:cNvSpPr/>
          <p:nvPr/>
        </p:nvSpPr>
        <p:spPr>
          <a:xfrm>
            <a:off x="11894317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3" name="Google Shape;1023;p35"/>
          <p:cNvSpPr/>
          <p:nvPr/>
        </p:nvSpPr>
        <p:spPr>
          <a:xfrm>
            <a:off x="105151" y="50687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4" name="Google Shape;1024;p35"/>
          <p:cNvSpPr/>
          <p:nvPr/>
        </p:nvSpPr>
        <p:spPr>
          <a:xfrm>
            <a:off x="3404164" y="64194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5" name="Google Shape;1025;p35"/>
          <p:cNvSpPr/>
          <p:nvPr/>
        </p:nvSpPr>
        <p:spPr>
          <a:xfrm>
            <a:off x="9809364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511118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8942734" y="3405763"/>
            <a:ext cx="35521" cy="39971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8" name="Google Shape;1028;p36"/>
          <p:cNvSpPr/>
          <p:nvPr/>
        </p:nvSpPr>
        <p:spPr>
          <a:xfrm flipH="1">
            <a:off x="95107" y="651323"/>
            <a:ext cx="6964" cy="48747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10481" y="1120604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0" name="Google Shape;1030;p36"/>
          <p:cNvSpPr/>
          <p:nvPr/>
        </p:nvSpPr>
        <p:spPr>
          <a:xfrm flipH="1">
            <a:off x="898473" y="6002214"/>
            <a:ext cx="1174051" cy="98795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1" name="Google Shape;1031;p36"/>
          <p:cNvSpPr/>
          <p:nvPr/>
        </p:nvSpPr>
        <p:spPr>
          <a:xfrm rot="929517" flipH="1">
            <a:off x="-7171" y="5975613"/>
            <a:ext cx="929681" cy="104116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2" name="Google Shape;1032;p36"/>
          <p:cNvSpPr/>
          <p:nvPr/>
        </p:nvSpPr>
        <p:spPr>
          <a:xfrm flipH="1">
            <a:off x="-7515" y="-246451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3" name="Google Shape;1033;p36"/>
          <p:cNvSpPr/>
          <p:nvPr/>
        </p:nvSpPr>
        <p:spPr>
          <a:xfrm flipH="1">
            <a:off x="11251302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4" name="Google Shape;1034;p36"/>
          <p:cNvSpPr/>
          <p:nvPr/>
        </p:nvSpPr>
        <p:spPr>
          <a:xfrm flipH="1">
            <a:off x="11514979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5" name="Google Shape;1035;p36"/>
          <p:cNvSpPr/>
          <p:nvPr/>
        </p:nvSpPr>
        <p:spPr>
          <a:xfrm flipH="1">
            <a:off x="11290058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6" name="Google Shape;1036;p36"/>
          <p:cNvSpPr/>
          <p:nvPr/>
        </p:nvSpPr>
        <p:spPr>
          <a:xfrm flipH="1">
            <a:off x="11280438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10602176" y="-1501931"/>
            <a:ext cx="3032400" cy="30324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515091" y="5339969"/>
            <a:ext cx="3032400" cy="30324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10789752" y="195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8" name="Google Shape;1048;p36"/>
          <p:cNvSpPr/>
          <p:nvPr/>
        </p:nvSpPr>
        <p:spPr>
          <a:xfrm flipH="1">
            <a:off x="148352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36"/>
          <p:cNvSpPr/>
          <p:nvPr/>
        </p:nvSpPr>
        <p:spPr>
          <a:xfrm flipH="1">
            <a:off x="626685" y="21101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0" name="Google Shape;1050;p36"/>
          <p:cNvSpPr/>
          <p:nvPr/>
        </p:nvSpPr>
        <p:spPr>
          <a:xfrm flipH="1">
            <a:off x="11708551" y="281033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1" name="Google Shape;1051;p36"/>
          <p:cNvSpPr/>
          <p:nvPr/>
        </p:nvSpPr>
        <p:spPr>
          <a:xfrm flipH="1">
            <a:off x="11514984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2" name="Google Shape;1052;p36"/>
          <p:cNvSpPr/>
          <p:nvPr/>
        </p:nvSpPr>
        <p:spPr>
          <a:xfrm flipH="1">
            <a:off x="330503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3" name="Google Shape;1053;p36"/>
          <p:cNvSpPr/>
          <p:nvPr/>
        </p:nvSpPr>
        <p:spPr>
          <a:xfrm flipH="1">
            <a:off x="11937517" y="234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4" name="Google Shape;1054;p36"/>
          <p:cNvSpPr/>
          <p:nvPr/>
        </p:nvSpPr>
        <p:spPr>
          <a:xfrm flipH="1">
            <a:off x="792882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5" name="Google Shape;1055;p36"/>
          <p:cNvSpPr/>
          <p:nvPr/>
        </p:nvSpPr>
        <p:spPr>
          <a:xfrm flipH="1">
            <a:off x="626684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6" name="Google Shape;1056;p36"/>
          <p:cNvSpPr/>
          <p:nvPr/>
        </p:nvSpPr>
        <p:spPr>
          <a:xfrm flipH="1">
            <a:off x="210135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7" name="Google Shape;1057;p36"/>
          <p:cNvSpPr/>
          <p:nvPr/>
        </p:nvSpPr>
        <p:spPr>
          <a:xfrm flipH="1">
            <a:off x="11875736" y="50687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8" name="Google Shape;1058;p36"/>
          <p:cNvSpPr/>
          <p:nvPr/>
        </p:nvSpPr>
        <p:spPr>
          <a:xfrm flipH="1">
            <a:off x="9669164" y="639001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9" name="Google Shape;1059;p36"/>
          <p:cNvSpPr/>
          <p:nvPr/>
        </p:nvSpPr>
        <p:spPr>
          <a:xfrm flipH="1">
            <a:off x="2215764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7825564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10367702" y="1038922"/>
            <a:ext cx="1390175" cy="11697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4777805" y="-5533547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10959968" y="-393781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346373" y="-741250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11250273" y="1855135"/>
            <a:ext cx="1358711" cy="114326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3029142" y="-215934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376713" y="4622528"/>
            <a:ext cx="1390175" cy="11697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4902941" y="-24529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225266" y="56574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10699679" y="5073313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474394" y="3832827"/>
            <a:ext cx="1358711" cy="114326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8036435" y="6147593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432650" y="-1319750"/>
            <a:ext cx="15057299" cy="9398715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10223567" y="49552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5" name="Google Shape;1085;p37"/>
          <p:cNvSpPr/>
          <p:nvPr/>
        </p:nvSpPr>
        <p:spPr>
          <a:xfrm flipH="1">
            <a:off x="372851" y="36458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6" name="Google Shape;1086;p37"/>
          <p:cNvSpPr/>
          <p:nvPr/>
        </p:nvSpPr>
        <p:spPr>
          <a:xfrm flipH="1">
            <a:off x="767560" y="4782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7" name="Google Shape;1087;p37"/>
          <p:cNvSpPr/>
          <p:nvPr/>
        </p:nvSpPr>
        <p:spPr>
          <a:xfrm flipH="1">
            <a:off x="832600" y="21307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8" name="Google Shape;1088;p37"/>
          <p:cNvSpPr/>
          <p:nvPr/>
        </p:nvSpPr>
        <p:spPr>
          <a:xfrm flipH="1">
            <a:off x="749681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9" name="Google Shape;1089;p37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0" name="Google Shape;1090;p37"/>
          <p:cNvSpPr/>
          <p:nvPr/>
        </p:nvSpPr>
        <p:spPr>
          <a:xfrm flipH="1">
            <a:off x="11558100" y="49880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1" name="Google Shape;1091;p37"/>
          <p:cNvSpPr/>
          <p:nvPr/>
        </p:nvSpPr>
        <p:spPr>
          <a:xfrm flipH="1">
            <a:off x="3213828" y="4576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2" name="Google Shape;1092;p37"/>
          <p:cNvSpPr/>
          <p:nvPr/>
        </p:nvSpPr>
        <p:spPr>
          <a:xfrm flipH="1">
            <a:off x="9726136" y="65573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3" name="Google Shape;1093;p37"/>
          <p:cNvSpPr/>
          <p:nvPr/>
        </p:nvSpPr>
        <p:spPr>
          <a:xfrm flipH="1">
            <a:off x="11051726" y="587045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4" name="Google Shape;1094;p37"/>
          <p:cNvSpPr/>
          <p:nvPr/>
        </p:nvSpPr>
        <p:spPr>
          <a:xfrm flipH="1">
            <a:off x="11116784" y="98751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5" name="Google Shape;1095;p37"/>
          <p:cNvSpPr/>
          <p:nvPr/>
        </p:nvSpPr>
        <p:spPr>
          <a:xfrm flipH="1">
            <a:off x="10477903" y="398251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6" name="Google Shape;1096;p37"/>
          <p:cNvSpPr/>
          <p:nvPr/>
        </p:nvSpPr>
        <p:spPr>
          <a:xfrm flipH="1">
            <a:off x="11808647" y="581451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555202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525133" y="1558451"/>
            <a:ext cx="5898800" cy="3207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524567" y="4765651"/>
            <a:ext cx="5898800" cy="55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675" y="-271899"/>
            <a:ext cx="2876304" cy="740096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-21161" y="1623191"/>
            <a:ext cx="1366324" cy="3661603"/>
          </a:xfrm>
          <a:custGeom>
            <a:avLst/>
            <a:gdLst/>
            <a:ahLst/>
            <a:cxnLst/>
            <a:rect l="l" t="t" r="r" b="b"/>
            <a:pathLst>
              <a:path w="16026" h="42948" extrusionOk="0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7325" y="2205069"/>
            <a:ext cx="409317" cy="2277376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-18946" y="940966"/>
            <a:ext cx="1924755" cy="5457876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4025" y="1258463"/>
            <a:ext cx="545472" cy="446148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40600" y="92403"/>
            <a:ext cx="2415151" cy="4860056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05483" y="1898572"/>
            <a:ext cx="556811" cy="780865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50467" y="4186442"/>
            <a:ext cx="529615" cy="799623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-17325" y="5283443"/>
            <a:ext cx="2009671" cy="1492248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29176" y="3723582"/>
            <a:ext cx="394568" cy="1039705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002433" y="3206497"/>
            <a:ext cx="226271" cy="1212776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-4025" y="1691057"/>
            <a:ext cx="687084" cy="1511175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4459" y="3342397"/>
            <a:ext cx="1021631" cy="2286584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01384" y="745300"/>
            <a:ext cx="1305109" cy="1615955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959767" y="-590131"/>
            <a:ext cx="2415151" cy="4860056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 rot="947843">
            <a:off x="1697756" y="4820197"/>
            <a:ext cx="1021632" cy="2286587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0749300" y="-450233"/>
            <a:ext cx="965867" cy="2682267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253733" y="5882850"/>
            <a:ext cx="978491" cy="82336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0833714" y="-333"/>
            <a:ext cx="1358276" cy="6857849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 rot="-929579">
            <a:off x="11247318" y="6125105"/>
            <a:ext cx="774869" cy="86773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11605867" y="-79000"/>
            <a:ext cx="602544" cy="138337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2" name="Google Shape;32;p2"/>
          <p:cNvGrpSpPr/>
          <p:nvPr/>
        </p:nvGrpSpPr>
        <p:grpSpPr>
          <a:xfrm>
            <a:off x="-4805616" y="-1375267"/>
            <a:ext cx="9593200" cy="95932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98897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5530233" y="3372167"/>
            <a:ext cx="6308400" cy="707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680233" y="4155767"/>
            <a:ext cx="3966800" cy="9272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7437233" y="1775017"/>
            <a:ext cx="2452800" cy="1538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8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/>
          <p:nvPr/>
        </p:nvSpPr>
        <p:spPr>
          <a:xfrm rot="538783">
            <a:off x="10121114" y="5913965"/>
            <a:ext cx="1112372" cy="1323268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 rot="194745">
            <a:off x="10232297" y="-104230"/>
            <a:ext cx="1050571" cy="1692497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 rot="10800000">
            <a:off x="11235330" y="5450516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 rot="10800000">
            <a:off x="11499007" y="1139877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 rot="10800000">
            <a:off x="11274086" y="-3964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 rot="10800000">
            <a:off x="10779211" y="873702"/>
            <a:ext cx="1421556" cy="6023932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 rot="10800000">
            <a:off x="11534798" y="371754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 rot="10800000">
            <a:off x="11016540" y="487357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 rot="10800000">
            <a:off x="11499012" y="330931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 rot="10800000">
            <a:off x="11709079" y="6406548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 rot="10800000">
            <a:off x="8604992" y="23532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 rot="10800000">
            <a:off x="11016526" y="64865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rot="10800000">
            <a:off x="3090328" y="783506"/>
            <a:ext cx="268041" cy="355095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 rot="10800000">
            <a:off x="1043694" y="4544639"/>
            <a:ext cx="268041" cy="355095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rot="10800000">
            <a:off x="589026" y="14617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 rot="10800000">
            <a:off x="3521159" y="634037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 rot="10800000">
            <a:off x="335945" y="2232048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 rot="10800000">
            <a:off x="6055995" y="358481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" name="Google Shape;60;p3"/>
          <p:cNvSpPr/>
          <p:nvPr/>
        </p:nvSpPr>
        <p:spPr>
          <a:xfrm rot="10800000">
            <a:off x="2131679" y="6340381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858436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955733" y="1371167"/>
            <a:ext cx="10280400" cy="4868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955733" y="607567"/>
            <a:ext cx="102804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1258657" y="1120604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10111961" y="6002214"/>
            <a:ext cx="1174051" cy="98795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 rot="-929517">
            <a:off x="11261978" y="5975613"/>
            <a:ext cx="929681" cy="104116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11115473" y="-246451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34964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93175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-41833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-32241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2" name="Google Shape;72;p4"/>
          <p:cNvGrpSpPr/>
          <p:nvPr/>
        </p:nvGrpSpPr>
        <p:grpSpPr>
          <a:xfrm>
            <a:off x="-1450091" y="-1501931"/>
            <a:ext cx="3032400" cy="3032400"/>
            <a:chOff x="-1087568" y="-1126448"/>
            <a:chExt cx="2274300" cy="2274300"/>
          </a:xfrm>
        </p:grpSpPr>
        <p:sp>
          <p:nvSpPr>
            <p:cNvPr id="73" name="Google Shape;73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10667176" y="5339969"/>
            <a:ext cx="3032400" cy="3032400"/>
            <a:chOff x="-1087568" y="-1126448"/>
            <a:chExt cx="2274300" cy="2274300"/>
          </a:xfrm>
        </p:grpSpPr>
        <p:sp>
          <p:nvSpPr>
            <p:cNvPr id="78" name="Google Shape;78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2" name="Google Shape;82;p4"/>
          <p:cNvSpPr/>
          <p:nvPr/>
        </p:nvSpPr>
        <p:spPr>
          <a:xfrm>
            <a:off x="1140400" y="195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11832533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437268" y="58704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589467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11599651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166933" y="234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11232233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11477767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11894317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105151" y="50687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3404164" y="64194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9809364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841060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subTitle" idx="1"/>
          </p:nvPr>
        </p:nvSpPr>
        <p:spPr>
          <a:xfrm>
            <a:off x="1341784" y="3227467"/>
            <a:ext cx="4359600" cy="70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2"/>
          </p:nvPr>
        </p:nvSpPr>
        <p:spPr>
          <a:xfrm>
            <a:off x="1696800" y="3733533"/>
            <a:ext cx="3649600" cy="108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955733" y="609700"/>
            <a:ext cx="102804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3"/>
          </p:nvPr>
        </p:nvSpPr>
        <p:spPr>
          <a:xfrm>
            <a:off x="6490617" y="3227467"/>
            <a:ext cx="4359600" cy="702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4"/>
          </p:nvPr>
        </p:nvSpPr>
        <p:spPr>
          <a:xfrm>
            <a:off x="6845633" y="3733533"/>
            <a:ext cx="3649600" cy="108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786941" y="347713"/>
            <a:ext cx="15232" cy="9776"/>
          </a:xfrm>
          <a:custGeom>
            <a:avLst/>
            <a:gdLst/>
            <a:ahLst/>
            <a:cxnLst/>
            <a:rect l="l" t="t" r="r" b="b"/>
            <a:pathLst>
              <a:path w="201" h="129" extrusionOk="0">
                <a:moveTo>
                  <a:pt x="1" y="1"/>
                </a:moveTo>
                <a:lnTo>
                  <a:pt x="1" y="1"/>
                </a:lnTo>
                <a:cubicBezTo>
                  <a:pt x="67" y="42"/>
                  <a:pt x="139" y="83"/>
                  <a:pt x="200" y="129"/>
                </a:cubicBezTo>
                <a:cubicBezTo>
                  <a:pt x="139" y="83"/>
                  <a:pt x="72" y="42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1644771" y="302394"/>
            <a:ext cx="10533" cy="833"/>
          </a:xfrm>
          <a:custGeom>
            <a:avLst/>
            <a:gdLst/>
            <a:ahLst/>
            <a:cxnLst/>
            <a:rect l="l" t="t" r="r" b="b"/>
            <a:pathLst>
              <a:path w="139" h="11" extrusionOk="0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1771481" y="339225"/>
            <a:ext cx="11291" cy="6291"/>
          </a:xfrm>
          <a:custGeom>
            <a:avLst/>
            <a:gdLst/>
            <a:ahLst/>
            <a:cxnLst/>
            <a:rect l="l" t="t" r="r" b="b"/>
            <a:pathLst>
              <a:path w="149" h="83" extrusionOk="0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1803235" y="357792"/>
            <a:ext cx="13640" cy="9776"/>
          </a:xfrm>
          <a:custGeom>
            <a:avLst/>
            <a:gdLst/>
            <a:ahLst/>
            <a:cxnLst/>
            <a:rect l="l" t="t" r="r" b="b"/>
            <a:pathLst>
              <a:path w="180" h="129" extrusionOk="0">
                <a:moveTo>
                  <a:pt x="0" y="1"/>
                </a:moveTo>
                <a:cubicBezTo>
                  <a:pt x="62" y="47"/>
                  <a:pt x="118" y="88"/>
                  <a:pt x="179" y="129"/>
                </a:cubicBezTo>
                <a:cubicBezTo>
                  <a:pt x="118" y="88"/>
                  <a:pt x="57" y="42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1681602" y="307092"/>
            <a:ext cx="10533" cy="2349"/>
          </a:xfrm>
          <a:custGeom>
            <a:avLst/>
            <a:gdLst/>
            <a:ahLst/>
            <a:cxnLst/>
            <a:rect l="l" t="t" r="r" b="b"/>
            <a:pathLst>
              <a:path w="139" h="31" extrusionOk="0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1663338" y="304365"/>
            <a:ext cx="10533" cy="1212"/>
          </a:xfrm>
          <a:custGeom>
            <a:avLst/>
            <a:gdLst/>
            <a:ahLst/>
            <a:cxnLst/>
            <a:rect l="l" t="t" r="r" b="b"/>
            <a:pathLst>
              <a:path w="139" h="16" extrusionOk="0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1699033" y="310957"/>
            <a:ext cx="15535" cy="4320"/>
          </a:xfrm>
          <a:custGeom>
            <a:avLst/>
            <a:gdLst/>
            <a:ahLst/>
            <a:cxnLst/>
            <a:rect l="l" t="t" r="r" b="b"/>
            <a:pathLst>
              <a:path w="205" h="57" extrusionOk="0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1755945" y="331495"/>
            <a:ext cx="9776" cy="4699"/>
          </a:xfrm>
          <a:custGeom>
            <a:avLst/>
            <a:gdLst/>
            <a:ahLst/>
            <a:cxnLst/>
            <a:rect l="l" t="t" r="r" b="b"/>
            <a:pathLst>
              <a:path w="129" h="62" extrusionOk="0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1720328" y="317172"/>
            <a:ext cx="12049" cy="4699"/>
          </a:xfrm>
          <a:custGeom>
            <a:avLst/>
            <a:gdLst/>
            <a:ahLst/>
            <a:cxnLst/>
            <a:rect l="l" t="t" r="r" b="b"/>
            <a:pathLst>
              <a:path w="159" h="62" extrusionOk="0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1739273" y="324144"/>
            <a:ext cx="9776" cy="3941"/>
          </a:xfrm>
          <a:custGeom>
            <a:avLst/>
            <a:gdLst/>
            <a:ahLst/>
            <a:cxnLst/>
            <a:rect l="l" t="t" r="r" b="b"/>
            <a:pathLst>
              <a:path w="129" h="52" extrusionOk="0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1623021" y="301257"/>
            <a:ext cx="13640" cy="455"/>
          </a:xfrm>
          <a:custGeom>
            <a:avLst/>
            <a:gdLst/>
            <a:ahLst/>
            <a:cxnLst/>
            <a:rect l="l" t="t" r="r" b="b"/>
            <a:pathLst>
              <a:path w="180" h="6" extrusionOk="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1802098" y="357414"/>
            <a:ext cx="1212" cy="455"/>
          </a:xfrm>
          <a:custGeom>
            <a:avLst/>
            <a:gdLst/>
            <a:ahLst/>
            <a:cxnLst/>
            <a:rect l="l" t="t" r="r" b="b"/>
            <a:pathLst>
              <a:path w="16" h="6" extrusionOk="0">
                <a:moveTo>
                  <a:pt x="0" y="1"/>
                </a:moveTo>
                <a:cubicBezTo>
                  <a:pt x="5" y="1"/>
                  <a:pt x="5" y="6"/>
                  <a:pt x="15" y="6"/>
                </a:cubicBezTo>
                <a:cubicBezTo>
                  <a:pt x="5" y="1"/>
                  <a:pt x="5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749353" y="328389"/>
            <a:ext cx="6668" cy="3183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765646" y="336118"/>
            <a:ext cx="6668" cy="3183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782697" y="345439"/>
            <a:ext cx="4320" cy="2349"/>
          </a:xfrm>
          <a:custGeom>
            <a:avLst/>
            <a:gdLst/>
            <a:ahLst/>
            <a:cxnLst/>
            <a:rect l="l" t="t" r="r" b="b"/>
            <a:pathLst>
              <a:path w="57" h="31" extrusionOk="0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816801" y="367493"/>
            <a:ext cx="2804" cy="2804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0" y="1"/>
                </a:moveTo>
                <a:cubicBezTo>
                  <a:pt x="11" y="16"/>
                  <a:pt x="21" y="26"/>
                  <a:pt x="36" y="36"/>
                </a:cubicBezTo>
                <a:cubicBezTo>
                  <a:pt x="21" y="21"/>
                  <a:pt x="11" y="1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673796" y="305500"/>
            <a:ext cx="7805" cy="1667"/>
          </a:xfrm>
          <a:custGeom>
            <a:avLst/>
            <a:gdLst/>
            <a:ahLst/>
            <a:cxnLst/>
            <a:rect l="l" t="t" r="r" b="b"/>
            <a:pathLst>
              <a:path w="103" h="22" extrusionOk="0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655229" y="303151"/>
            <a:ext cx="8184" cy="909"/>
          </a:xfrm>
          <a:custGeom>
            <a:avLst/>
            <a:gdLst/>
            <a:ahLst/>
            <a:cxnLst/>
            <a:rect l="l" t="t" r="r" b="b"/>
            <a:pathLst>
              <a:path w="108" h="12" extrusionOk="0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637042" y="301257"/>
            <a:ext cx="7805" cy="455"/>
          </a:xfrm>
          <a:custGeom>
            <a:avLst/>
            <a:gdLst/>
            <a:ahLst/>
            <a:cxnLst/>
            <a:rect l="l" t="t" r="r" b="b"/>
            <a:pathLst>
              <a:path w="103" h="6" extrusionOk="0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1714493" y="315202"/>
            <a:ext cx="5911" cy="2047"/>
          </a:xfrm>
          <a:custGeom>
            <a:avLst/>
            <a:gdLst/>
            <a:ahLst/>
            <a:cxnLst/>
            <a:rect l="l" t="t" r="r" b="b"/>
            <a:pathLst>
              <a:path w="78" h="27" extrusionOk="0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732680" y="321796"/>
            <a:ext cx="7048" cy="2425"/>
          </a:xfrm>
          <a:custGeom>
            <a:avLst/>
            <a:gdLst/>
            <a:ahLst/>
            <a:cxnLst/>
            <a:rect l="l" t="t" r="r" b="b"/>
            <a:pathLst>
              <a:path w="93" h="32" extrusionOk="0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692060" y="309365"/>
            <a:ext cx="7427" cy="1667"/>
          </a:xfrm>
          <a:custGeom>
            <a:avLst/>
            <a:gdLst/>
            <a:ahLst/>
            <a:cxnLst/>
            <a:rect l="l" t="t" r="r" b="b"/>
            <a:pathLst>
              <a:path w="98" h="22" extrusionOk="0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8942734" y="3405763"/>
            <a:ext cx="35521" cy="39971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 flipH="1">
            <a:off x="95107" y="651323"/>
            <a:ext cx="6964" cy="48747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 flipH="1">
            <a:off x="-10481" y="1120604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 flipH="1">
            <a:off x="898473" y="6002214"/>
            <a:ext cx="1174051" cy="98795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 rot="929517" flipH="1">
            <a:off x="-7171" y="5975613"/>
            <a:ext cx="929681" cy="104116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 flipH="1">
            <a:off x="-7515" y="-246451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 flipH="1">
            <a:off x="11251302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 flipH="1">
            <a:off x="11514979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 flipH="1">
            <a:off x="11290058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 flipH="1">
            <a:off x="11280438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32" name="Google Shape;132;p5"/>
          <p:cNvGrpSpPr/>
          <p:nvPr/>
        </p:nvGrpSpPr>
        <p:grpSpPr>
          <a:xfrm flipH="1">
            <a:off x="10602176" y="-1501931"/>
            <a:ext cx="3032400" cy="3032400"/>
            <a:chOff x="-1087568" y="-1126448"/>
            <a:chExt cx="2274300" cy="2274300"/>
          </a:xfrm>
        </p:grpSpPr>
        <p:sp>
          <p:nvSpPr>
            <p:cNvPr id="133" name="Google Shape;133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-1515091" y="5339969"/>
            <a:ext cx="3032400" cy="3032400"/>
            <a:chOff x="-1087568" y="-1126448"/>
            <a:chExt cx="2274300" cy="2274300"/>
          </a:xfrm>
        </p:grpSpPr>
        <p:sp>
          <p:nvSpPr>
            <p:cNvPr id="138" name="Google Shape;138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 flipH="1">
            <a:off x="10789752" y="195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 flipH="1">
            <a:off x="148352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 flipH="1">
            <a:off x="626685" y="21101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 flipH="1">
            <a:off x="11708551" y="281033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 flipH="1">
            <a:off x="11514984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 flipH="1">
            <a:off x="330503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 flipH="1">
            <a:off x="11937517" y="234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 flipH="1">
            <a:off x="792882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 flipH="1">
            <a:off x="626684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 flipH="1">
            <a:off x="210135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 flipH="1">
            <a:off x="11875736" y="50687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flipH="1">
            <a:off x="9669164" y="639001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 flipH="1">
            <a:off x="2215764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15685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955733" y="608667"/>
            <a:ext cx="102804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"/>
          <p:cNvSpPr/>
          <p:nvPr/>
        </p:nvSpPr>
        <p:spPr>
          <a:xfrm rot="10800000">
            <a:off x="-10481" y="3076882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 rot="10800000">
            <a:off x="-7515" y="457246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flipH="1">
            <a:off x="1032979" y="6125111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 rot="10800000" flipH="1">
            <a:off x="-24843" y="-3054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1" name="Google Shape;161;p6"/>
          <p:cNvGrpSpPr/>
          <p:nvPr/>
        </p:nvGrpSpPr>
        <p:grpSpPr>
          <a:xfrm>
            <a:off x="-1513157" y="-1510997"/>
            <a:ext cx="3032400" cy="3032400"/>
            <a:chOff x="-1087568" y="-1126448"/>
            <a:chExt cx="2274300" cy="2274300"/>
          </a:xfrm>
        </p:grpSpPr>
        <p:sp>
          <p:nvSpPr>
            <p:cNvPr id="162" name="Google Shape;162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6" name="Google Shape;166;p6"/>
          <p:cNvSpPr/>
          <p:nvPr/>
        </p:nvSpPr>
        <p:spPr>
          <a:xfrm>
            <a:off x="549167" y="630845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644534" y="1281167"/>
            <a:ext cx="108233" cy="1081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1073967" y="1859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2244067" y="63402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403284" y="37259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11255681" y="1211759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11170697" y="-15529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 rot="10800000" flipH="1">
            <a:off x="10444048" y="-143576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4" name="Google Shape;174;p6"/>
          <p:cNvSpPr/>
          <p:nvPr/>
        </p:nvSpPr>
        <p:spPr>
          <a:xfrm flipH="1">
            <a:off x="11328291" y="596173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5" name="Google Shape;175;p6"/>
          <p:cNvGrpSpPr/>
          <p:nvPr/>
        </p:nvGrpSpPr>
        <p:grpSpPr>
          <a:xfrm rot="10800000">
            <a:off x="10720467" y="5367427"/>
            <a:ext cx="3032400" cy="3032400"/>
            <a:chOff x="-1087568" y="-1126448"/>
            <a:chExt cx="2274300" cy="2274300"/>
          </a:xfrm>
        </p:grpSpPr>
        <p:sp>
          <p:nvSpPr>
            <p:cNvPr id="176" name="Google Shape;176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80" name="Google Shape;180;p6"/>
          <p:cNvSpPr/>
          <p:nvPr/>
        </p:nvSpPr>
        <p:spPr>
          <a:xfrm rot="10800000">
            <a:off x="11531186" y="36807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1" name="Google Shape;181;p6"/>
          <p:cNvSpPr/>
          <p:nvPr/>
        </p:nvSpPr>
        <p:spPr>
          <a:xfrm rot="10800000">
            <a:off x="11486945" y="5499474"/>
            <a:ext cx="108233" cy="1081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2" name="Google Shape;182;p6"/>
          <p:cNvSpPr/>
          <p:nvPr/>
        </p:nvSpPr>
        <p:spPr>
          <a:xfrm rot="10800000">
            <a:off x="10911410" y="6365947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 rot="10800000">
            <a:off x="11756392" y="3082847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255794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904933" y="609033"/>
            <a:ext cx="5191200" cy="1347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/>
          <p:nvPr/>
        </p:nvSpPr>
        <p:spPr>
          <a:xfrm rot="-194745" flipH="1">
            <a:off x="-253586" y="-104230"/>
            <a:ext cx="1050571" cy="1692497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 rot="-10441822">
            <a:off x="-315910" y="4850418"/>
            <a:ext cx="1336903" cy="2153852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 rot="10800000">
            <a:off x="11494156" y="1139877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 rot="10800000">
            <a:off x="11269235" y="-3964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 rot="10800000">
            <a:off x="10926201" y="-231416"/>
            <a:ext cx="1269700" cy="7202383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 rot="10800000">
            <a:off x="10926214" y="623124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 rot="10800000">
            <a:off x="359057" y="259823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 rot="10800000">
            <a:off x="11932961" y="3459815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 rot="10800000">
            <a:off x="11631095" y="6488181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5" name="Google Shape;195;p7"/>
          <p:cNvSpPr/>
          <p:nvPr/>
        </p:nvSpPr>
        <p:spPr>
          <a:xfrm rot="10800000">
            <a:off x="272859" y="6018943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6" name="Google Shape;196;p7"/>
          <p:cNvSpPr/>
          <p:nvPr/>
        </p:nvSpPr>
        <p:spPr>
          <a:xfrm rot="538783">
            <a:off x="96447" y="5988031"/>
            <a:ext cx="1112372" cy="1323268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7" name="Google Shape;197;p7"/>
          <p:cNvSpPr/>
          <p:nvPr/>
        </p:nvSpPr>
        <p:spPr>
          <a:xfrm rot="10800000">
            <a:off x="231679" y="1753448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 rot="5400000" flipH="1">
            <a:off x="11319569" y="4162332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 flipH="1">
            <a:off x="7182372" y="3135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 flipH="1">
            <a:off x="8151784" y="34742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01" name="Google Shape;201;p7"/>
          <p:cNvGrpSpPr/>
          <p:nvPr/>
        </p:nvGrpSpPr>
        <p:grpSpPr>
          <a:xfrm rot="-5400000">
            <a:off x="7325506" y="-4778834"/>
            <a:ext cx="9565577" cy="9565577"/>
            <a:chOff x="-3791416" y="-1218645"/>
            <a:chExt cx="7569300" cy="7569300"/>
          </a:xfrm>
        </p:grpSpPr>
        <p:sp>
          <p:nvSpPr>
            <p:cNvPr id="202" name="Google Shape;202;p7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6113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850800" y="1911000"/>
            <a:ext cx="8490400" cy="3036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9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09" name="Google Shape;209;p8"/>
          <p:cNvSpPr/>
          <p:nvPr/>
        </p:nvSpPr>
        <p:spPr>
          <a:xfrm rot="-5400000">
            <a:off x="10367702" y="1038922"/>
            <a:ext cx="1390175" cy="11697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0" name="Google Shape;210;p8"/>
          <p:cNvSpPr/>
          <p:nvPr/>
        </p:nvSpPr>
        <p:spPr>
          <a:xfrm rot="-5400000">
            <a:off x="4777805" y="-5533547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1" name="Google Shape;211;p8"/>
          <p:cNvSpPr/>
          <p:nvPr/>
        </p:nvSpPr>
        <p:spPr>
          <a:xfrm rot="-6329527">
            <a:off x="10959968" y="-393781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2" name="Google Shape;212;p8"/>
          <p:cNvSpPr/>
          <p:nvPr/>
        </p:nvSpPr>
        <p:spPr>
          <a:xfrm rot="-5400000">
            <a:off x="346373" y="-741250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3" name="Google Shape;213;p8"/>
          <p:cNvSpPr/>
          <p:nvPr/>
        </p:nvSpPr>
        <p:spPr>
          <a:xfrm rot="-538079">
            <a:off x="11250273" y="1855135"/>
            <a:ext cx="1358711" cy="114326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 rot="-9560681">
            <a:off x="3029142" y="-215934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5" name="Google Shape;215;p8"/>
          <p:cNvSpPr/>
          <p:nvPr/>
        </p:nvSpPr>
        <p:spPr>
          <a:xfrm rot="5400000">
            <a:off x="376713" y="4622528"/>
            <a:ext cx="1390175" cy="11697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 rot="5400000">
            <a:off x="4902941" y="-24529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 rot="4470473">
            <a:off x="-225266" y="56574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 rot="5400000">
            <a:off x="10699679" y="5073313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9" name="Google Shape;219;p8"/>
          <p:cNvSpPr/>
          <p:nvPr/>
        </p:nvSpPr>
        <p:spPr>
          <a:xfrm rot="10261921">
            <a:off x="-474394" y="3832827"/>
            <a:ext cx="1358711" cy="114326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 rot="1239319">
            <a:off x="8036435" y="6147593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21" name="Google Shape;221;p8"/>
          <p:cNvGrpSpPr/>
          <p:nvPr/>
        </p:nvGrpSpPr>
        <p:grpSpPr>
          <a:xfrm>
            <a:off x="-1432650" y="-1319750"/>
            <a:ext cx="15057299" cy="9398715"/>
            <a:chOff x="-1074487" y="-989812"/>
            <a:chExt cx="11292974" cy="7049036"/>
          </a:xfrm>
        </p:grpSpPr>
        <p:grpSp>
          <p:nvGrpSpPr>
            <p:cNvPr id="222" name="Google Shape;222;p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23" name="Google Shape;223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32" name="Google Shape;232;p8"/>
          <p:cNvSpPr/>
          <p:nvPr/>
        </p:nvSpPr>
        <p:spPr>
          <a:xfrm flipH="1">
            <a:off x="10223567" y="49552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3" name="Google Shape;233;p8"/>
          <p:cNvSpPr/>
          <p:nvPr/>
        </p:nvSpPr>
        <p:spPr>
          <a:xfrm flipH="1">
            <a:off x="372851" y="36458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4" name="Google Shape;234;p8"/>
          <p:cNvSpPr/>
          <p:nvPr/>
        </p:nvSpPr>
        <p:spPr>
          <a:xfrm flipH="1">
            <a:off x="767560" y="4782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5" name="Google Shape;235;p8"/>
          <p:cNvSpPr/>
          <p:nvPr/>
        </p:nvSpPr>
        <p:spPr>
          <a:xfrm flipH="1">
            <a:off x="832600" y="21307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6" name="Google Shape;236;p8"/>
          <p:cNvSpPr/>
          <p:nvPr/>
        </p:nvSpPr>
        <p:spPr>
          <a:xfrm flipH="1">
            <a:off x="749681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7" name="Google Shape;237;p8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 flipH="1">
            <a:off x="11558100" y="49880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 flipH="1">
            <a:off x="3213828" y="4576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 flipH="1">
            <a:off x="9726136" y="65573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1" name="Google Shape;241;p8"/>
          <p:cNvSpPr/>
          <p:nvPr/>
        </p:nvSpPr>
        <p:spPr>
          <a:xfrm flipH="1">
            <a:off x="11051726" y="587045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 flipH="1">
            <a:off x="11116784" y="98751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 flipH="1">
            <a:off x="10477903" y="398251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 flipH="1">
            <a:off x="11808647" y="581451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9632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955733" y="608667"/>
            <a:ext cx="1028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"/>
          <p:cNvSpPr/>
          <p:nvPr/>
        </p:nvSpPr>
        <p:spPr>
          <a:xfrm rot="10800000">
            <a:off x="-10481" y="3076882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6"/>
          <p:cNvSpPr/>
          <p:nvPr/>
        </p:nvSpPr>
        <p:spPr>
          <a:xfrm rot="10800000">
            <a:off x="-7515" y="457246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6"/>
          <p:cNvSpPr/>
          <p:nvPr/>
        </p:nvSpPr>
        <p:spPr>
          <a:xfrm flipH="1">
            <a:off x="1032979" y="6125111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6"/>
          <p:cNvSpPr/>
          <p:nvPr/>
        </p:nvSpPr>
        <p:spPr>
          <a:xfrm rot="10800000" flipH="1">
            <a:off x="-24843" y="-3054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1" name="Google Shape;161;p6"/>
          <p:cNvGrpSpPr/>
          <p:nvPr/>
        </p:nvGrpSpPr>
        <p:grpSpPr>
          <a:xfrm>
            <a:off x="-1513157" y="-1510997"/>
            <a:ext cx="3032400" cy="3032400"/>
            <a:chOff x="-1087568" y="-1126448"/>
            <a:chExt cx="2274300" cy="2274300"/>
          </a:xfrm>
        </p:grpSpPr>
        <p:sp>
          <p:nvSpPr>
            <p:cNvPr id="162" name="Google Shape;162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" name="Google Shape;166;p6"/>
          <p:cNvSpPr/>
          <p:nvPr/>
        </p:nvSpPr>
        <p:spPr>
          <a:xfrm>
            <a:off x="549167" y="630845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6"/>
          <p:cNvSpPr/>
          <p:nvPr/>
        </p:nvSpPr>
        <p:spPr>
          <a:xfrm>
            <a:off x="644534" y="1281167"/>
            <a:ext cx="108233" cy="1081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6"/>
          <p:cNvSpPr/>
          <p:nvPr/>
        </p:nvSpPr>
        <p:spPr>
          <a:xfrm>
            <a:off x="1073967" y="1859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6"/>
          <p:cNvSpPr/>
          <p:nvPr/>
        </p:nvSpPr>
        <p:spPr>
          <a:xfrm>
            <a:off x="2244067" y="63402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6"/>
          <p:cNvSpPr/>
          <p:nvPr/>
        </p:nvSpPr>
        <p:spPr>
          <a:xfrm>
            <a:off x="403284" y="37259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6"/>
          <p:cNvSpPr/>
          <p:nvPr/>
        </p:nvSpPr>
        <p:spPr>
          <a:xfrm>
            <a:off x="11255681" y="1211759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6"/>
          <p:cNvSpPr/>
          <p:nvPr/>
        </p:nvSpPr>
        <p:spPr>
          <a:xfrm>
            <a:off x="11170697" y="-15529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6"/>
          <p:cNvSpPr/>
          <p:nvPr/>
        </p:nvSpPr>
        <p:spPr>
          <a:xfrm rot="10800000" flipH="1">
            <a:off x="10444048" y="-143576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6"/>
          <p:cNvSpPr/>
          <p:nvPr/>
        </p:nvSpPr>
        <p:spPr>
          <a:xfrm flipH="1">
            <a:off x="11328291" y="596173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5" name="Google Shape;175;p6"/>
          <p:cNvGrpSpPr/>
          <p:nvPr/>
        </p:nvGrpSpPr>
        <p:grpSpPr>
          <a:xfrm rot="10800000">
            <a:off x="10720467" y="5367427"/>
            <a:ext cx="3032400" cy="3032400"/>
            <a:chOff x="-1087568" y="-1126448"/>
            <a:chExt cx="2274300" cy="2274300"/>
          </a:xfrm>
        </p:grpSpPr>
        <p:sp>
          <p:nvSpPr>
            <p:cNvPr id="176" name="Google Shape;176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0" name="Google Shape;180;p6"/>
          <p:cNvSpPr/>
          <p:nvPr/>
        </p:nvSpPr>
        <p:spPr>
          <a:xfrm rot="10800000">
            <a:off x="11531186" y="36807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6"/>
          <p:cNvSpPr/>
          <p:nvPr/>
        </p:nvSpPr>
        <p:spPr>
          <a:xfrm rot="10800000">
            <a:off x="11486945" y="5499474"/>
            <a:ext cx="108233" cy="1081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6"/>
          <p:cNvSpPr/>
          <p:nvPr/>
        </p:nvSpPr>
        <p:spPr>
          <a:xfrm rot="10800000">
            <a:off x="10911410" y="6365947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6"/>
          <p:cNvSpPr/>
          <p:nvPr/>
        </p:nvSpPr>
        <p:spPr>
          <a:xfrm rot="10800000">
            <a:off x="11756392" y="3082847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9136297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5772867" y="2022900"/>
            <a:ext cx="5438400" cy="10860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5772033" y="2933900"/>
            <a:ext cx="5146400" cy="1901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48" name="Google Shape;248;p9"/>
          <p:cNvSpPr/>
          <p:nvPr/>
        </p:nvSpPr>
        <p:spPr>
          <a:xfrm rot="-5400000">
            <a:off x="2611906" y="-1170523"/>
            <a:ext cx="866383" cy="2405993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 rot="-5400000">
            <a:off x="10298337" y="1257347"/>
            <a:ext cx="1767724" cy="148747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 rot="-5400000">
            <a:off x="4777805" y="-5584413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 rot="-6329527">
            <a:off x="10959968" y="-393781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 rot="-5400000">
            <a:off x="346373" y="-974617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3" name="Google Shape;253;p9"/>
          <p:cNvSpPr/>
          <p:nvPr/>
        </p:nvSpPr>
        <p:spPr>
          <a:xfrm rot="5400000" flipH="1">
            <a:off x="11065866" y="584696"/>
            <a:ext cx="97865" cy="978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 rot="-5400000">
            <a:off x="9671722" y="4381484"/>
            <a:ext cx="1744839" cy="4845515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 rot="-538088">
            <a:off x="10776039" y="4963774"/>
            <a:ext cx="1767712" cy="148746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 flipH="1">
            <a:off x="10989309" y="587045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 flipH="1">
            <a:off x="11471781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 flipH="1">
            <a:off x="536200" y="15454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 flipH="1">
            <a:off x="11894315" y="234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 flipH="1">
            <a:off x="583681" y="62367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 flipH="1">
            <a:off x="2172562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3" name="Google Shape;263;p9"/>
          <p:cNvSpPr/>
          <p:nvPr/>
        </p:nvSpPr>
        <p:spPr>
          <a:xfrm flipH="1">
            <a:off x="10989295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4" name="Google Shape;264;p9"/>
          <p:cNvSpPr/>
          <p:nvPr/>
        </p:nvSpPr>
        <p:spPr>
          <a:xfrm flipH="1">
            <a:off x="2962132" y="502084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-1948863" y="520370"/>
            <a:ext cx="5817260" cy="5817260"/>
            <a:chOff x="-3791416" y="-1218645"/>
            <a:chExt cx="7569300" cy="7569300"/>
          </a:xfrm>
        </p:grpSpPr>
        <p:sp>
          <p:nvSpPr>
            <p:cNvPr id="266" name="Google Shape;266;p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40437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>
            <a:spLocks noGrp="1"/>
          </p:cNvSpPr>
          <p:nvPr>
            <p:ph type="title"/>
          </p:nvPr>
        </p:nvSpPr>
        <p:spPr>
          <a:xfrm>
            <a:off x="955733" y="4143867"/>
            <a:ext cx="3681200" cy="2051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11451567" y="2082900"/>
            <a:ext cx="996871" cy="2768368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10197620" y="5697449"/>
            <a:ext cx="1898373" cy="159748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10754467" y="-246472"/>
            <a:ext cx="1478127" cy="339374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43064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-85075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-33733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-24141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 flipH="1">
            <a:off x="11067140" y="5869790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 flipH="1">
            <a:off x="423267" y="1888267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2" name="Google Shape;282;p10"/>
          <p:cNvSpPr/>
          <p:nvPr/>
        </p:nvSpPr>
        <p:spPr>
          <a:xfrm flipH="1">
            <a:off x="518214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3" name="Google Shape;283;p10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4" name="Google Shape;284;p10"/>
          <p:cNvSpPr/>
          <p:nvPr/>
        </p:nvSpPr>
        <p:spPr>
          <a:xfrm flipH="1">
            <a:off x="9128062" y="63217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 flipH="1">
            <a:off x="11759665" y="551594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6" name="Google Shape;286;p10"/>
          <p:cNvSpPr/>
          <p:nvPr/>
        </p:nvSpPr>
        <p:spPr>
          <a:xfrm flipH="1">
            <a:off x="11600295" y="1113045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 flipH="1">
            <a:off x="10597699" y="77874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88" name="Google Shape;288;p10"/>
          <p:cNvSpPr/>
          <p:nvPr/>
        </p:nvSpPr>
        <p:spPr>
          <a:xfrm flipH="1">
            <a:off x="5235933" y="1344231"/>
            <a:ext cx="15933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718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subTitle" idx="1"/>
          </p:nvPr>
        </p:nvSpPr>
        <p:spPr>
          <a:xfrm>
            <a:off x="1806200" y="3987433"/>
            <a:ext cx="8579600" cy="8240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291" name="Google Shape;291;p11"/>
          <p:cNvSpPr txBox="1">
            <a:spLocks noGrp="1"/>
          </p:cNvSpPr>
          <p:nvPr>
            <p:ph type="title" hasCustomPrompt="1"/>
          </p:nvPr>
        </p:nvSpPr>
        <p:spPr>
          <a:xfrm>
            <a:off x="955733" y="2046567"/>
            <a:ext cx="10280400" cy="2021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2" name="Google Shape;292;p11"/>
          <p:cNvSpPr/>
          <p:nvPr/>
        </p:nvSpPr>
        <p:spPr>
          <a:xfrm rot="2362087" flipH="1">
            <a:off x="80785" y="1402067"/>
            <a:ext cx="1390180" cy="116978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3" name="Google Shape;293;p11"/>
          <p:cNvSpPr/>
          <p:nvPr/>
        </p:nvSpPr>
        <p:spPr>
          <a:xfrm rot="5400000" flipH="1">
            <a:off x="4960351" y="-5533547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4" name="Google Shape;294;p11"/>
          <p:cNvSpPr/>
          <p:nvPr/>
        </p:nvSpPr>
        <p:spPr>
          <a:xfrm rot="6329527" flipH="1">
            <a:off x="-167854" y="-393781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5" name="Google Shape;295;p11"/>
          <p:cNvSpPr/>
          <p:nvPr/>
        </p:nvSpPr>
        <p:spPr>
          <a:xfrm rot="5400000" flipH="1">
            <a:off x="10757091" y="-741250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 rot="538079" flipH="1">
            <a:off x="-479749" y="2292801"/>
            <a:ext cx="1358711" cy="114326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7" name="Google Shape;297;p11"/>
          <p:cNvSpPr/>
          <p:nvPr/>
        </p:nvSpPr>
        <p:spPr>
          <a:xfrm rot="9560681" flipH="1">
            <a:off x="8093846" y="-215934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8" name="Google Shape;298;p11"/>
          <p:cNvSpPr/>
          <p:nvPr/>
        </p:nvSpPr>
        <p:spPr>
          <a:xfrm rot="-4481061" flipH="1">
            <a:off x="9339785" y="5394627"/>
            <a:ext cx="1390185" cy="116978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99" name="Google Shape;299;p11"/>
          <p:cNvSpPr/>
          <p:nvPr/>
        </p:nvSpPr>
        <p:spPr>
          <a:xfrm rot="-5400000" flipH="1">
            <a:off x="4835217" y="-24529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0" name="Google Shape;300;p11"/>
          <p:cNvSpPr/>
          <p:nvPr/>
        </p:nvSpPr>
        <p:spPr>
          <a:xfrm rot="-4470473" flipH="1">
            <a:off x="11017380" y="56574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1" name="Google Shape;301;p11"/>
          <p:cNvSpPr/>
          <p:nvPr/>
        </p:nvSpPr>
        <p:spPr>
          <a:xfrm rot="-5400000" flipH="1">
            <a:off x="403785" y="5073313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2" name="Google Shape;302;p11"/>
          <p:cNvSpPr/>
          <p:nvPr/>
        </p:nvSpPr>
        <p:spPr>
          <a:xfrm rot="8584896" flipH="1">
            <a:off x="11247168" y="4670530"/>
            <a:ext cx="1358709" cy="11432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3" name="Google Shape;303;p11"/>
          <p:cNvSpPr/>
          <p:nvPr/>
        </p:nvSpPr>
        <p:spPr>
          <a:xfrm rot="-1239319" flipH="1">
            <a:off x="3086553" y="6147593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04" name="Google Shape;304;p11"/>
          <p:cNvGrpSpPr/>
          <p:nvPr/>
        </p:nvGrpSpPr>
        <p:grpSpPr>
          <a:xfrm flipH="1">
            <a:off x="-1432650" y="-1319750"/>
            <a:ext cx="15057299" cy="9398715"/>
            <a:chOff x="-1074487" y="-989812"/>
            <a:chExt cx="11292974" cy="7049036"/>
          </a:xfrm>
        </p:grpSpPr>
        <p:grpSp>
          <p:nvGrpSpPr>
            <p:cNvPr id="305" name="Google Shape;305;p11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306" name="Google Shape;306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310" name="Google Shape;310;p11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311" name="Google Shape;311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15" name="Google Shape;315;p11"/>
          <p:cNvSpPr/>
          <p:nvPr/>
        </p:nvSpPr>
        <p:spPr>
          <a:xfrm>
            <a:off x="11615549" y="36458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11040034" y="200170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7" name="Google Shape;317;p11"/>
          <p:cNvSpPr/>
          <p:nvPr/>
        </p:nvSpPr>
        <p:spPr>
          <a:xfrm>
            <a:off x="10351034" y="9875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8" name="Google Shape;318;p11"/>
          <p:cNvSpPr/>
          <p:nvPr/>
        </p:nvSpPr>
        <p:spPr>
          <a:xfrm>
            <a:off x="11282950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11945033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430300" y="49880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1" name="Google Shape;321;p11"/>
          <p:cNvSpPr/>
          <p:nvPr/>
        </p:nvSpPr>
        <p:spPr>
          <a:xfrm>
            <a:off x="8818815" y="4576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2" name="Google Shape;322;p11"/>
          <p:cNvSpPr/>
          <p:nvPr/>
        </p:nvSpPr>
        <p:spPr>
          <a:xfrm>
            <a:off x="767567" y="4250818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820883" y="98751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1634063" y="398251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223983" y="581451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10775082" y="63470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03165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5592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998800" y="611867"/>
            <a:ext cx="81944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3042343" y="1561200"/>
            <a:ext cx="1569200" cy="121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707732" y="2281400"/>
            <a:ext cx="4238400" cy="65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9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3"/>
          </p:nvPr>
        </p:nvSpPr>
        <p:spPr>
          <a:xfrm>
            <a:off x="2254133" y="2801867"/>
            <a:ext cx="3145600" cy="807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9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3042344" y="3974784"/>
            <a:ext cx="1569200" cy="121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707732" y="4710667"/>
            <a:ext cx="4238400" cy="65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9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6"/>
          </p:nvPr>
        </p:nvSpPr>
        <p:spPr>
          <a:xfrm>
            <a:off x="2254133" y="5227929"/>
            <a:ext cx="3145600" cy="81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9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7496377" y="1565667"/>
            <a:ext cx="1569200" cy="121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 r:id="rId3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6161768" y="2281400"/>
            <a:ext cx="4238400" cy="65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9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9"/>
          </p:nvPr>
        </p:nvSpPr>
        <p:spPr>
          <a:xfrm>
            <a:off x="6708167" y="2810861"/>
            <a:ext cx="3145600" cy="807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9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7496377" y="3974784"/>
            <a:ext cx="1569200" cy="121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6245868" y="4697800"/>
            <a:ext cx="4238400" cy="65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9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5"/>
          </p:nvPr>
        </p:nvSpPr>
        <p:spPr>
          <a:xfrm>
            <a:off x="6708167" y="5221764"/>
            <a:ext cx="3145600" cy="81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9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10749300" y="-450233"/>
            <a:ext cx="965867" cy="2682267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3" name="Google Shape;343;p13"/>
          <p:cNvSpPr/>
          <p:nvPr/>
        </p:nvSpPr>
        <p:spPr>
          <a:xfrm>
            <a:off x="10253733" y="5882850"/>
            <a:ext cx="978491" cy="82336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4" name="Google Shape;344;p13"/>
          <p:cNvSpPr/>
          <p:nvPr/>
        </p:nvSpPr>
        <p:spPr>
          <a:xfrm>
            <a:off x="10833714" y="-333"/>
            <a:ext cx="1358276" cy="6857849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5" name="Google Shape;345;p13"/>
          <p:cNvSpPr/>
          <p:nvPr/>
        </p:nvSpPr>
        <p:spPr>
          <a:xfrm rot="-929579">
            <a:off x="11247318" y="6125105"/>
            <a:ext cx="774869" cy="86773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6" name="Google Shape;346;p13"/>
          <p:cNvSpPr/>
          <p:nvPr/>
        </p:nvSpPr>
        <p:spPr>
          <a:xfrm>
            <a:off x="11605867" y="-79000"/>
            <a:ext cx="602544" cy="138337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7" name="Google Shape;347;p13"/>
          <p:cNvSpPr/>
          <p:nvPr/>
        </p:nvSpPr>
        <p:spPr>
          <a:xfrm rot="10800000">
            <a:off x="426911" y="4629128"/>
            <a:ext cx="965867" cy="2682267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8" name="Google Shape;348;p13"/>
          <p:cNvSpPr/>
          <p:nvPr/>
        </p:nvSpPr>
        <p:spPr>
          <a:xfrm rot="10800000">
            <a:off x="909853" y="154952"/>
            <a:ext cx="978491" cy="82336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49911" y="3648"/>
            <a:ext cx="1358276" cy="6857849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0" name="Google Shape;350;p13"/>
          <p:cNvSpPr/>
          <p:nvPr/>
        </p:nvSpPr>
        <p:spPr>
          <a:xfrm rot="9870421">
            <a:off x="119891" y="-131673"/>
            <a:ext cx="774869" cy="86773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66333" y="5556783"/>
            <a:ext cx="602544" cy="138337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815200" y="1709318"/>
            <a:ext cx="3656165" cy="3656165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10334967" y="1709318"/>
            <a:ext cx="3656165" cy="3656165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11507567" y="28126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3" name="Google Shape;363;p13"/>
          <p:cNvSpPr/>
          <p:nvPr/>
        </p:nvSpPr>
        <p:spPr>
          <a:xfrm flipH="1">
            <a:off x="105151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4" name="Google Shape;364;p13"/>
          <p:cNvSpPr/>
          <p:nvPr/>
        </p:nvSpPr>
        <p:spPr>
          <a:xfrm flipH="1">
            <a:off x="10989309" y="587045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5" name="Google Shape;365;p13"/>
          <p:cNvSpPr/>
          <p:nvPr/>
        </p:nvSpPr>
        <p:spPr>
          <a:xfrm flipH="1">
            <a:off x="11471781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6" name="Google Shape;366;p13"/>
          <p:cNvSpPr/>
          <p:nvPr/>
        </p:nvSpPr>
        <p:spPr>
          <a:xfrm flipH="1">
            <a:off x="536200" y="16551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7" name="Google Shape;367;p13"/>
          <p:cNvSpPr/>
          <p:nvPr/>
        </p:nvSpPr>
        <p:spPr>
          <a:xfrm flipH="1">
            <a:off x="11894315" y="234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8" name="Google Shape;368;p13"/>
          <p:cNvSpPr/>
          <p:nvPr/>
        </p:nvSpPr>
        <p:spPr>
          <a:xfrm flipH="1">
            <a:off x="749681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9" name="Google Shape;369;p13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0" name="Google Shape;370;p13"/>
          <p:cNvSpPr/>
          <p:nvPr/>
        </p:nvSpPr>
        <p:spPr>
          <a:xfrm flipH="1">
            <a:off x="11832533" y="50687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1" name="Google Shape;371;p13"/>
          <p:cNvSpPr/>
          <p:nvPr/>
        </p:nvSpPr>
        <p:spPr>
          <a:xfrm flipH="1">
            <a:off x="8577762" y="64194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2" name="Google Shape;372;p13"/>
          <p:cNvSpPr/>
          <p:nvPr/>
        </p:nvSpPr>
        <p:spPr>
          <a:xfrm flipH="1">
            <a:off x="2172562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3" name="Google Shape;373;p13"/>
          <p:cNvSpPr/>
          <p:nvPr/>
        </p:nvSpPr>
        <p:spPr>
          <a:xfrm flipH="1">
            <a:off x="10989295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80261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>
            <a:spLocks noGrp="1"/>
          </p:cNvSpPr>
          <p:nvPr>
            <p:ph type="title"/>
          </p:nvPr>
        </p:nvSpPr>
        <p:spPr>
          <a:xfrm>
            <a:off x="644133" y="3372167"/>
            <a:ext cx="6308400" cy="707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76" name="Google Shape;376;p14"/>
          <p:cNvSpPr txBox="1">
            <a:spLocks noGrp="1"/>
          </p:cNvSpPr>
          <p:nvPr>
            <p:ph type="subTitle" idx="1"/>
          </p:nvPr>
        </p:nvSpPr>
        <p:spPr>
          <a:xfrm>
            <a:off x="1669133" y="4155767"/>
            <a:ext cx="4216800" cy="9272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title" idx="2" hasCustomPrompt="1"/>
          </p:nvPr>
        </p:nvSpPr>
        <p:spPr>
          <a:xfrm>
            <a:off x="2551133" y="1775017"/>
            <a:ext cx="2452800" cy="1538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8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4"/>
          <p:cNvSpPr/>
          <p:nvPr/>
        </p:nvSpPr>
        <p:spPr>
          <a:xfrm rot="-538783" flipH="1">
            <a:off x="834150" y="5931081"/>
            <a:ext cx="1112372" cy="1323268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9" name="Google Shape;379;p14"/>
          <p:cNvSpPr/>
          <p:nvPr/>
        </p:nvSpPr>
        <p:spPr>
          <a:xfrm rot="-194745" flipH="1">
            <a:off x="865051" y="-104230"/>
            <a:ext cx="1050571" cy="1692497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4369" y="5450516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-113770" y="1139877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-62428" y="-3964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-52830" y="-231416"/>
            <a:ext cx="1699633" cy="7202383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358788" y="371754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5" name="Google Shape;385;p14"/>
          <p:cNvSpPr/>
          <p:nvPr/>
        </p:nvSpPr>
        <p:spPr>
          <a:xfrm rot="10800000" flipH="1">
            <a:off x="746956" y="487357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6" name="Google Shape;386;p14"/>
          <p:cNvSpPr/>
          <p:nvPr/>
        </p:nvSpPr>
        <p:spPr>
          <a:xfrm rot="10800000" flipH="1">
            <a:off x="568872" y="330931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7" name="Google Shape;387;p14"/>
          <p:cNvSpPr/>
          <p:nvPr/>
        </p:nvSpPr>
        <p:spPr>
          <a:xfrm rot="10800000" flipH="1">
            <a:off x="358805" y="6406548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8" name="Google Shape;388;p14"/>
          <p:cNvSpPr/>
          <p:nvPr/>
        </p:nvSpPr>
        <p:spPr>
          <a:xfrm rot="10800000" flipH="1">
            <a:off x="972036" y="64865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9" name="Google Shape;389;p14"/>
          <p:cNvSpPr/>
          <p:nvPr/>
        </p:nvSpPr>
        <p:spPr>
          <a:xfrm rot="10800000" flipH="1">
            <a:off x="7883105" y="6486581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0" name="Google Shape;390;p14"/>
          <p:cNvSpPr/>
          <p:nvPr/>
        </p:nvSpPr>
        <p:spPr>
          <a:xfrm rot="10800000" flipH="1">
            <a:off x="6624088" y="499454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11040022" y="1775023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11738470" y="290227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3" name="Google Shape;393;p14"/>
          <p:cNvSpPr/>
          <p:nvPr/>
        </p:nvSpPr>
        <p:spPr>
          <a:xfrm rot="10800000" flipH="1">
            <a:off x="11040039" y="329448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94" name="Google Shape;394;p14"/>
          <p:cNvGrpSpPr/>
          <p:nvPr/>
        </p:nvGrpSpPr>
        <p:grpSpPr>
          <a:xfrm>
            <a:off x="7324813" y="1964334"/>
            <a:ext cx="9565577" cy="9565577"/>
            <a:chOff x="-3791416" y="-1218645"/>
            <a:chExt cx="7569300" cy="7569300"/>
          </a:xfrm>
        </p:grpSpPr>
        <p:sp>
          <p:nvSpPr>
            <p:cNvPr id="395" name="Google Shape;395;p1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01193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"/>
          <p:cNvSpPr txBox="1">
            <a:spLocks noGrp="1"/>
          </p:cNvSpPr>
          <p:nvPr>
            <p:ph type="title"/>
          </p:nvPr>
        </p:nvSpPr>
        <p:spPr>
          <a:xfrm>
            <a:off x="5530233" y="3372167"/>
            <a:ext cx="6308400" cy="707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02" name="Google Shape;402;p15"/>
          <p:cNvSpPr txBox="1">
            <a:spLocks noGrp="1"/>
          </p:cNvSpPr>
          <p:nvPr>
            <p:ph type="subTitle" idx="1"/>
          </p:nvPr>
        </p:nvSpPr>
        <p:spPr>
          <a:xfrm>
            <a:off x="6575833" y="4155767"/>
            <a:ext cx="4175600" cy="9272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403" name="Google Shape;403;p15"/>
          <p:cNvSpPr txBox="1">
            <a:spLocks noGrp="1"/>
          </p:cNvSpPr>
          <p:nvPr>
            <p:ph type="title" idx="2" hasCustomPrompt="1"/>
          </p:nvPr>
        </p:nvSpPr>
        <p:spPr>
          <a:xfrm>
            <a:off x="7437233" y="1775017"/>
            <a:ext cx="2452800" cy="1538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8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15"/>
          <p:cNvSpPr/>
          <p:nvPr/>
        </p:nvSpPr>
        <p:spPr>
          <a:xfrm rot="10261217" flipH="1">
            <a:off x="10171714" y="-370777"/>
            <a:ext cx="1112372" cy="1323268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5" name="Google Shape;405;p15"/>
          <p:cNvSpPr/>
          <p:nvPr/>
        </p:nvSpPr>
        <p:spPr>
          <a:xfrm rot="10605255" flipH="1">
            <a:off x="10282897" y="5278189"/>
            <a:ext cx="1050571" cy="1692497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6" name="Google Shape;406;p15"/>
          <p:cNvSpPr/>
          <p:nvPr/>
        </p:nvSpPr>
        <p:spPr>
          <a:xfrm flipH="1">
            <a:off x="11285930" y="-3116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7" name="Google Shape;407;p15"/>
          <p:cNvSpPr/>
          <p:nvPr/>
        </p:nvSpPr>
        <p:spPr>
          <a:xfrm flipH="1">
            <a:off x="11549607" y="481928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8" name="Google Shape;408;p15"/>
          <p:cNvSpPr/>
          <p:nvPr/>
        </p:nvSpPr>
        <p:spPr>
          <a:xfrm flipH="1">
            <a:off x="11324686" y="594846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9" name="Google Shape;409;p15"/>
          <p:cNvSpPr/>
          <p:nvPr/>
        </p:nvSpPr>
        <p:spPr>
          <a:xfrm flipH="1">
            <a:off x="11140219" y="-31533"/>
            <a:ext cx="1144695" cy="6023932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0" name="Google Shape;410;p15"/>
          <p:cNvSpPr/>
          <p:nvPr/>
        </p:nvSpPr>
        <p:spPr>
          <a:xfrm flipH="1">
            <a:off x="11585398" y="281197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1" name="Google Shape;411;p15"/>
          <p:cNvSpPr/>
          <p:nvPr/>
        </p:nvSpPr>
        <p:spPr>
          <a:xfrm flipH="1">
            <a:off x="11067140" y="5869790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2" name="Google Shape;412;p15"/>
          <p:cNvSpPr/>
          <p:nvPr/>
        </p:nvSpPr>
        <p:spPr>
          <a:xfrm flipH="1">
            <a:off x="11759679" y="379907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3" name="Google Shape;413;p15"/>
          <p:cNvSpPr/>
          <p:nvPr/>
        </p:nvSpPr>
        <p:spPr>
          <a:xfrm flipH="1">
            <a:off x="11067126" y="16760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4" name="Google Shape;414;p15"/>
          <p:cNvSpPr/>
          <p:nvPr/>
        </p:nvSpPr>
        <p:spPr>
          <a:xfrm flipH="1">
            <a:off x="1320203" y="5505955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5" name="Google Shape;415;p15"/>
          <p:cNvSpPr/>
          <p:nvPr/>
        </p:nvSpPr>
        <p:spPr>
          <a:xfrm flipH="1">
            <a:off x="11471781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6" name="Google Shape;416;p15"/>
          <p:cNvSpPr/>
          <p:nvPr/>
        </p:nvSpPr>
        <p:spPr>
          <a:xfrm flipH="1">
            <a:off x="536200" y="15454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7" name="Google Shape;417;p15"/>
          <p:cNvSpPr/>
          <p:nvPr/>
        </p:nvSpPr>
        <p:spPr>
          <a:xfrm flipH="1">
            <a:off x="583681" y="62367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8" name="Google Shape;418;p15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9" name="Google Shape;419;p15"/>
          <p:cNvSpPr/>
          <p:nvPr/>
        </p:nvSpPr>
        <p:spPr>
          <a:xfrm flipH="1">
            <a:off x="2172562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0" name="Google Shape;420;p15"/>
          <p:cNvSpPr/>
          <p:nvPr/>
        </p:nvSpPr>
        <p:spPr>
          <a:xfrm flipH="1">
            <a:off x="3575565" y="79084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1" name="Google Shape;421;p15"/>
          <p:cNvSpPr/>
          <p:nvPr/>
        </p:nvSpPr>
        <p:spPr>
          <a:xfrm flipH="1">
            <a:off x="7754828" y="632112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22" name="Google Shape;422;p15"/>
          <p:cNvGrpSpPr/>
          <p:nvPr/>
        </p:nvGrpSpPr>
        <p:grpSpPr>
          <a:xfrm>
            <a:off x="-1948863" y="520370"/>
            <a:ext cx="5817260" cy="5817260"/>
            <a:chOff x="-3791416" y="-1218645"/>
            <a:chExt cx="7569300" cy="7569300"/>
          </a:xfrm>
        </p:grpSpPr>
        <p:sp>
          <p:nvSpPr>
            <p:cNvPr id="423" name="Google Shape;423;p15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17050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>
            <a:spLocks noGrp="1"/>
          </p:cNvSpPr>
          <p:nvPr>
            <p:ph type="title"/>
          </p:nvPr>
        </p:nvSpPr>
        <p:spPr>
          <a:xfrm>
            <a:off x="2941800" y="3372167"/>
            <a:ext cx="6308400" cy="707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1"/>
          </p:nvPr>
        </p:nvSpPr>
        <p:spPr>
          <a:xfrm>
            <a:off x="3999000" y="4155767"/>
            <a:ext cx="4152400" cy="9272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2" hasCustomPrompt="1"/>
          </p:nvPr>
        </p:nvSpPr>
        <p:spPr>
          <a:xfrm>
            <a:off x="4848800" y="1775017"/>
            <a:ext cx="2452800" cy="1538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8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6"/>
          <p:cNvSpPr/>
          <p:nvPr/>
        </p:nvSpPr>
        <p:spPr>
          <a:xfrm rot="-5400000">
            <a:off x="5062145" y="-5625855"/>
            <a:ext cx="18851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3" name="Google Shape;433;p16"/>
          <p:cNvSpPr/>
          <p:nvPr/>
        </p:nvSpPr>
        <p:spPr>
          <a:xfrm rot="-6329527">
            <a:off x="10959968" y="-393781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4" name="Google Shape;434;p16"/>
          <p:cNvSpPr/>
          <p:nvPr/>
        </p:nvSpPr>
        <p:spPr>
          <a:xfrm rot="-5400000">
            <a:off x="346373" y="-741250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5" name="Google Shape;435;p16"/>
          <p:cNvSpPr/>
          <p:nvPr/>
        </p:nvSpPr>
        <p:spPr>
          <a:xfrm rot="-9560681">
            <a:off x="3036675" y="-154401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6" name="Google Shape;436;p16"/>
          <p:cNvSpPr/>
          <p:nvPr/>
        </p:nvSpPr>
        <p:spPr>
          <a:xfrm rot="4481061">
            <a:off x="1469565" y="6108993"/>
            <a:ext cx="1390185" cy="116978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7" name="Google Shape;437;p16"/>
          <p:cNvSpPr/>
          <p:nvPr/>
        </p:nvSpPr>
        <p:spPr>
          <a:xfrm rot="4470473">
            <a:off x="-225266" y="56574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8" name="Google Shape;438;p16"/>
          <p:cNvSpPr/>
          <p:nvPr/>
        </p:nvSpPr>
        <p:spPr>
          <a:xfrm rot="5400000">
            <a:off x="10699679" y="5073313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9" name="Google Shape;439;p16"/>
          <p:cNvSpPr/>
          <p:nvPr/>
        </p:nvSpPr>
        <p:spPr>
          <a:xfrm rot="-9467822">
            <a:off x="-571789" y="5707756"/>
            <a:ext cx="1160404" cy="97636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0" name="Google Shape;440;p16"/>
          <p:cNvSpPr/>
          <p:nvPr/>
        </p:nvSpPr>
        <p:spPr>
          <a:xfrm rot="1239319">
            <a:off x="8036435" y="6147593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1" name="Google Shape;441;p16"/>
          <p:cNvSpPr/>
          <p:nvPr/>
        </p:nvSpPr>
        <p:spPr>
          <a:xfrm flipH="1">
            <a:off x="698442" y="58145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2" name="Google Shape;442;p16"/>
          <p:cNvSpPr/>
          <p:nvPr/>
        </p:nvSpPr>
        <p:spPr>
          <a:xfrm flipH="1">
            <a:off x="749681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3" name="Google Shape;443;p16"/>
          <p:cNvSpPr/>
          <p:nvPr/>
        </p:nvSpPr>
        <p:spPr>
          <a:xfrm flipH="1">
            <a:off x="292832" y="398267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4" name="Google Shape;444;p16"/>
          <p:cNvSpPr/>
          <p:nvPr/>
        </p:nvSpPr>
        <p:spPr>
          <a:xfrm flipH="1">
            <a:off x="11558100" y="57786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5" name="Google Shape;445;p16"/>
          <p:cNvSpPr/>
          <p:nvPr/>
        </p:nvSpPr>
        <p:spPr>
          <a:xfrm flipH="1">
            <a:off x="3213828" y="4576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6" name="Google Shape;446;p16"/>
          <p:cNvSpPr/>
          <p:nvPr/>
        </p:nvSpPr>
        <p:spPr>
          <a:xfrm flipH="1">
            <a:off x="9726136" y="65573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7" name="Google Shape;447;p16"/>
          <p:cNvSpPr/>
          <p:nvPr/>
        </p:nvSpPr>
        <p:spPr>
          <a:xfrm flipH="1">
            <a:off x="11532718" y="143808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8" name="Google Shape;448;p16"/>
          <p:cNvSpPr/>
          <p:nvPr/>
        </p:nvSpPr>
        <p:spPr>
          <a:xfrm flipH="1">
            <a:off x="10085003" y="2553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9" name="Google Shape;449;p16"/>
          <p:cNvSpPr/>
          <p:nvPr/>
        </p:nvSpPr>
        <p:spPr>
          <a:xfrm flipH="1">
            <a:off x="11808647" y="581451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0" name="Google Shape;450;p16"/>
          <p:cNvSpPr/>
          <p:nvPr/>
        </p:nvSpPr>
        <p:spPr>
          <a:xfrm flipH="1">
            <a:off x="1257562" y="63470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51" name="Google Shape;451;p16"/>
          <p:cNvGrpSpPr/>
          <p:nvPr/>
        </p:nvGrpSpPr>
        <p:grpSpPr>
          <a:xfrm>
            <a:off x="-2244965" y="1147760"/>
            <a:ext cx="4506753" cy="4506449"/>
            <a:chOff x="-1087568" y="-1126448"/>
            <a:chExt cx="2274300" cy="2274300"/>
          </a:xfrm>
        </p:grpSpPr>
        <p:sp>
          <p:nvSpPr>
            <p:cNvPr id="452" name="Google Shape;452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56" name="Google Shape;456;p16"/>
          <p:cNvGrpSpPr/>
          <p:nvPr/>
        </p:nvGrpSpPr>
        <p:grpSpPr>
          <a:xfrm>
            <a:off x="9930202" y="1147760"/>
            <a:ext cx="4506753" cy="4506449"/>
            <a:chOff x="-1087568" y="-1126448"/>
            <a:chExt cx="2274300" cy="2274300"/>
          </a:xfrm>
        </p:grpSpPr>
        <p:sp>
          <p:nvSpPr>
            <p:cNvPr id="457" name="Google Shape;457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61" name="Google Shape;461;p16"/>
          <p:cNvSpPr/>
          <p:nvPr/>
        </p:nvSpPr>
        <p:spPr>
          <a:xfrm flipH="1">
            <a:off x="517869" y="301581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32539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>
            <a:spLocks noGrp="1"/>
          </p:cNvSpPr>
          <p:nvPr>
            <p:ph type="subTitle" idx="1"/>
          </p:nvPr>
        </p:nvSpPr>
        <p:spPr>
          <a:xfrm>
            <a:off x="3520400" y="4012917"/>
            <a:ext cx="5151200" cy="65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subTitle" idx="2"/>
          </p:nvPr>
        </p:nvSpPr>
        <p:spPr>
          <a:xfrm>
            <a:off x="2195800" y="2190267"/>
            <a:ext cx="7800400" cy="1765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7"/>
          <p:cNvSpPr/>
          <p:nvPr/>
        </p:nvSpPr>
        <p:spPr>
          <a:xfrm>
            <a:off x="-68677" y="2263496"/>
            <a:ext cx="372957" cy="2075077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6" name="Google Shape;466;p17"/>
          <p:cNvSpPr/>
          <p:nvPr/>
        </p:nvSpPr>
        <p:spPr>
          <a:xfrm>
            <a:off x="-644703" y="1287464"/>
            <a:ext cx="1753779" cy="4973053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7" name="Google Shape;467;p17"/>
          <p:cNvSpPr/>
          <p:nvPr/>
        </p:nvSpPr>
        <p:spPr>
          <a:xfrm>
            <a:off x="-79474" y="514266"/>
            <a:ext cx="497017" cy="406517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8" name="Google Shape;468;p17"/>
          <p:cNvSpPr/>
          <p:nvPr/>
        </p:nvSpPr>
        <p:spPr>
          <a:xfrm>
            <a:off x="-664435" y="514255"/>
            <a:ext cx="2200613" cy="4428339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9" name="Google Shape;469;p17"/>
          <p:cNvSpPr/>
          <p:nvPr/>
        </p:nvSpPr>
        <p:spPr>
          <a:xfrm>
            <a:off x="15386" y="2160032"/>
            <a:ext cx="507349" cy="711501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0" name="Google Shape;470;p17"/>
          <p:cNvSpPr/>
          <p:nvPr/>
        </p:nvSpPr>
        <p:spPr>
          <a:xfrm>
            <a:off x="-196618" y="4464068"/>
            <a:ext cx="482569" cy="728592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1" name="Google Shape;471;p17"/>
          <p:cNvSpPr/>
          <p:nvPr/>
        </p:nvSpPr>
        <p:spPr>
          <a:xfrm>
            <a:off x="-643227" y="5244319"/>
            <a:ext cx="1831152" cy="1359692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2" name="Google Shape;472;p17"/>
          <p:cNvSpPr/>
          <p:nvPr/>
        </p:nvSpPr>
        <p:spPr>
          <a:xfrm>
            <a:off x="-79476" y="3647161"/>
            <a:ext cx="359519" cy="947348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3" name="Google Shape;473;p17"/>
          <p:cNvSpPr/>
          <p:nvPr/>
        </p:nvSpPr>
        <p:spPr>
          <a:xfrm>
            <a:off x="452663" y="3215630"/>
            <a:ext cx="206172" cy="1105045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4" name="Google Shape;474;p17"/>
          <p:cNvSpPr/>
          <p:nvPr/>
        </p:nvSpPr>
        <p:spPr>
          <a:xfrm>
            <a:off x="14453" y="3475644"/>
            <a:ext cx="930880" cy="2083467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5" name="Google Shape;475;p17"/>
          <p:cNvSpPr/>
          <p:nvPr/>
        </p:nvSpPr>
        <p:spPr>
          <a:xfrm>
            <a:off x="-79468" y="1109176"/>
            <a:ext cx="1189176" cy="1472409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6" name="Google Shape;476;p17"/>
          <p:cNvSpPr/>
          <p:nvPr/>
        </p:nvSpPr>
        <p:spPr>
          <a:xfrm>
            <a:off x="-175596" y="-107668"/>
            <a:ext cx="2200613" cy="4428339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7" name="Google Shape;477;p17"/>
          <p:cNvSpPr/>
          <p:nvPr/>
        </p:nvSpPr>
        <p:spPr>
          <a:xfrm rot="1649251">
            <a:off x="231657" y="4882391"/>
            <a:ext cx="930919" cy="2083555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8" name="Google Shape;478;p17"/>
          <p:cNvSpPr/>
          <p:nvPr/>
        </p:nvSpPr>
        <p:spPr>
          <a:xfrm rot="10800000">
            <a:off x="11852002" y="2511300"/>
            <a:ext cx="372957" cy="2075077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9" name="Google Shape;479;p17"/>
          <p:cNvSpPr/>
          <p:nvPr/>
        </p:nvSpPr>
        <p:spPr>
          <a:xfrm rot="10800000">
            <a:off x="11047207" y="589358"/>
            <a:ext cx="1753779" cy="4973053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0" name="Google Shape;480;p17"/>
          <p:cNvSpPr/>
          <p:nvPr/>
        </p:nvSpPr>
        <p:spPr>
          <a:xfrm rot="10800000">
            <a:off x="11738740" y="5929091"/>
            <a:ext cx="497017" cy="406517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1" name="Google Shape;481;p17"/>
          <p:cNvSpPr/>
          <p:nvPr/>
        </p:nvSpPr>
        <p:spPr>
          <a:xfrm rot="10800000">
            <a:off x="10620104" y="1907280"/>
            <a:ext cx="2200613" cy="4428339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2" name="Google Shape;482;p17"/>
          <p:cNvSpPr/>
          <p:nvPr/>
        </p:nvSpPr>
        <p:spPr>
          <a:xfrm rot="10800000">
            <a:off x="11633547" y="3978340"/>
            <a:ext cx="507349" cy="711501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3" name="Google Shape;483;p17"/>
          <p:cNvSpPr/>
          <p:nvPr/>
        </p:nvSpPr>
        <p:spPr>
          <a:xfrm rot="10800000">
            <a:off x="11870333" y="1657215"/>
            <a:ext cx="482569" cy="728592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4" name="Google Shape;484;p17"/>
          <p:cNvSpPr/>
          <p:nvPr/>
        </p:nvSpPr>
        <p:spPr>
          <a:xfrm rot="10800000">
            <a:off x="10968357" y="245865"/>
            <a:ext cx="1831152" cy="1359692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5" name="Google Shape;485;p17"/>
          <p:cNvSpPr/>
          <p:nvPr/>
        </p:nvSpPr>
        <p:spPr>
          <a:xfrm rot="10800000">
            <a:off x="11876239" y="2255366"/>
            <a:ext cx="359519" cy="947348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6" name="Google Shape;486;p17"/>
          <p:cNvSpPr/>
          <p:nvPr/>
        </p:nvSpPr>
        <p:spPr>
          <a:xfrm rot="10800000">
            <a:off x="11497449" y="2529200"/>
            <a:ext cx="206172" cy="1105045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7" name="Google Shape;487;p17"/>
          <p:cNvSpPr/>
          <p:nvPr/>
        </p:nvSpPr>
        <p:spPr>
          <a:xfrm rot="10800000">
            <a:off x="11210949" y="1290764"/>
            <a:ext cx="930880" cy="2083467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8" name="Google Shape;488;p17"/>
          <p:cNvSpPr/>
          <p:nvPr/>
        </p:nvSpPr>
        <p:spPr>
          <a:xfrm rot="10800000">
            <a:off x="11046573" y="4268290"/>
            <a:ext cx="1189176" cy="1472409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9" name="Google Shape;489;p17"/>
          <p:cNvSpPr/>
          <p:nvPr/>
        </p:nvSpPr>
        <p:spPr>
          <a:xfrm rot="-9150749">
            <a:off x="10993707" y="-116071"/>
            <a:ext cx="930919" cy="2083555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0" name="Google Shape;490;p17"/>
          <p:cNvSpPr/>
          <p:nvPr/>
        </p:nvSpPr>
        <p:spPr>
          <a:xfrm rot="7554719">
            <a:off x="10571325" y="3558024"/>
            <a:ext cx="1551584" cy="3472709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1" name="Google Shape;491;p17"/>
          <p:cNvSpPr/>
          <p:nvPr/>
        </p:nvSpPr>
        <p:spPr>
          <a:xfrm rot="459677">
            <a:off x="568584" y="-155593"/>
            <a:ext cx="915989" cy="749199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2" name="Google Shape;492;p17"/>
          <p:cNvSpPr/>
          <p:nvPr/>
        </p:nvSpPr>
        <p:spPr>
          <a:xfrm>
            <a:off x="1429252" y="782216"/>
            <a:ext cx="507349" cy="711501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93" name="Google Shape;493;p17"/>
          <p:cNvSpPr/>
          <p:nvPr/>
        </p:nvSpPr>
        <p:spPr>
          <a:xfrm rot="-6722857">
            <a:off x="10350573" y="-85161"/>
            <a:ext cx="884308" cy="1240144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94" name="Google Shape;494;p17"/>
          <p:cNvGrpSpPr/>
          <p:nvPr/>
        </p:nvGrpSpPr>
        <p:grpSpPr>
          <a:xfrm>
            <a:off x="4579800" y="-1510997"/>
            <a:ext cx="3032400" cy="9906700"/>
            <a:chOff x="3421695" y="-1133248"/>
            <a:chExt cx="2274300" cy="7430025"/>
          </a:xfrm>
        </p:grpSpPr>
        <p:grpSp>
          <p:nvGrpSpPr>
            <p:cNvPr id="495" name="Google Shape;495;p17"/>
            <p:cNvGrpSpPr/>
            <p:nvPr/>
          </p:nvGrpSpPr>
          <p:grpSpPr>
            <a:xfrm>
              <a:off x="3421695" y="-1133248"/>
              <a:ext cx="2274300" cy="2274300"/>
              <a:chOff x="-1087568" y="-1126448"/>
              <a:chExt cx="2274300" cy="2274300"/>
            </a:xfrm>
          </p:grpSpPr>
          <p:sp>
            <p:nvSpPr>
              <p:cNvPr id="496" name="Google Shape;496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500" name="Google Shape;500;p17"/>
            <p:cNvGrpSpPr/>
            <p:nvPr/>
          </p:nvGrpSpPr>
          <p:grpSpPr>
            <a:xfrm>
              <a:off x="3421695" y="4022477"/>
              <a:ext cx="2274300" cy="2274300"/>
              <a:chOff x="-1087568" y="-1126448"/>
              <a:chExt cx="2274300" cy="2274300"/>
            </a:xfrm>
          </p:grpSpPr>
          <p:sp>
            <p:nvSpPr>
              <p:cNvPr id="501" name="Google Shape;501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505" name="Google Shape;505;p17"/>
          <p:cNvSpPr/>
          <p:nvPr/>
        </p:nvSpPr>
        <p:spPr>
          <a:xfrm>
            <a:off x="11615549" y="36458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6" name="Google Shape;506;p17"/>
          <p:cNvSpPr/>
          <p:nvPr/>
        </p:nvSpPr>
        <p:spPr>
          <a:xfrm>
            <a:off x="334067" y="59894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7" name="Google Shape;507;p17"/>
          <p:cNvSpPr/>
          <p:nvPr/>
        </p:nvSpPr>
        <p:spPr>
          <a:xfrm>
            <a:off x="7227768" y="5929085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8" name="Google Shape;508;p17"/>
          <p:cNvSpPr/>
          <p:nvPr/>
        </p:nvSpPr>
        <p:spPr>
          <a:xfrm>
            <a:off x="4501783" y="269767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9" name="Google Shape;509;p17"/>
          <p:cNvSpPr/>
          <p:nvPr/>
        </p:nvSpPr>
        <p:spPr>
          <a:xfrm>
            <a:off x="439879" y="505346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0" name="Google Shape;510;p17"/>
          <p:cNvSpPr/>
          <p:nvPr/>
        </p:nvSpPr>
        <p:spPr>
          <a:xfrm>
            <a:off x="223983" y="581451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1" name="Google Shape;511;p17"/>
          <p:cNvSpPr/>
          <p:nvPr/>
        </p:nvSpPr>
        <p:spPr>
          <a:xfrm>
            <a:off x="11379498" y="62260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2" name="Google Shape;512;p17"/>
          <p:cNvSpPr/>
          <p:nvPr/>
        </p:nvSpPr>
        <p:spPr>
          <a:xfrm>
            <a:off x="11040034" y="9645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3" name="Google Shape;513;p17"/>
          <p:cNvSpPr/>
          <p:nvPr/>
        </p:nvSpPr>
        <p:spPr>
          <a:xfrm>
            <a:off x="6258171" y="651841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4" name="Google Shape;514;p17"/>
          <p:cNvSpPr/>
          <p:nvPr/>
        </p:nvSpPr>
        <p:spPr>
          <a:xfrm>
            <a:off x="1317583" y="3952367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5" name="Google Shape;515;p17"/>
          <p:cNvSpPr/>
          <p:nvPr/>
        </p:nvSpPr>
        <p:spPr>
          <a:xfrm>
            <a:off x="5209579" y="6438402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6" name="Google Shape;516;p17"/>
          <p:cNvSpPr/>
          <p:nvPr/>
        </p:nvSpPr>
        <p:spPr>
          <a:xfrm>
            <a:off x="6672179" y="311735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7" name="Google Shape;517;p17"/>
          <p:cNvSpPr/>
          <p:nvPr/>
        </p:nvSpPr>
        <p:spPr>
          <a:xfrm>
            <a:off x="11636379" y="60666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84932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"/>
          <p:cNvSpPr txBox="1">
            <a:spLocks noGrp="1"/>
          </p:cNvSpPr>
          <p:nvPr>
            <p:ph type="title"/>
          </p:nvPr>
        </p:nvSpPr>
        <p:spPr>
          <a:xfrm>
            <a:off x="986833" y="609600"/>
            <a:ext cx="10234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8"/>
          <p:cNvSpPr/>
          <p:nvPr/>
        </p:nvSpPr>
        <p:spPr>
          <a:xfrm rot="-6329527">
            <a:off x="10942552" y="-380381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1" name="Google Shape;521;p18"/>
          <p:cNvSpPr/>
          <p:nvPr/>
        </p:nvSpPr>
        <p:spPr>
          <a:xfrm rot="-9560678">
            <a:off x="-413771" y="-219980"/>
            <a:ext cx="1481644" cy="124678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2" name="Google Shape;522;p18"/>
          <p:cNvSpPr/>
          <p:nvPr/>
        </p:nvSpPr>
        <p:spPr>
          <a:xfrm rot="5400000">
            <a:off x="5208091" y="26358"/>
            <a:ext cx="1808685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3" name="Google Shape;523;p18"/>
          <p:cNvSpPr/>
          <p:nvPr/>
        </p:nvSpPr>
        <p:spPr>
          <a:xfrm rot="4470473">
            <a:off x="-242682" y="56708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4" name="Google Shape;524;p18"/>
          <p:cNvSpPr/>
          <p:nvPr/>
        </p:nvSpPr>
        <p:spPr>
          <a:xfrm rot="-8584896">
            <a:off x="11295624" y="5566879"/>
            <a:ext cx="1358709" cy="11432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5" name="Google Shape;525;p18"/>
          <p:cNvSpPr/>
          <p:nvPr/>
        </p:nvSpPr>
        <p:spPr>
          <a:xfrm flipH="1">
            <a:off x="355435" y="36592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6" name="Google Shape;526;p18"/>
          <p:cNvSpPr/>
          <p:nvPr/>
        </p:nvSpPr>
        <p:spPr>
          <a:xfrm flipH="1">
            <a:off x="11678710" y="14381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7" name="Google Shape;527;p18"/>
          <p:cNvSpPr/>
          <p:nvPr/>
        </p:nvSpPr>
        <p:spPr>
          <a:xfrm flipH="1">
            <a:off x="732265" y="64299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8" name="Google Shape;528;p18"/>
          <p:cNvSpPr/>
          <p:nvPr/>
        </p:nvSpPr>
        <p:spPr>
          <a:xfrm flipH="1">
            <a:off x="11621951" y="54646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9" name="Google Shape;529;p18"/>
          <p:cNvSpPr/>
          <p:nvPr/>
        </p:nvSpPr>
        <p:spPr>
          <a:xfrm flipH="1">
            <a:off x="559046" y="1993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0" name="Google Shape;530;p18"/>
          <p:cNvSpPr/>
          <p:nvPr/>
        </p:nvSpPr>
        <p:spPr>
          <a:xfrm flipH="1">
            <a:off x="9708720" y="65707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1" name="Google Shape;531;p18"/>
          <p:cNvSpPr/>
          <p:nvPr/>
        </p:nvSpPr>
        <p:spPr>
          <a:xfrm flipH="1">
            <a:off x="11087635" y="57781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2" name="Google Shape;532;p18"/>
          <p:cNvSpPr/>
          <p:nvPr/>
        </p:nvSpPr>
        <p:spPr>
          <a:xfrm flipH="1">
            <a:off x="10460487" y="411651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3" name="Google Shape;533;p18"/>
          <p:cNvSpPr/>
          <p:nvPr/>
        </p:nvSpPr>
        <p:spPr>
          <a:xfrm flipH="1">
            <a:off x="11791231" y="594851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4" name="Google Shape;534;p18"/>
          <p:cNvSpPr/>
          <p:nvPr/>
        </p:nvSpPr>
        <p:spPr>
          <a:xfrm flipH="1">
            <a:off x="1240146" y="63604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5" name="Google Shape;535;p18"/>
          <p:cNvSpPr/>
          <p:nvPr/>
        </p:nvSpPr>
        <p:spPr>
          <a:xfrm flipH="1">
            <a:off x="145420" y="594851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6" name="Google Shape;536;p18"/>
          <p:cNvSpPr txBox="1">
            <a:spLocks noGrp="1"/>
          </p:cNvSpPr>
          <p:nvPr>
            <p:ph type="subTitle" idx="1"/>
          </p:nvPr>
        </p:nvSpPr>
        <p:spPr>
          <a:xfrm>
            <a:off x="1002533" y="3529333"/>
            <a:ext cx="2524800" cy="67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7" name="Google Shape;537;p18"/>
          <p:cNvSpPr txBox="1">
            <a:spLocks noGrp="1"/>
          </p:cNvSpPr>
          <p:nvPr>
            <p:ph type="subTitle" idx="2"/>
          </p:nvPr>
        </p:nvSpPr>
        <p:spPr>
          <a:xfrm>
            <a:off x="1168333" y="4783767"/>
            <a:ext cx="2193200" cy="820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8"/>
          <p:cNvSpPr txBox="1">
            <a:spLocks noGrp="1"/>
          </p:cNvSpPr>
          <p:nvPr>
            <p:ph type="subTitle" idx="3"/>
          </p:nvPr>
        </p:nvSpPr>
        <p:spPr>
          <a:xfrm>
            <a:off x="3661633" y="3529333"/>
            <a:ext cx="2524800" cy="67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9" name="Google Shape;539;p18"/>
          <p:cNvSpPr txBox="1">
            <a:spLocks noGrp="1"/>
          </p:cNvSpPr>
          <p:nvPr>
            <p:ph type="subTitle" idx="4"/>
          </p:nvPr>
        </p:nvSpPr>
        <p:spPr>
          <a:xfrm>
            <a:off x="3827433" y="4783767"/>
            <a:ext cx="21932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8"/>
          <p:cNvSpPr txBox="1">
            <a:spLocks noGrp="1"/>
          </p:cNvSpPr>
          <p:nvPr>
            <p:ph type="subTitle" idx="5"/>
          </p:nvPr>
        </p:nvSpPr>
        <p:spPr>
          <a:xfrm>
            <a:off x="6320717" y="3529333"/>
            <a:ext cx="2524800" cy="67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41" name="Google Shape;541;p18"/>
          <p:cNvSpPr txBox="1">
            <a:spLocks noGrp="1"/>
          </p:cNvSpPr>
          <p:nvPr>
            <p:ph type="subTitle" idx="6"/>
          </p:nvPr>
        </p:nvSpPr>
        <p:spPr>
          <a:xfrm>
            <a:off x="6486533" y="4783767"/>
            <a:ext cx="21932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8"/>
          <p:cNvSpPr txBox="1">
            <a:spLocks noGrp="1"/>
          </p:cNvSpPr>
          <p:nvPr>
            <p:ph type="subTitle" idx="7"/>
          </p:nvPr>
        </p:nvSpPr>
        <p:spPr>
          <a:xfrm>
            <a:off x="788333" y="4241133"/>
            <a:ext cx="2953200" cy="58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8"/>
          <p:cNvSpPr txBox="1">
            <a:spLocks noGrp="1"/>
          </p:cNvSpPr>
          <p:nvPr>
            <p:ph type="subTitle" idx="8"/>
          </p:nvPr>
        </p:nvSpPr>
        <p:spPr>
          <a:xfrm>
            <a:off x="3447439" y="4241133"/>
            <a:ext cx="2953200" cy="58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8"/>
          <p:cNvSpPr txBox="1">
            <a:spLocks noGrp="1"/>
          </p:cNvSpPr>
          <p:nvPr>
            <p:ph type="subTitle" idx="9"/>
          </p:nvPr>
        </p:nvSpPr>
        <p:spPr>
          <a:xfrm>
            <a:off x="6106545" y="4241133"/>
            <a:ext cx="2953200" cy="58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8"/>
          <p:cNvSpPr txBox="1">
            <a:spLocks noGrp="1"/>
          </p:cNvSpPr>
          <p:nvPr>
            <p:ph type="subTitle" idx="13"/>
          </p:nvPr>
        </p:nvSpPr>
        <p:spPr>
          <a:xfrm>
            <a:off x="8979851" y="3529333"/>
            <a:ext cx="2524800" cy="67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6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46" name="Google Shape;546;p18"/>
          <p:cNvSpPr txBox="1">
            <a:spLocks noGrp="1"/>
          </p:cNvSpPr>
          <p:nvPr>
            <p:ph type="subTitle" idx="14"/>
          </p:nvPr>
        </p:nvSpPr>
        <p:spPr>
          <a:xfrm>
            <a:off x="9145651" y="4783767"/>
            <a:ext cx="21932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18"/>
          <p:cNvSpPr txBox="1">
            <a:spLocks noGrp="1"/>
          </p:cNvSpPr>
          <p:nvPr>
            <p:ph type="subTitle" idx="15"/>
          </p:nvPr>
        </p:nvSpPr>
        <p:spPr>
          <a:xfrm>
            <a:off x="8765651" y="4241133"/>
            <a:ext cx="2953200" cy="58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0174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904933" y="609033"/>
            <a:ext cx="5191200" cy="13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/>
          <p:nvPr/>
        </p:nvSpPr>
        <p:spPr>
          <a:xfrm rot="-194745" flipH="1">
            <a:off x="-253586" y="-104230"/>
            <a:ext cx="1050571" cy="1692497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7"/>
          <p:cNvSpPr/>
          <p:nvPr/>
        </p:nvSpPr>
        <p:spPr>
          <a:xfrm rot="-10441822">
            <a:off x="-315910" y="4850418"/>
            <a:ext cx="1336903" cy="2153852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7"/>
          <p:cNvSpPr/>
          <p:nvPr/>
        </p:nvSpPr>
        <p:spPr>
          <a:xfrm rot="10800000">
            <a:off x="11494156" y="1139877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7"/>
          <p:cNvSpPr/>
          <p:nvPr/>
        </p:nvSpPr>
        <p:spPr>
          <a:xfrm rot="10800000">
            <a:off x="11269235" y="-3964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7"/>
          <p:cNvSpPr/>
          <p:nvPr/>
        </p:nvSpPr>
        <p:spPr>
          <a:xfrm rot="10800000">
            <a:off x="10926201" y="-231416"/>
            <a:ext cx="1269700" cy="7202383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7"/>
          <p:cNvSpPr/>
          <p:nvPr/>
        </p:nvSpPr>
        <p:spPr>
          <a:xfrm rot="10800000">
            <a:off x="10926214" y="623124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7"/>
          <p:cNvSpPr/>
          <p:nvPr/>
        </p:nvSpPr>
        <p:spPr>
          <a:xfrm rot="10800000">
            <a:off x="359057" y="259823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7"/>
          <p:cNvSpPr/>
          <p:nvPr/>
        </p:nvSpPr>
        <p:spPr>
          <a:xfrm rot="10800000">
            <a:off x="11932961" y="3459815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7"/>
          <p:cNvSpPr/>
          <p:nvPr/>
        </p:nvSpPr>
        <p:spPr>
          <a:xfrm rot="10800000">
            <a:off x="11631095" y="6488181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7"/>
          <p:cNvSpPr/>
          <p:nvPr/>
        </p:nvSpPr>
        <p:spPr>
          <a:xfrm rot="10800000">
            <a:off x="272859" y="6018943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7"/>
          <p:cNvSpPr/>
          <p:nvPr/>
        </p:nvSpPr>
        <p:spPr>
          <a:xfrm rot="538783">
            <a:off x="96447" y="5988031"/>
            <a:ext cx="1112372" cy="1323268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7"/>
          <p:cNvSpPr/>
          <p:nvPr/>
        </p:nvSpPr>
        <p:spPr>
          <a:xfrm rot="10800000">
            <a:off x="231679" y="1753448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7"/>
          <p:cNvSpPr/>
          <p:nvPr/>
        </p:nvSpPr>
        <p:spPr>
          <a:xfrm rot="5400000" flipH="1">
            <a:off x="11319569" y="4162332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7"/>
          <p:cNvSpPr/>
          <p:nvPr/>
        </p:nvSpPr>
        <p:spPr>
          <a:xfrm flipH="1">
            <a:off x="7182372" y="3135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7"/>
          <p:cNvSpPr/>
          <p:nvPr/>
        </p:nvSpPr>
        <p:spPr>
          <a:xfrm flipH="1">
            <a:off x="8151784" y="34742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1" name="Google Shape;201;p7"/>
          <p:cNvGrpSpPr/>
          <p:nvPr/>
        </p:nvGrpSpPr>
        <p:grpSpPr>
          <a:xfrm rot="-5400000">
            <a:off x="7325506" y="-4778834"/>
            <a:ext cx="9565577" cy="9565577"/>
            <a:chOff x="-3791416" y="-1218645"/>
            <a:chExt cx="7569300" cy="7569300"/>
          </a:xfrm>
        </p:grpSpPr>
        <p:sp>
          <p:nvSpPr>
            <p:cNvPr id="202" name="Google Shape;202;p7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4708712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"/>
          <p:cNvSpPr txBox="1">
            <a:spLocks noGrp="1"/>
          </p:cNvSpPr>
          <p:nvPr>
            <p:ph type="title" hasCustomPrompt="1"/>
          </p:nvPr>
        </p:nvSpPr>
        <p:spPr>
          <a:xfrm>
            <a:off x="2351484" y="610400"/>
            <a:ext cx="7489200" cy="1148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9pPr>
          </a:lstStyle>
          <a:p>
            <a:r>
              <a:t>xx%</a:t>
            </a:r>
          </a:p>
        </p:txBody>
      </p:sp>
      <p:sp>
        <p:nvSpPr>
          <p:cNvPr id="550" name="Google Shape;550;p19"/>
          <p:cNvSpPr txBox="1">
            <a:spLocks noGrp="1"/>
          </p:cNvSpPr>
          <p:nvPr>
            <p:ph type="subTitle" idx="1"/>
          </p:nvPr>
        </p:nvSpPr>
        <p:spPr>
          <a:xfrm>
            <a:off x="3368000" y="1631567"/>
            <a:ext cx="5456000" cy="510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9"/>
          <p:cNvSpPr txBox="1">
            <a:spLocks noGrp="1"/>
          </p:cNvSpPr>
          <p:nvPr>
            <p:ph type="title" idx="2" hasCustomPrompt="1"/>
          </p:nvPr>
        </p:nvSpPr>
        <p:spPr>
          <a:xfrm>
            <a:off x="2351317" y="2622084"/>
            <a:ext cx="7489200" cy="1148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9pPr>
          </a:lstStyle>
          <a:p>
            <a:r>
              <a:t>xx%</a:t>
            </a:r>
          </a:p>
        </p:txBody>
      </p:sp>
      <p:sp>
        <p:nvSpPr>
          <p:cNvPr id="552" name="Google Shape;552;p19"/>
          <p:cNvSpPr txBox="1">
            <a:spLocks noGrp="1"/>
          </p:cNvSpPr>
          <p:nvPr>
            <p:ph type="subTitle" idx="3"/>
          </p:nvPr>
        </p:nvSpPr>
        <p:spPr>
          <a:xfrm>
            <a:off x="3368000" y="3643251"/>
            <a:ext cx="5456000" cy="510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9"/>
          <p:cNvSpPr txBox="1">
            <a:spLocks noGrp="1"/>
          </p:cNvSpPr>
          <p:nvPr>
            <p:ph type="title" idx="4" hasCustomPrompt="1"/>
          </p:nvPr>
        </p:nvSpPr>
        <p:spPr>
          <a:xfrm>
            <a:off x="2351484" y="4633767"/>
            <a:ext cx="7489200" cy="1148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5500"/>
            </a:lvl9pPr>
          </a:lstStyle>
          <a:p>
            <a:r>
              <a:t>xx%</a:t>
            </a:r>
          </a:p>
        </p:txBody>
      </p:sp>
      <p:sp>
        <p:nvSpPr>
          <p:cNvPr id="554" name="Google Shape;554;p19"/>
          <p:cNvSpPr txBox="1">
            <a:spLocks noGrp="1"/>
          </p:cNvSpPr>
          <p:nvPr>
            <p:ph type="subTitle" idx="5"/>
          </p:nvPr>
        </p:nvSpPr>
        <p:spPr>
          <a:xfrm>
            <a:off x="3368000" y="5654933"/>
            <a:ext cx="5456000" cy="510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9"/>
          <p:cNvSpPr/>
          <p:nvPr/>
        </p:nvSpPr>
        <p:spPr>
          <a:xfrm flipH="1">
            <a:off x="3214333" y="3405763"/>
            <a:ext cx="35521" cy="39971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6" name="Google Shape;556;p19"/>
          <p:cNvSpPr/>
          <p:nvPr/>
        </p:nvSpPr>
        <p:spPr>
          <a:xfrm>
            <a:off x="12090515" y="651323"/>
            <a:ext cx="6964" cy="48747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557" name="Google Shape;557;p19"/>
          <p:cNvSpPr/>
          <p:nvPr/>
        </p:nvSpPr>
        <p:spPr>
          <a:xfrm>
            <a:off x="11266757" y="1120604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8" name="Google Shape;558;p19"/>
          <p:cNvSpPr/>
          <p:nvPr/>
        </p:nvSpPr>
        <p:spPr>
          <a:xfrm>
            <a:off x="10120061" y="6002214"/>
            <a:ext cx="1174051" cy="98795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9" name="Google Shape;559;p19"/>
          <p:cNvSpPr/>
          <p:nvPr/>
        </p:nvSpPr>
        <p:spPr>
          <a:xfrm rot="-929517">
            <a:off x="11270078" y="5975613"/>
            <a:ext cx="929681" cy="104116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0" name="Google Shape;560;p19"/>
          <p:cNvSpPr/>
          <p:nvPr/>
        </p:nvSpPr>
        <p:spPr>
          <a:xfrm>
            <a:off x="11123573" y="-246451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1" name="Google Shape;561;p19"/>
          <p:cNvSpPr/>
          <p:nvPr/>
        </p:nvSpPr>
        <p:spPr>
          <a:xfrm>
            <a:off x="43064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2" name="Google Shape;562;p19"/>
          <p:cNvSpPr/>
          <p:nvPr/>
        </p:nvSpPr>
        <p:spPr>
          <a:xfrm>
            <a:off x="-85075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3" name="Google Shape;563;p19"/>
          <p:cNvSpPr/>
          <p:nvPr/>
        </p:nvSpPr>
        <p:spPr>
          <a:xfrm>
            <a:off x="-33733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4" name="Google Shape;564;p19"/>
          <p:cNvSpPr/>
          <p:nvPr/>
        </p:nvSpPr>
        <p:spPr>
          <a:xfrm>
            <a:off x="-24141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65" name="Google Shape;565;p19"/>
          <p:cNvGrpSpPr/>
          <p:nvPr/>
        </p:nvGrpSpPr>
        <p:grpSpPr>
          <a:xfrm>
            <a:off x="-1441991" y="-1501931"/>
            <a:ext cx="3032400" cy="3032400"/>
            <a:chOff x="-1087568" y="-1126448"/>
            <a:chExt cx="2274300" cy="2274300"/>
          </a:xfrm>
        </p:grpSpPr>
        <p:sp>
          <p:nvSpPr>
            <p:cNvPr id="566" name="Google Shape;566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70" name="Google Shape;570;p19"/>
          <p:cNvGrpSpPr/>
          <p:nvPr/>
        </p:nvGrpSpPr>
        <p:grpSpPr>
          <a:xfrm>
            <a:off x="10675276" y="5339969"/>
            <a:ext cx="3032400" cy="3032400"/>
            <a:chOff x="-1087568" y="-1126448"/>
            <a:chExt cx="2274300" cy="2274300"/>
          </a:xfrm>
        </p:grpSpPr>
        <p:sp>
          <p:nvSpPr>
            <p:cNvPr id="571" name="Google Shape;571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75" name="Google Shape;575;p19"/>
          <p:cNvSpPr/>
          <p:nvPr/>
        </p:nvSpPr>
        <p:spPr>
          <a:xfrm>
            <a:off x="1034734" y="8779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6" name="Google Shape;576;p19"/>
          <p:cNvSpPr/>
          <p:nvPr/>
        </p:nvSpPr>
        <p:spPr>
          <a:xfrm>
            <a:off x="11840633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7" name="Google Shape;577;p19"/>
          <p:cNvSpPr/>
          <p:nvPr/>
        </p:nvSpPr>
        <p:spPr>
          <a:xfrm>
            <a:off x="11362300" y="21101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8" name="Google Shape;578;p19"/>
          <p:cNvSpPr/>
          <p:nvPr/>
        </p:nvSpPr>
        <p:spPr>
          <a:xfrm>
            <a:off x="404000" y="281033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9" name="Google Shape;579;p19"/>
          <p:cNvSpPr/>
          <p:nvPr/>
        </p:nvSpPr>
        <p:spPr>
          <a:xfrm>
            <a:off x="597567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0" name="Google Shape;580;p19"/>
          <p:cNvSpPr/>
          <p:nvPr/>
        </p:nvSpPr>
        <p:spPr>
          <a:xfrm>
            <a:off x="11607751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1" name="Google Shape;581;p19"/>
          <p:cNvSpPr/>
          <p:nvPr/>
        </p:nvSpPr>
        <p:spPr>
          <a:xfrm>
            <a:off x="1418233" y="1682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2" name="Google Shape;582;p19"/>
          <p:cNvSpPr/>
          <p:nvPr/>
        </p:nvSpPr>
        <p:spPr>
          <a:xfrm>
            <a:off x="11240333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3" name="Google Shape;583;p19"/>
          <p:cNvSpPr/>
          <p:nvPr/>
        </p:nvSpPr>
        <p:spPr>
          <a:xfrm>
            <a:off x="11485867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4" name="Google Shape;584;p19"/>
          <p:cNvSpPr/>
          <p:nvPr/>
        </p:nvSpPr>
        <p:spPr>
          <a:xfrm>
            <a:off x="11902417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5" name="Google Shape;585;p19"/>
          <p:cNvSpPr/>
          <p:nvPr/>
        </p:nvSpPr>
        <p:spPr>
          <a:xfrm>
            <a:off x="113251" y="50687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6" name="Google Shape;586;p19"/>
          <p:cNvSpPr/>
          <p:nvPr/>
        </p:nvSpPr>
        <p:spPr>
          <a:xfrm>
            <a:off x="2364064" y="639001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7" name="Google Shape;587;p19"/>
          <p:cNvSpPr/>
          <p:nvPr/>
        </p:nvSpPr>
        <p:spPr>
          <a:xfrm>
            <a:off x="354715" y="24827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01858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0"/>
          <p:cNvSpPr txBox="1">
            <a:spLocks noGrp="1"/>
          </p:cNvSpPr>
          <p:nvPr>
            <p:ph type="title"/>
          </p:nvPr>
        </p:nvSpPr>
        <p:spPr>
          <a:xfrm>
            <a:off x="955800" y="606433"/>
            <a:ext cx="102804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20"/>
          <p:cNvSpPr/>
          <p:nvPr/>
        </p:nvSpPr>
        <p:spPr>
          <a:xfrm rot="10800000">
            <a:off x="177444" y="4783961"/>
            <a:ext cx="965867" cy="2682267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1" name="Google Shape;591;p20"/>
          <p:cNvSpPr/>
          <p:nvPr/>
        </p:nvSpPr>
        <p:spPr>
          <a:xfrm rot="10800000">
            <a:off x="639720" y="-103282"/>
            <a:ext cx="978491" cy="82336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2" name="Google Shape;592;p20"/>
          <p:cNvSpPr/>
          <p:nvPr/>
        </p:nvSpPr>
        <p:spPr>
          <a:xfrm rot="10800000">
            <a:off x="-49911" y="3648"/>
            <a:ext cx="1358276" cy="6857849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3" name="Google Shape;593;p20"/>
          <p:cNvSpPr/>
          <p:nvPr/>
        </p:nvSpPr>
        <p:spPr>
          <a:xfrm rot="9870421">
            <a:off x="119891" y="-131673"/>
            <a:ext cx="774869" cy="86773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4" name="Google Shape;594;p20"/>
          <p:cNvSpPr/>
          <p:nvPr/>
        </p:nvSpPr>
        <p:spPr>
          <a:xfrm rot="10800000">
            <a:off x="-66333" y="5556783"/>
            <a:ext cx="602544" cy="138337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5" name="Google Shape;595;p20"/>
          <p:cNvSpPr/>
          <p:nvPr/>
        </p:nvSpPr>
        <p:spPr>
          <a:xfrm flipH="1">
            <a:off x="105151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6" name="Google Shape;596;p20"/>
          <p:cNvSpPr/>
          <p:nvPr/>
        </p:nvSpPr>
        <p:spPr>
          <a:xfrm flipH="1">
            <a:off x="536200" y="16551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7" name="Google Shape;597;p20"/>
          <p:cNvSpPr/>
          <p:nvPr/>
        </p:nvSpPr>
        <p:spPr>
          <a:xfrm flipH="1">
            <a:off x="749681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8" name="Google Shape;598;p20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99" name="Google Shape;599;p20"/>
          <p:cNvSpPr/>
          <p:nvPr/>
        </p:nvSpPr>
        <p:spPr>
          <a:xfrm flipH="1">
            <a:off x="2172562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0" name="Google Shape;600;p20"/>
          <p:cNvSpPr/>
          <p:nvPr/>
        </p:nvSpPr>
        <p:spPr>
          <a:xfrm>
            <a:off x="10916941" y="-774500"/>
            <a:ext cx="965867" cy="2682267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1" name="Google Shape;601;p20"/>
          <p:cNvSpPr/>
          <p:nvPr/>
        </p:nvSpPr>
        <p:spPr>
          <a:xfrm>
            <a:off x="10302575" y="6197250"/>
            <a:ext cx="978491" cy="82336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2" name="Google Shape;602;p20"/>
          <p:cNvSpPr/>
          <p:nvPr/>
        </p:nvSpPr>
        <p:spPr>
          <a:xfrm>
            <a:off x="10826157" y="-15133"/>
            <a:ext cx="1358276" cy="6857849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3" name="Google Shape;603;p20"/>
          <p:cNvSpPr/>
          <p:nvPr/>
        </p:nvSpPr>
        <p:spPr>
          <a:xfrm rot="-929579">
            <a:off x="11239759" y="6110305"/>
            <a:ext cx="774869" cy="86773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4" name="Google Shape;604;p20"/>
          <p:cNvSpPr/>
          <p:nvPr/>
        </p:nvSpPr>
        <p:spPr>
          <a:xfrm>
            <a:off x="11598308" y="-93800"/>
            <a:ext cx="602544" cy="138337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5" name="Google Shape;605;p20"/>
          <p:cNvSpPr/>
          <p:nvPr/>
        </p:nvSpPr>
        <p:spPr>
          <a:xfrm rot="10800000" flipH="1">
            <a:off x="11825769" y="1349446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6" name="Google Shape;606;p20"/>
          <p:cNvSpPr/>
          <p:nvPr/>
        </p:nvSpPr>
        <p:spPr>
          <a:xfrm rot="10800000" flipH="1">
            <a:off x="11343986" y="4854295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7" name="Google Shape;607;p20"/>
          <p:cNvSpPr/>
          <p:nvPr/>
        </p:nvSpPr>
        <p:spPr>
          <a:xfrm rot="10800000" flipH="1">
            <a:off x="11887552" y="581697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08" name="Google Shape;608;p20"/>
          <p:cNvSpPr/>
          <p:nvPr/>
        </p:nvSpPr>
        <p:spPr>
          <a:xfrm rot="10800000" flipH="1">
            <a:off x="11275034" y="691464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185917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1"/>
          <p:cNvSpPr txBox="1">
            <a:spLocks noGrp="1"/>
          </p:cNvSpPr>
          <p:nvPr>
            <p:ph type="title"/>
          </p:nvPr>
        </p:nvSpPr>
        <p:spPr>
          <a:xfrm>
            <a:off x="955733" y="607600"/>
            <a:ext cx="102804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1"/>
          <p:cNvSpPr/>
          <p:nvPr/>
        </p:nvSpPr>
        <p:spPr>
          <a:xfrm flipH="1">
            <a:off x="95107" y="651323"/>
            <a:ext cx="6964" cy="48747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612" name="Google Shape;612;p21"/>
          <p:cNvSpPr/>
          <p:nvPr/>
        </p:nvSpPr>
        <p:spPr>
          <a:xfrm flipH="1">
            <a:off x="-10481" y="1120604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3" name="Google Shape;613;p21"/>
          <p:cNvSpPr/>
          <p:nvPr/>
        </p:nvSpPr>
        <p:spPr>
          <a:xfrm flipH="1">
            <a:off x="898473" y="6002214"/>
            <a:ext cx="1174051" cy="98795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4" name="Google Shape;614;p21"/>
          <p:cNvSpPr/>
          <p:nvPr/>
        </p:nvSpPr>
        <p:spPr>
          <a:xfrm rot="929517" flipH="1">
            <a:off x="-7171" y="5975613"/>
            <a:ext cx="929681" cy="104116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5" name="Google Shape;615;p21"/>
          <p:cNvSpPr/>
          <p:nvPr/>
        </p:nvSpPr>
        <p:spPr>
          <a:xfrm flipH="1">
            <a:off x="-7515" y="-246451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6" name="Google Shape;616;p21"/>
          <p:cNvSpPr/>
          <p:nvPr/>
        </p:nvSpPr>
        <p:spPr>
          <a:xfrm flipH="1">
            <a:off x="11251302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7" name="Google Shape;617;p21"/>
          <p:cNvSpPr/>
          <p:nvPr/>
        </p:nvSpPr>
        <p:spPr>
          <a:xfrm flipH="1">
            <a:off x="11514979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8" name="Google Shape;618;p21"/>
          <p:cNvSpPr/>
          <p:nvPr/>
        </p:nvSpPr>
        <p:spPr>
          <a:xfrm flipH="1">
            <a:off x="11290058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19" name="Google Shape;619;p21"/>
          <p:cNvSpPr/>
          <p:nvPr/>
        </p:nvSpPr>
        <p:spPr>
          <a:xfrm flipH="1">
            <a:off x="11280438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20" name="Google Shape;620;p21"/>
          <p:cNvGrpSpPr/>
          <p:nvPr/>
        </p:nvGrpSpPr>
        <p:grpSpPr>
          <a:xfrm flipH="1">
            <a:off x="10602176" y="-1501931"/>
            <a:ext cx="3032400" cy="3032400"/>
            <a:chOff x="-1087568" y="-1126448"/>
            <a:chExt cx="2274300" cy="2274300"/>
          </a:xfrm>
        </p:grpSpPr>
        <p:sp>
          <p:nvSpPr>
            <p:cNvPr id="621" name="Google Shape;621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25" name="Google Shape;625;p21"/>
          <p:cNvGrpSpPr/>
          <p:nvPr/>
        </p:nvGrpSpPr>
        <p:grpSpPr>
          <a:xfrm flipH="1">
            <a:off x="-1515091" y="5339969"/>
            <a:ext cx="3032400" cy="3032400"/>
            <a:chOff x="-1087568" y="-1126448"/>
            <a:chExt cx="2274300" cy="2274300"/>
          </a:xfrm>
        </p:grpSpPr>
        <p:sp>
          <p:nvSpPr>
            <p:cNvPr id="626" name="Google Shape;626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30" name="Google Shape;630;p21"/>
          <p:cNvSpPr/>
          <p:nvPr/>
        </p:nvSpPr>
        <p:spPr>
          <a:xfrm flipH="1">
            <a:off x="10789752" y="195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1" name="Google Shape;631;p21"/>
          <p:cNvSpPr/>
          <p:nvPr/>
        </p:nvSpPr>
        <p:spPr>
          <a:xfrm flipH="1">
            <a:off x="148352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2" name="Google Shape;632;p21"/>
          <p:cNvSpPr/>
          <p:nvPr/>
        </p:nvSpPr>
        <p:spPr>
          <a:xfrm flipH="1">
            <a:off x="626685" y="21101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3" name="Google Shape;633;p21"/>
          <p:cNvSpPr/>
          <p:nvPr/>
        </p:nvSpPr>
        <p:spPr>
          <a:xfrm flipH="1">
            <a:off x="11708551" y="281033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4" name="Google Shape;634;p21"/>
          <p:cNvSpPr/>
          <p:nvPr/>
        </p:nvSpPr>
        <p:spPr>
          <a:xfrm flipH="1">
            <a:off x="11514984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5" name="Google Shape;635;p21"/>
          <p:cNvSpPr/>
          <p:nvPr/>
        </p:nvSpPr>
        <p:spPr>
          <a:xfrm flipH="1">
            <a:off x="330503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6" name="Google Shape;636;p21"/>
          <p:cNvSpPr/>
          <p:nvPr/>
        </p:nvSpPr>
        <p:spPr>
          <a:xfrm flipH="1">
            <a:off x="11937517" y="234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7" name="Google Shape;637;p21"/>
          <p:cNvSpPr/>
          <p:nvPr/>
        </p:nvSpPr>
        <p:spPr>
          <a:xfrm flipH="1">
            <a:off x="792882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8" name="Google Shape;638;p21"/>
          <p:cNvSpPr/>
          <p:nvPr/>
        </p:nvSpPr>
        <p:spPr>
          <a:xfrm flipH="1">
            <a:off x="626684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9" name="Google Shape;639;p21"/>
          <p:cNvSpPr/>
          <p:nvPr/>
        </p:nvSpPr>
        <p:spPr>
          <a:xfrm flipH="1">
            <a:off x="210135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0" name="Google Shape;640;p21"/>
          <p:cNvSpPr/>
          <p:nvPr/>
        </p:nvSpPr>
        <p:spPr>
          <a:xfrm flipH="1">
            <a:off x="11875736" y="50687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1" name="Google Shape;641;p21"/>
          <p:cNvSpPr/>
          <p:nvPr/>
        </p:nvSpPr>
        <p:spPr>
          <a:xfrm flipH="1">
            <a:off x="9669164" y="639001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2" name="Google Shape;642;p21"/>
          <p:cNvSpPr/>
          <p:nvPr/>
        </p:nvSpPr>
        <p:spPr>
          <a:xfrm flipH="1">
            <a:off x="2215764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7134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>
            <a:spLocks noGrp="1"/>
          </p:cNvSpPr>
          <p:nvPr>
            <p:ph type="title"/>
          </p:nvPr>
        </p:nvSpPr>
        <p:spPr>
          <a:xfrm>
            <a:off x="959751" y="2000833"/>
            <a:ext cx="5034400" cy="1457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3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45" name="Google Shape;645;p22"/>
          <p:cNvSpPr txBox="1">
            <a:spLocks noGrp="1"/>
          </p:cNvSpPr>
          <p:nvPr>
            <p:ph type="subTitle" idx="1"/>
          </p:nvPr>
        </p:nvSpPr>
        <p:spPr>
          <a:xfrm>
            <a:off x="959751" y="3621967"/>
            <a:ext cx="5034400" cy="12352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grpSp>
        <p:nvGrpSpPr>
          <p:cNvPr id="646" name="Google Shape;646;p22"/>
          <p:cNvGrpSpPr/>
          <p:nvPr/>
        </p:nvGrpSpPr>
        <p:grpSpPr>
          <a:xfrm>
            <a:off x="6549925" y="1356690"/>
            <a:ext cx="7786287" cy="7786287"/>
            <a:chOff x="-3791416" y="-1218645"/>
            <a:chExt cx="7569300" cy="7569300"/>
          </a:xfrm>
        </p:grpSpPr>
        <p:sp>
          <p:nvSpPr>
            <p:cNvPr id="647" name="Google Shape;647;p2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34964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53" name="Google Shape;653;p22"/>
          <p:cNvSpPr/>
          <p:nvPr/>
        </p:nvSpPr>
        <p:spPr>
          <a:xfrm>
            <a:off x="-93175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54" name="Google Shape;654;p22"/>
          <p:cNvSpPr/>
          <p:nvPr/>
        </p:nvSpPr>
        <p:spPr>
          <a:xfrm>
            <a:off x="-41833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55" name="Google Shape;655;p22"/>
          <p:cNvSpPr/>
          <p:nvPr/>
        </p:nvSpPr>
        <p:spPr>
          <a:xfrm>
            <a:off x="-32241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56" name="Google Shape;656;p22"/>
          <p:cNvSpPr/>
          <p:nvPr/>
        </p:nvSpPr>
        <p:spPr>
          <a:xfrm>
            <a:off x="379384" y="28126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57" name="Google Shape;657;p22"/>
          <p:cNvSpPr/>
          <p:nvPr/>
        </p:nvSpPr>
        <p:spPr>
          <a:xfrm>
            <a:off x="6437133" y="5114201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58" name="Google Shape;658;p22"/>
          <p:cNvSpPr/>
          <p:nvPr/>
        </p:nvSpPr>
        <p:spPr>
          <a:xfrm>
            <a:off x="767552" y="587045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59" name="Google Shape;659;p22"/>
          <p:cNvSpPr/>
          <p:nvPr/>
        </p:nvSpPr>
        <p:spPr>
          <a:xfrm>
            <a:off x="589467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0" name="Google Shape;660;p22"/>
          <p:cNvSpPr/>
          <p:nvPr/>
        </p:nvSpPr>
        <p:spPr>
          <a:xfrm>
            <a:off x="11358884" y="2199567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1" name="Google Shape;661;p22"/>
          <p:cNvSpPr/>
          <p:nvPr/>
        </p:nvSpPr>
        <p:spPr>
          <a:xfrm>
            <a:off x="379400" y="380567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2" name="Google Shape;662;p22"/>
          <p:cNvSpPr/>
          <p:nvPr/>
        </p:nvSpPr>
        <p:spPr>
          <a:xfrm>
            <a:off x="7429466" y="6045467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3" name="Google Shape;663;p22"/>
          <p:cNvSpPr/>
          <p:nvPr/>
        </p:nvSpPr>
        <p:spPr>
          <a:xfrm>
            <a:off x="11780551" y="1014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4" name="Google Shape;664;p22"/>
          <p:cNvSpPr/>
          <p:nvPr/>
        </p:nvSpPr>
        <p:spPr>
          <a:xfrm>
            <a:off x="11464717" y="62047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5" name="Google Shape;665;p22"/>
          <p:cNvSpPr/>
          <p:nvPr/>
        </p:nvSpPr>
        <p:spPr>
          <a:xfrm>
            <a:off x="3404164" y="64194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6" name="Google Shape;666;p22"/>
          <p:cNvSpPr/>
          <p:nvPr/>
        </p:nvSpPr>
        <p:spPr>
          <a:xfrm>
            <a:off x="9468098" y="3143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7" name="Google Shape;667;p22"/>
          <p:cNvSpPr/>
          <p:nvPr/>
        </p:nvSpPr>
        <p:spPr>
          <a:xfrm>
            <a:off x="992631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8" name="Google Shape;668;p22"/>
          <p:cNvSpPr/>
          <p:nvPr/>
        </p:nvSpPr>
        <p:spPr>
          <a:xfrm>
            <a:off x="9058967" y="200084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83926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3"/>
          <p:cNvSpPr txBox="1">
            <a:spLocks noGrp="1"/>
          </p:cNvSpPr>
          <p:nvPr>
            <p:ph type="subTitle" idx="1"/>
          </p:nvPr>
        </p:nvSpPr>
        <p:spPr>
          <a:xfrm>
            <a:off x="6026200" y="3769367"/>
            <a:ext cx="5134400" cy="115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23"/>
          <p:cNvSpPr txBox="1">
            <a:spLocks noGrp="1"/>
          </p:cNvSpPr>
          <p:nvPr>
            <p:ph type="title"/>
          </p:nvPr>
        </p:nvSpPr>
        <p:spPr>
          <a:xfrm>
            <a:off x="6026200" y="1935167"/>
            <a:ext cx="5134400" cy="1969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3"/>
          <p:cNvSpPr/>
          <p:nvPr/>
        </p:nvSpPr>
        <p:spPr>
          <a:xfrm rot="-4481061" flipH="1">
            <a:off x="9339785" y="5394627"/>
            <a:ext cx="1390185" cy="116978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3" name="Google Shape;673;p23"/>
          <p:cNvSpPr/>
          <p:nvPr/>
        </p:nvSpPr>
        <p:spPr>
          <a:xfrm rot="-5400000" flipH="1">
            <a:off x="4835217" y="-24529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4" name="Google Shape;674;p23"/>
          <p:cNvSpPr/>
          <p:nvPr/>
        </p:nvSpPr>
        <p:spPr>
          <a:xfrm rot="-4470473" flipH="1">
            <a:off x="11017380" y="56574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5" name="Google Shape;675;p23"/>
          <p:cNvSpPr/>
          <p:nvPr/>
        </p:nvSpPr>
        <p:spPr>
          <a:xfrm rot="-5400000" flipH="1">
            <a:off x="403785" y="5073313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6" name="Google Shape;676;p23"/>
          <p:cNvSpPr/>
          <p:nvPr/>
        </p:nvSpPr>
        <p:spPr>
          <a:xfrm rot="8584896" flipH="1">
            <a:off x="11247168" y="4670530"/>
            <a:ext cx="1358709" cy="11432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7" name="Google Shape;677;p23"/>
          <p:cNvSpPr/>
          <p:nvPr/>
        </p:nvSpPr>
        <p:spPr>
          <a:xfrm rot="-1239319" flipH="1">
            <a:off x="3086553" y="6147593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8" name="Google Shape;678;p23"/>
          <p:cNvSpPr/>
          <p:nvPr/>
        </p:nvSpPr>
        <p:spPr>
          <a:xfrm>
            <a:off x="11105067" y="559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9" name="Google Shape;679;p23"/>
          <p:cNvSpPr/>
          <p:nvPr/>
        </p:nvSpPr>
        <p:spPr>
          <a:xfrm>
            <a:off x="11846833" y="5987967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0" name="Google Shape;680;p23"/>
          <p:cNvSpPr/>
          <p:nvPr/>
        </p:nvSpPr>
        <p:spPr>
          <a:xfrm>
            <a:off x="11735915" y="1465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1" name="Google Shape;681;p23"/>
          <p:cNvSpPr/>
          <p:nvPr/>
        </p:nvSpPr>
        <p:spPr>
          <a:xfrm>
            <a:off x="821529" y="62161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2" name="Google Shape;682;p23"/>
          <p:cNvSpPr/>
          <p:nvPr/>
        </p:nvSpPr>
        <p:spPr>
          <a:xfrm>
            <a:off x="337717" y="358585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3" name="Google Shape;683;p23"/>
          <p:cNvSpPr/>
          <p:nvPr/>
        </p:nvSpPr>
        <p:spPr>
          <a:xfrm>
            <a:off x="11160615" y="615002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4" name="Google Shape;684;p23"/>
          <p:cNvSpPr/>
          <p:nvPr/>
        </p:nvSpPr>
        <p:spPr>
          <a:xfrm rot="1022424" flipH="1">
            <a:off x="11369891" y="298998"/>
            <a:ext cx="1358691" cy="114327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5" name="Google Shape;685;p23"/>
          <p:cNvSpPr/>
          <p:nvPr/>
        </p:nvSpPr>
        <p:spPr>
          <a:xfrm rot="-4470473" flipH="1">
            <a:off x="10879246" y="-648044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6" name="Google Shape;686;p23"/>
          <p:cNvSpPr/>
          <p:nvPr/>
        </p:nvSpPr>
        <p:spPr>
          <a:xfrm>
            <a:off x="192400" y="63623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7" name="Google Shape;687;p23"/>
          <p:cNvSpPr/>
          <p:nvPr/>
        </p:nvSpPr>
        <p:spPr>
          <a:xfrm>
            <a:off x="707796" y="110491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885811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>
            <a:spLocks noGrp="1"/>
          </p:cNvSpPr>
          <p:nvPr>
            <p:ph type="title"/>
          </p:nvPr>
        </p:nvSpPr>
        <p:spPr>
          <a:xfrm>
            <a:off x="6553733" y="2351284"/>
            <a:ext cx="4520400" cy="798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4"/>
          <p:cNvSpPr txBox="1">
            <a:spLocks noGrp="1"/>
          </p:cNvSpPr>
          <p:nvPr>
            <p:ph type="subTitle" idx="1"/>
          </p:nvPr>
        </p:nvSpPr>
        <p:spPr>
          <a:xfrm>
            <a:off x="6555800" y="3171300"/>
            <a:ext cx="4520400" cy="13356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691" name="Google Shape;691;p24"/>
          <p:cNvSpPr/>
          <p:nvPr/>
        </p:nvSpPr>
        <p:spPr>
          <a:xfrm rot="-4481061" flipH="1">
            <a:off x="9339785" y="5394627"/>
            <a:ext cx="1390185" cy="116978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2" name="Google Shape;692;p24"/>
          <p:cNvSpPr/>
          <p:nvPr/>
        </p:nvSpPr>
        <p:spPr>
          <a:xfrm rot="-5400000" flipH="1">
            <a:off x="4835217" y="-24529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3" name="Google Shape;693;p24"/>
          <p:cNvSpPr/>
          <p:nvPr/>
        </p:nvSpPr>
        <p:spPr>
          <a:xfrm rot="-4470473" flipH="1">
            <a:off x="11017380" y="56574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4" name="Google Shape;694;p24"/>
          <p:cNvSpPr/>
          <p:nvPr/>
        </p:nvSpPr>
        <p:spPr>
          <a:xfrm rot="-5400000" flipH="1">
            <a:off x="403785" y="5073313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5" name="Google Shape;695;p24"/>
          <p:cNvSpPr/>
          <p:nvPr/>
        </p:nvSpPr>
        <p:spPr>
          <a:xfrm rot="8584896" flipH="1">
            <a:off x="11247168" y="4670530"/>
            <a:ext cx="1358709" cy="11432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6" name="Google Shape;696;p24"/>
          <p:cNvSpPr/>
          <p:nvPr/>
        </p:nvSpPr>
        <p:spPr>
          <a:xfrm rot="-1239319" flipH="1">
            <a:off x="3086553" y="6147593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7" name="Google Shape;697;p24"/>
          <p:cNvSpPr/>
          <p:nvPr/>
        </p:nvSpPr>
        <p:spPr>
          <a:xfrm>
            <a:off x="11846833" y="5987967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8" name="Google Shape;698;p24"/>
          <p:cNvSpPr/>
          <p:nvPr/>
        </p:nvSpPr>
        <p:spPr>
          <a:xfrm>
            <a:off x="767550" y="4470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9" name="Google Shape;699;p24"/>
          <p:cNvSpPr/>
          <p:nvPr/>
        </p:nvSpPr>
        <p:spPr>
          <a:xfrm>
            <a:off x="821529" y="62161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0" name="Google Shape;700;p24"/>
          <p:cNvSpPr/>
          <p:nvPr/>
        </p:nvSpPr>
        <p:spPr>
          <a:xfrm>
            <a:off x="11160615" y="615002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1" name="Google Shape;701;p24"/>
          <p:cNvSpPr/>
          <p:nvPr/>
        </p:nvSpPr>
        <p:spPr>
          <a:xfrm>
            <a:off x="192400" y="63623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2" name="Google Shape;702;p24"/>
          <p:cNvSpPr/>
          <p:nvPr/>
        </p:nvSpPr>
        <p:spPr>
          <a:xfrm>
            <a:off x="5982482" y="6018945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3" name="Google Shape;703;p24"/>
          <p:cNvSpPr/>
          <p:nvPr/>
        </p:nvSpPr>
        <p:spPr>
          <a:xfrm>
            <a:off x="6473696" y="44701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4" name="Google Shape;704;p24"/>
          <p:cNvSpPr/>
          <p:nvPr/>
        </p:nvSpPr>
        <p:spPr>
          <a:xfrm>
            <a:off x="11846829" y="25271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5" name="Google Shape;705;p24"/>
          <p:cNvSpPr/>
          <p:nvPr/>
        </p:nvSpPr>
        <p:spPr>
          <a:xfrm>
            <a:off x="11510015" y="81962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45509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5"/>
          <p:cNvSpPr txBox="1">
            <a:spLocks noGrp="1"/>
          </p:cNvSpPr>
          <p:nvPr>
            <p:ph type="title"/>
          </p:nvPr>
        </p:nvSpPr>
        <p:spPr>
          <a:xfrm>
            <a:off x="1032267" y="2349400"/>
            <a:ext cx="4520400" cy="66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5"/>
          <p:cNvSpPr txBox="1">
            <a:spLocks noGrp="1"/>
          </p:cNvSpPr>
          <p:nvPr>
            <p:ph type="subTitle" idx="1"/>
          </p:nvPr>
        </p:nvSpPr>
        <p:spPr>
          <a:xfrm>
            <a:off x="1097267" y="3175033"/>
            <a:ext cx="4449600" cy="1335600"/>
          </a:xfrm>
          <a:prstGeom prst="rect">
            <a:avLst/>
          </a:prstGeom>
          <a:noFill/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709" name="Google Shape;709;p25"/>
          <p:cNvSpPr/>
          <p:nvPr/>
        </p:nvSpPr>
        <p:spPr>
          <a:xfrm rot="6318939" flipH="1">
            <a:off x="1399608" y="263848"/>
            <a:ext cx="1390185" cy="116978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0" name="Google Shape;710;p25"/>
          <p:cNvSpPr/>
          <p:nvPr/>
        </p:nvSpPr>
        <p:spPr>
          <a:xfrm rot="5400000" flipH="1">
            <a:off x="4840515" y="-5536511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1" name="Google Shape;711;p25"/>
          <p:cNvSpPr/>
          <p:nvPr/>
        </p:nvSpPr>
        <p:spPr>
          <a:xfrm rot="6329527" flipH="1">
            <a:off x="-287691" y="-396745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2" name="Google Shape;712;p25"/>
          <p:cNvSpPr/>
          <p:nvPr/>
        </p:nvSpPr>
        <p:spPr>
          <a:xfrm rot="5400000" flipH="1">
            <a:off x="10637255" y="-744214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3" name="Google Shape;713;p25"/>
          <p:cNvSpPr/>
          <p:nvPr/>
        </p:nvSpPr>
        <p:spPr>
          <a:xfrm rot="-2215104" flipH="1">
            <a:off x="-476301" y="1014463"/>
            <a:ext cx="1358709" cy="11432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4" name="Google Shape;714;p25"/>
          <p:cNvSpPr/>
          <p:nvPr/>
        </p:nvSpPr>
        <p:spPr>
          <a:xfrm rot="9560681" flipH="1">
            <a:off x="7974010" y="-218899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5" name="Google Shape;715;p25"/>
          <p:cNvSpPr/>
          <p:nvPr/>
        </p:nvSpPr>
        <p:spPr>
          <a:xfrm rot="10800000">
            <a:off x="767552" y="6188819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6" name="Google Shape;716;p25"/>
          <p:cNvSpPr/>
          <p:nvPr/>
        </p:nvSpPr>
        <p:spPr>
          <a:xfrm rot="10800000">
            <a:off x="11228011" y="53208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7" name="Google Shape;717;p25"/>
          <p:cNvSpPr/>
          <p:nvPr/>
        </p:nvSpPr>
        <p:spPr>
          <a:xfrm rot="10800000">
            <a:off x="809603" y="46594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8" name="Google Shape;718;p25"/>
          <p:cNvSpPr/>
          <p:nvPr/>
        </p:nvSpPr>
        <p:spPr>
          <a:xfrm rot="10800000">
            <a:off x="11682843" y="128995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19" name="Google Shape;719;p25"/>
          <p:cNvSpPr/>
          <p:nvPr/>
        </p:nvSpPr>
        <p:spPr>
          <a:xfrm rot="10800000">
            <a:off x="6307503" y="46594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0" name="Google Shape;720;p25"/>
          <p:cNvSpPr/>
          <p:nvPr/>
        </p:nvSpPr>
        <p:spPr>
          <a:xfrm rot="10800000">
            <a:off x="5575844" y="6301255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1" name="Google Shape;721;p25"/>
          <p:cNvSpPr/>
          <p:nvPr/>
        </p:nvSpPr>
        <p:spPr>
          <a:xfrm rot="10800000">
            <a:off x="600877" y="514738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2" name="Google Shape;722;p25"/>
          <p:cNvSpPr/>
          <p:nvPr/>
        </p:nvSpPr>
        <p:spPr>
          <a:xfrm rot="10800000">
            <a:off x="11682836" y="569074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3" name="Google Shape;723;p25"/>
          <p:cNvSpPr/>
          <p:nvPr/>
        </p:nvSpPr>
        <p:spPr>
          <a:xfrm rot="10800000">
            <a:off x="11777803" y="356177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4" name="Google Shape;724;p25"/>
          <p:cNvSpPr/>
          <p:nvPr/>
        </p:nvSpPr>
        <p:spPr>
          <a:xfrm rot="10800000">
            <a:off x="10780876" y="627501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25" name="Google Shape;725;p25"/>
          <p:cNvSpPr/>
          <p:nvPr/>
        </p:nvSpPr>
        <p:spPr>
          <a:xfrm>
            <a:off x="6763064" y="528131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064768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"/>
          <p:cNvSpPr txBox="1">
            <a:spLocks noGrp="1"/>
          </p:cNvSpPr>
          <p:nvPr>
            <p:ph type="subTitle" idx="1"/>
          </p:nvPr>
        </p:nvSpPr>
        <p:spPr>
          <a:xfrm>
            <a:off x="961467" y="1576500"/>
            <a:ext cx="7245200" cy="3461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8" name="Google Shape;728;p26"/>
          <p:cNvSpPr txBox="1">
            <a:spLocks noGrp="1"/>
          </p:cNvSpPr>
          <p:nvPr>
            <p:ph type="title"/>
          </p:nvPr>
        </p:nvSpPr>
        <p:spPr>
          <a:xfrm>
            <a:off x="955733" y="609633"/>
            <a:ext cx="102804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6"/>
          <p:cNvSpPr/>
          <p:nvPr/>
        </p:nvSpPr>
        <p:spPr>
          <a:xfrm rot="10800000">
            <a:off x="11852002" y="2511300"/>
            <a:ext cx="372957" cy="2075077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0" name="Google Shape;730;p26"/>
          <p:cNvSpPr/>
          <p:nvPr/>
        </p:nvSpPr>
        <p:spPr>
          <a:xfrm rot="10800000">
            <a:off x="11047207" y="589358"/>
            <a:ext cx="1753779" cy="4973053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1" name="Google Shape;731;p26"/>
          <p:cNvSpPr/>
          <p:nvPr/>
        </p:nvSpPr>
        <p:spPr>
          <a:xfrm rot="10800000">
            <a:off x="11738740" y="5929091"/>
            <a:ext cx="497017" cy="406517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2" name="Google Shape;732;p26"/>
          <p:cNvSpPr/>
          <p:nvPr/>
        </p:nvSpPr>
        <p:spPr>
          <a:xfrm rot="10800000">
            <a:off x="10620104" y="1907280"/>
            <a:ext cx="2200613" cy="4428339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3" name="Google Shape;733;p26"/>
          <p:cNvSpPr/>
          <p:nvPr/>
        </p:nvSpPr>
        <p:spPr>
          <a:xfrm rot="10800000">
            <a:off x="11633547" y="3978340"/>
            <a:ext cx="507349" cy="711501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4" name="Google Shape;734;p26"/>
          <p:cNvSpPr/>
          <p:nvPr/>
        </p:nvSpPr>
        <p:spPr>
          <a:xfrm rot="10800000">
            <a:off x="11870333" y="1657215"/>
            <a:ext cx="482569" cy="728592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5" name="Google Shape;735;p26"/>
          <p:cNvSpPr/>
          <p:nvPr/>
        </p:nvSpPr>
        <p:spPr>
          <a:xfrm rot="10800000">
            <a:off x="10968357" y="245865"/>
            <a:ext cx="1831152" cy="1359692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6" name="Google Shape;736;p26"/>
          <p:cNvSpPr/>
          <p:nvPr/>
        </p:nvSpPr>
        <p:spPr>
          <a:xfrm rot="10800000">
            <a:off x="11876239" y="2255366"/>
            <a:ext cx="359519" cy="947348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7" name="Google Shape;737;p26"/>
          <p:cNvSpPr/>
          <p:nvPr/>
        </p:nvSpPr>
        <p:spPr>
          <a:xfrm rot="10800000">
            <a:off x="11497449" y="2529200"/>
            <a:ext cx="206172" cy="1105045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8" name="Google Shape;738;p26"/>
          <p:cNvSpPr/>
          <p:nvPr/>
        </p:nvSpPr>
        <p:spPr>
          <a:xfrm rot="10800000">
            <a:off x="11210949" y="1290764"/>
            <a:ext cx="930880" cy="2083467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39" name="Google Shape;739;p26"/>
          <p:cNvSpPr/>
          <p:nvPr/>
        </p:nvSpPr>
        <p:spPr>
          <a:xfrm rot="10800000">
            <a:off x="11046573" y="4268290"/>
            <a:ext cx="1189176" cy="1472409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0" name="Google Shape;740;p26"/>
          <p:cNvSpPr/>
          <p:nvPr/>
        </p:nvSpPr>
        <p:spPr>
          <a:xfrm rot="-9150749">
            <a:off x="10993707" y="-116071"/>
            <a:ext cx="930919" cy="2083555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1" name="Google Shape;741;p26"/>
          <p:cNvSpPr/>
          <p:nvPr/>
        </p:nvSpPr>
        <p:spPr>
          <a:xfrm rot="7554719">
            <a:off x="10571325" y="3558024"/>
            <a:ext cx="1551584" cy="3472709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2" name="Google Shape;742;p26"/>
          <p:cNvSpPr/>
          <p:nvPr/>
        </p:nvSpPr>
        <p:spPr>
          <a:xfrm rot="-6722857">
            <a:off x="10350573" y="-85161"/>
            <a:ext cx="884308" cy="1240144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3" name="Google Shape;743;p26"/>
          <p:cNvSpPr/>
          <p:nvPr/>
        </p:nvSpPr>
        <p:spPr>
          <a:xfrm>
            <a:off x="11615549" y="36458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4" name="Google Shape;744;p26"/>
          <p:cNvSpPr/>
          <p:nvPr/>
        </p:nvSpPr>
        <p:spPr>
          <a:xfrm>
            <a:off x="11379498" y="62260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5" name="Google Shape;745;p26"/>
          <p:cNvSpPr/>
          <p:nvPr/>
        </p:nvSpPr>
        <p:spPr>
          <a:xfrm>
            <a:off x="11040034" y="9645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6" name="Google Shape;746;p26"/>
          <p:cNvSpPr/>
          <p:nvPr/>
        </p:nvSpPr>
        <p:spPr>
          <a:xfrm>
            <a:off x="11636379" y="60666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7" name="Google Shape;747;p26"/>
          <p:cNvSpPr/>
          <p:nvPr/>
        </p:nvSpPr>
        <p:spPr>
          <a:xfrm>
            <a:off x="767550" y="587770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8" name="Google Shape;748;p26"/>
          <p:cNvSpPr/>
          <p:nvPr/>
        </p:nvSpPr>
        <p:spPr>
          <a:xfrm>
            <a:off x="4842964" y="63869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9" name="Google Shape;749;p26"/>
          <p:cNvSpPr/>
          <p:nvPr/>
        </p:nvSpPr>
        <p:spPr>
          <a:xfrm>
            <a:off x="188512" y="5178668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0" name="Google Shape;750;p26"/>
          <p:cNvSpPr/>
          <p:nvPr/>
        </p:nvSpPr>
        <p:spPr>
          <a:xfrm>
            <a:off x="2141149" y="1811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1" name="Google Shape;751;p26"/>
          <p:cNvSpPr/>
          <p:nvPr/>
        </p:nvSpPr>
        <p:spPr>
          <a:xfrm>
            <a:off x="608153" y="390266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2" name="Google Shape;752;p26"/>
          <p:cNvSpPr/>
          <p:nvPr/>
        </p:nvSpPr>
        <p:spPr>
          <a:xfrm rot="10800000">
            <a:off x="9052568" y="1783914"/>
            <a:ext cx="2958104" cy="595265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3" name="Google Shape;753;p26"/>
          <p:cNvSpPr/>
          <p:nvPr/>
        </p:nvSpPr>
        <p:spPr>
          <a:xfrm rot="9955178">
            <a:off x="9725220" y="1482068"/>
            <a:ext cx="930928" cy="2083576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4" name="Google Shape;754;p26"/>
          <p:cNvSpPr/>
          <p:nvPr/>
        </p:nvSpPr>
        <p:spPr>
          <a:xfrm rot="-8985401">
            <a:off x="10081050" y="-591301"/>
            <a:ext cx="640071" cy="1686652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31727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7"/>
          <p:cNvSpPr txBox="1">
            <a:spLocks noGrp="1"/>
          </p:cNvSpPr>
          <p:nvPr>
            <p:ph type="subTitle" idx="1"/>
          </p:nvPr>
        </p:nvSpPr>
        <p:spPr>
          <a:xfrm>
            <a:off x="1341733" y="4703800"/>
            <a:ext cx="4359600" cy="72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27"/>
          <p:cNvSpPr txBox="1">
            <a:spLocks noGrp="1"/>
          </p:cNvSpPr>
          <p:nvPr>
            <p:ph type="subTitle" idx="2"/>
          </p:nvPr>
        </p:nvSpPr>
        <p:spPr>
          <a:xfrm>
            <a:off x="1909133" y="5202600"/>
            <a:ext cx="3224800" cy="72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7"/>
          <p:cNvSpPr txBox="1">
            <a:spLocks noGrp="1"/>
          </p:cNvSpPr>
          <p:nvPr>
            <p:ph type="title"/>
          </p:nvPr>
        </p:nvSpPr>
        <p:spPr>
          <a:xfrm>
            <a:off x="955733" y="609567"/>
            <a:ext cx="102804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27"/>
          <p:cNvSpPr txBox="1">
            <a:spLocks noGrp="1"/>
          </p:cNvSpPr>
          <p:nvPr>
            <p:ph type="subTitle" idx="3"/>
          </p:nvPr>
        </p:nvSpPr>
        <p:spPr>
          <a:xfrm>
            <a:off x="6490567" y="4703800"/>
            <a:ext cx="4359600" cy="72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27"/>
          <p:cNvSpPr txBox="1">
            <a:spLocks noGrp="1"/>
          </p:cNvSpPr>
          <p:nvPr>
            <p:ph type="subTitle" idx="4"/>
          </p:nvPr>
        </p:nvSpPr>
        <p:spPr>
          <a:xfrm>
            <a:off x="7057967" y="5202600"/>
            <a:ext cx="3224800" cy="72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27"/>
          <p:cNvSpPr/>
          <p:nvPr/>
        </p:nvSpPr>
        <p:spPr>
          <a:xfrm rot="10800000">
            <a:off x="-49913" y="3651"/>
            <a:ext cx="991376" cy="6857849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2" name="Google Shape;762;p27"/>
          <p:cNvSpPr/>
          <p:nvPr/>
        </p:nvSpPr>
        <p:spPr>
          <a:xfrm rot="9870421">
            <a:off x="119891" y="-131673"/>
            <a:ext cx="774869" cy="86773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3" name="Google Shape;763;p27"/>
          <p:cNvSpPr/>
          <p:nvPr/>
        </p:nvSpPr>
        <p:spPr>
          <a:xfrm rot="10800000">
            <a:off x="-66333" y="5556783"/>
            <a:ext cx="602544" cy="138337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4" name="Google Shape;764;p27"/>
          <p:cNvSpPr/>
          <p:nvPr/>
        </p:nvSpPr>
        <p:spPr>
          <a:xfrm flipH="1">
            <a:off x="105151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5" name="Google Shape;765;p27"/>
          <p:cNvSpPr/>
          <p:nvPr/>
        </p:nvSpPr>
        <p:spPr>
          <a:xfrm flipH="1">
            <a:off x="318618" y="22551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6" name="Google Shape;766;p27"/>
          <p:cNvSpPr/>
          <p:nvPr/>
        </p:nvSpPr>
        <p:spPr>
          <a:xfrm flipH="1">
            <a:off x="749681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7" name="Google Shape;767;p27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8" name="Google Shape;768;p27"/>
          <p:cNvSpPr/>
          <p:nvPr/>
        </p:nvSpPr>
        <p:spPr>
          <a:xfrm flipH="1">
            <a:off x="1055728" y="196045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9" name="Google Shape;769;p27"/>
          <p:cNvSpPr/>
          <p:nvPr/>
        </p:nvSpPr>
        <p:spPr>
          <a:xfrm>
            <a:off x="10533341" y="-374617"/>
            <a:ext cx="978491" cy="82336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0" name="Google Shape;770;p27"/>
          <p:cNvSpPr/>
          <p:nvPr/>
        </p:nvSpPr>
        <p:spPr>
          <a:xfrm>
            <a:off x="11205934" y="-15133"/>
            <a:ext cx="978521" cy="6857849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1" name="Google Shape;771;p27"/>
          <p:cNvSpPr/>
          <p:nvPr/>
        </p:nvSpPr>
        <p:spPr>
          <a:xfrm rot="-929579">
            <a:off x="11239759" y="6110305"/>
            <a:ext cx="774869" cy="86773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2" name="Google Shape;772;p27"/>
          <p:cNvSpPr/>
          <p:nvPr/>
        </p:nvSpPr>
        <p:spPr>
          <a:xfrm>
            <a:off x="11598308" y="-93800"/>
            <a:ext cx="602544" cy="138337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3" name="Google Shape;773;p27"/>
          <p:cNvSpPr/>
          <p:nvPr/>
        </p:nvSpPr>
        <p:spPr>
          <a:xfrm rot="10800000" flipH="1">
            <a:off x="11825769" y="1349446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4" name="Google Shape;774;p27"/>
          <p:cNvSpPr/>
          <p:nvPr/>
        </p:nvSpPr>
        <p:spPr>
          <a:xfrm rot="10800000" flipH="1">
            <a:off x="11639386" y="4887895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5" name="Google Shape;775;p27"/>
          <p:cNvSpPr/>
          <p:nvPr/>
        </p:nvSpPr>
        <p:spPr>
          <a:xfrm rot="10800000" flipH="1">
            <a:off x="11887552" y="581697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6" name="Google Shape;776;p27"/>
          <p:cNvSpPr/>
          <p:nvPr/>
        </p:nvSpPr>
        <p:spPr>
          <a:xfrm rot="10800000" flipH="1">
            <a:off x="11370652" y="262212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7" name="Google Shape;777;p27"/>
          <p:cNvSpPr/>
          <p:nvPr/>
        </p:nvSpPr>
        <p:spPr>
          <a:xfrm flipH="1">
            <a:off x="6252865" y="262200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8" name="Google Shape;778;p27"/>
          <p:cNvSpPr/>
          <p:nvPr/>
        </p:nvSpPr>
        <p:spPr>
          <a:xfrm rot="10800000" flipH="1">
            <a:off x="5509519" y="6575845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729092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8"/>
          <p:cNvSpPr txBox="1">
            <a:spLocks noGrp="1"/>
          </p:cNvSpPr>
          <p:nvPr>
            <p:ph type="subTitle" idx="1"/>
          </p:nvPr>
        </p:nvSpPr>
        <p:spPr>
          <a:xfrm>
            <a:off x="961467" y="1848000"/>
            <a:ext cx="5134400" cy="4451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1" name="Google Shape;781;p28"/>
          <p:cNvSpPr txBox="1">
            <a:spLocks noGrp="1"/>
          </p:cNvSpPr>
          <p:nvPr>
            <p:ph type="title"/>
          </p:nvPr>
        </p:nvSpPr>
        <p:spPr>
          <a:xfrm>
            <a:off x="955733" y="613667"/>
            <a:ext cx="102804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28"/>
          <p:cNvSpPr txBox="1">
            <a:spLocks noGrp="1"/>
          </p:cNvSpPr>
          <p:nvPr>
            <p:ph type="subTitle" idx="2"/>
          </p:nvPr>
        </p:nvSpPr>
        <p:spPr>
          <a:xfrm>
            <a:off x="6096000" y="1848167"/>
            <a:ext cx="5134400" cy="4451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3" name="Google Shape;783;p28"/>
          <p:cNvSpPr txBox="1">
            <a:spLocks noGrp="1"/>
          </p:cNvSpPr>
          <p:nvPr>
            <p:ph type="subTitle" idx="3"/>
          </p:nvPr>
        </p:nvSpPr>
        <p:spPr>
          <a:xfrm>
            <a:off x="961467" y="1356967"/>
            <a:ext cx="10274800" cy="58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11451567" y="2082900"/>
            <a:ext cx="996871" cy="2768368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5" name="Google Shape;785;p28"/>
          <p:cNvSpPr/>
          <p:nvPr/>
        </p:nvSpPr>
        <p:spPr>
          <a:xfrm>
            <a:off x="10197620" y="5697449"/>
            <a:ext cx="1898373" cy="159748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6" name="Google Shape;786;p28"/>
          <p:cNvSpPr/>
          <p:nvPr/>
        </p:nvSpPr>
        <p:spPr>
          <a:xfrm>
            <a:off x="10754467" y="-246472"/>
            <a:ext cx="1478127" cy="339374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7" name="Google Shape;787;p28"/>
          <p:cNvSpPr/>
          <p:nvPr/>
        </p:nvSpPr>
        <p:spPr>
          <a:xfrm>
            <a:off x="43064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8" name="Google Shape;788;p28"/>
          <p:cNvSpPr/>
          <p:nvPr/>
        </p:nvSpPr>
        <p:spPr>
          <a:xfrm>
            <a:off x="-85075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9" name="Google Shape;789;p28"/>
          <p:cNvSpPr/>
          <p:nvPr/>
        </p:nvSpPr>
        <p:spPr>
          <a:xfrm>
            <a:off x="-33733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0" name="Google Shape;790;p28"/>
          <p:cNvSpPr/>
          <p:nvPr/>
        </p:nvSpPr>
        <p:spPr>
          <a:xfrm>
            <a:off x="-24141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1" name="Google Shape;791;p28"/>
          <p:cNvSpPr/>
          <p:nvPr/>
        </p:nvSpPr>
        <p:spPr>
          <a:xfrm flipH="1">
            <a:off x="11067140" y="5869790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2" name="Google Shape;792;p28"/>
          <p:cNvSpPr/>
          <p:nvPr/>
        </p:nvSpPr>
        <p:spPr>
          <a:xfrm flipH="1">
            <a:off x="423267" y="1888267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3" name="Google Shape;793;p28"/>
          <p:cNvSpPr/>
          <p:nvPr/>
        </p:nvSpPr>
        <p:spPr>
          <a:xfrm flipH="1">
            <a:off x="518214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4" name="Google Shape;794;p28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5" name="Google Shape;795;p28"/>
          <p:cNvSpPr/>
          <p:nvPr/>
        </p:nvSpPr>
        <p:spPr>
          <a:xfrm flipH="1">
            <a:off x="9128062" y="63217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6" name="Google Shape;796;p28"/>
          <p:cNvSpPr/>
          <p:nvPr/>
        </p:nvSpPr>
        <p:spPr>
          <a:xfrm flipH="1">
            <a:off x="11759665" y="551594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7" name="Google Shape;797;p28"/>
          <p:cNvSpPr/>
          <p:nvPr/>
        </p:nvSpPr>
        <p:spPr>
          <a:xfrm flipH="1">
            <a:off x="11600295" y="1113045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8" name="Google Shape;798;p28"/>
          <p:cNvSpPr/>
          <p:nvPr/>
        </p:nvSpPr>
        <p:spPr>
          <a:xfrm flipH="1">
            <a:off x="10597699" y="778749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8458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subTitle" idx="1"/>
          </p:nvPr>
        </p:nvSpPr>
        <p:spPr>
          <a:xfrm>
            <a:off x="1806200" y="3987433"/>
            <a:ext cx="8579600" cy="82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91" name="Google Shape;291;p11"/>
          <p:cNvSpPr txBox="1">
            <a:spLocks noGrp="1"/>
          </p:cNvSpPr>
          <p:nvPr>
            <p:ph type="title" hasCustomPrompt="1"/>
          </p:nvPr>
        </p:nvSpPr>
        <p:spPr>
          <a:xfrm>
            <a:off x="955733" y="2046567"/>
            <a:ext cx="10280400" cy="2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066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2" name="Google Shape;292;p11"/>
          <p:cNvSpPr/>
          <p:nvPr/>
        </p:nvSpPr>
        <p:spPr>
          <a:xfrm rot="2362087" flipH="1">
            <a:off x="80785" y="1402067"/>
            <a:ext cx="1390180" cy="116978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1"/>
          <p:cNvSpPr/>
          <p:nvPr/>
        </p:nvSpPr>
        <p:spPr>
          <a:xfrm rot="5400000" flipH="1">
            <a:off x="4960351" y="-5533547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11"/>
          <p:cNvSpPr/>
          <p:nvPr/>
        </p:nvSpPr>
        <p:spPr>
          <a:xfrm rot="6329527" flipH="1">
            <a:off x="-167854" y="-393781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1"/>
          <p:cNvSpPr/>
          <p:nvPr/>
        </p:nvSpPr>
        <p:spPr>
          <a:xfrm rot="5400000" flipH="1">
            <a:off x="10757091" y="-741250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1"/>
          <p:cNvSpPr/>
          <p:nvPr/>
        </p:nvSpPr>
        <p:spPr>
          <a:xfrm rot="538079" flipH="1">
            <a:off x="-479749" y="2292801"/>
            <a:ext cx="1358711" cy="114326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1"/>
          <p:cNvSpPr/>
          <p:nvPr/>
        </p:nvSpPr>
        <p:spPr>
          <a:xfrm rot="9560681" flipH="1">
            <a:off x="8093846" y="-215934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11"/>
          <p:cNvSpPr/>
          <p:nvPr/>
        </p:nvSpPr>
        <p:spPr>
          <a:xfrm rot="-4481061" flipH="1">
            <a:off x="9339785" y="5394627"/>
            <a:ext cx="1390185" cy="116978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11"/>
          <p:cNvSpPr/>
          <p:nvPr/>
        </p:nvSpPr>
        <p:spPr>
          <a:xfrm rot="-5400000" flipH="1">
            <a:off x="4835217" y="-24529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1"/>
          <p:cNvSpPr/>
          <p:nvPr/>
        </p:nvSpPr>
        <p:spPr>
          <a:xfrm rot="-4470473" flipH="1">
            <a:off x="11017380" y="56574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11"/>
          <p:cNvSpPr/>
          <p:nvPr/>
        </p:nvSpPr>
        <p:spPr>
          <a:xfrm rot="-5400000" flipH="1">
            <a:off x="403785" y="5073313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1"/>
          <p:cNvSpPr/>
          <p:nvPr/>
        </p:nvSpPr>
        <p:spPr>
          <a:xfrm rot="8584896" flipH="1">
            <a:off x="11247168" y="4670530"/>
            <a:ext cx="1358709" cy="11432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1"/>
          <p:cNvSpPr/>
          <p:nvPr/>
        </p:nvSpPr>
        <p:spPr>
          <a:xfrm rot="-1239319" flipH="1">
            <a:off x="3086553" y="6147593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4" name="Google Shape;304;p11"/>
          <p:cNvGrpSpPr/>
          <p:nvPr/>
        </p:nvGrpSpPr>
        <p:grpSpPr>
          <a:xfrm flipH="1">
            <a:off x="-1432650" y="-1319750"/>
            <a:ext cx="15057299" cy="9398715"/>
            <a:chOff x="-1074487" y="-989812"/>
            <a:chExt cx="11292974" cy="7049036"/>
          </a:xfrm>
        </p:grpSpPr>
        <p:grpSp>
          <p:nvGrpSpPr>
            <p:cNvPr id="305" name="Google Shape;305;p11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306" name="Google Shape;306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0" name="Google Shape;310;p11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311" name="Google Shape;311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5" name="Google Shape;315;p11"/>
          <p:cNvSpPr/>
          <p:nvPr/>
        </p:nvSpPr>
        <p:spPr>
          <a:xfrm>
            <a:off x="11615549" y="36458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11"/>
          <p:cNvSpPr/>
          <p:nvPr/>
        </p:nvSpPr>
        <p:spPr>
          <a:xfrm>
            <a:off x="11040034" y="200170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11"/>
          <p:cNvSpPr/>
          <p:nvPr/>
        </p:nvSpPr>
        <p:spPr>
          <a:xfrm>
            <a:off x="10351034" y="9875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11"/>
          <p:cNvSpPr/>
          <p:nvPr/>
        </p:nvSpPr>
        <p:spPr>
          <a:xfrm>
            <a:off x="11282950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11"/>
          <p:cNvSpPr/>
          <p:nvPr/>
        </p:nvSpPr>
        <p:spPr>
          <a:xfrm>
            <a:off x="11945033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1"/>
          <p:cNvSpPr/>
          <p:nvPr/>
        </p:nvSpPr>
        <p:spPr>
          <a:xfrm>
            <a:off x="430300" y="49880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1"/>
          <p:cNvSpPr/>
          <p:nvPr/>
        </p:nvSpPr>
        <p:spPr>
          <a:xfrm>
            <a:off x="8818815" y="4576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11"/>
          <p:cNvSpPr/>
          <p:nvPr/>
        </p:nvSpPr>
        <p:spPr>
          <a:xfrm>
            <a:off x="767567" y="4250818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11"/>
          <p:cNvSpPr/>
          <p:nvPr/>
        </p:nvSpPr>
        <p:spPr>
          <a:xfrm>
            <a:off x="820883" y="98751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1"/>
          <p:cNvSpPr/>
          <p:nvPr/>
        </p:nvSpPr>
        <p:spPr>
          <a:xfrm>
            <a:off x="1634063" y="398251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1"/>
          <p:cNvSpPr/>
          <p:nvPr/>
        </p:nvSpPr>
        <p:spPr>
          <a:xfrm>
            <a:off x="223983" y="581451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1"/>
          <p:cNvSpPr/>
          <p:nvPr/>
        </p:nvSpPr>
        <p:spPr>
          <a:xfrm>
            <a:off x="10775082" y="63470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1615052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>
            <a:spLocks noGrp="1"/>
          </p:cNvSpPr>
          <p:nvPr>
            <p:ph type="title"/>
          </p:nvPr>
        </p:nvSpPr>
        <p:spPr>
          <a:xfrm>
            <a:off x="955733" y="607600"/>
            <a:ext cx="102804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1"/>
          </p:nvPr>
        </p:nvSpPr>
        <p:spPr>
          <a:xfrm>
            <a:off x="752767" y="3518733"/>
            <a:ext cx="3544800" cy="67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2"/>
          </p:nvPr>
        </p:nvSpPr>
        <p:spPr>
          <a:xfrm>
            <a:off x="1073967" y="4019733"/>
            <a:ext cx="2902400" cy="108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3"/>
          </p:nvPr>
        </p:nvSpPr>
        <p:spPr>
          <a:xfrm>
            <a:off x="4323548" y="3518733"/>
            <a:ext cx="3544800" cy="67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9"/>
          <p:cNvSpPr txBox="1">
            <a:spLocks noGrp="1"/>
          </p:cNvSpPr>
          <p:nvPr>
            <p:ph type="subTitle" idx="4"/>
          </p:nvPr>
        </p:nvSpPr>
        <p:spPr>
          <a:xfrm>
            <a:off x="4644749" y="4019733"/>
            <a:ext cx="2902400" cy="108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9"/>
          <p:cNvSpPr txBox="1">
            <a:spLocks noGrp="1"/>
          </p:cNvSpPr>
          <p:nvPr>
            <p:ph type="subTitle" idx="5"/>
          </p:nvPr>
        </p:nvSpPr>
        <p:spPr>
          <a:xfrm>
            <a:off x="7894295" y="3518733"/>
            <a:ext cx="3544800" cy="67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29"/>
          <p:cNvSpPr txBox="1">
            <a:spLocks noGrp="1"/>
          </p:cNvSpPr>
          <p:nvPr>
            <p:ph type="subTitle" idx="6"/>
          </p:nvPr>
        </p:nvSpPr>
        <p:spPr>
          <a:xfrm>
            <a:off x="8215512" y="4019733"/>
            <a:ext cx="2902400" cy="108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29"/>
          <p:cNvSpPr/>
          <p:nvPr/>
        </p:nvSpPr>
        <p:spPr>
          <a:xfrm rot="10800000" flipH="1">
            <a:off x="11175352" y="457246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08" name="Google Shape;808;p29"/>
          <p:cNvSpPr/>
          <p:nvPr/>
        </p:nvSpPr>
        <p:spPr>
          <a:xfrm>
            <a:off x="11607751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09" name="Google Shape;809;p29"/>
          <p:cNvSpPr/>
          <p:nvPr/>
        </p:nvSpPr>
        <p:spPr>
          <a:xfrm rot="10800000">
            <a:off x="-10481" y="3076882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10" name="Google Shape;810;p29"/>
          <p:cNvSpPr/>
          <p:nvPr/>
        </p:nvSpPr>
        <p:spPr>
          <a:xfrm rot="10800000">
            <a:off x="-7515" y="457246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11" name="Google Shape;811;p29"/>
          <p:cNvSpPr/>
          <p:nvPr/>
        </p:nvSpPr>
        <p:spPr>
          <a:xfrm flipH="1">
            <a:off x="1032979" y="6125111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12" name="Google Shape;812;p29"/>
          <p:cNvSpPr/>
          <p:nvPr/>
        </p:nvSpPr>
        <p:spPr>
          <a:xfrm rot="10800000" flipH="1">
            <a:off x="-24843" y="-3054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13" name="Google Shape;813;p29"/>
          <p:cNvSpPr/>
          <p:nvPr/>
        </p:nvSpPr>
        <p:spPr>
          <a:xfrm rot="9829011">
            <a:off x="10316087" y="6149771"/>
            <a:ext cx="1174063" cy="987965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14" name="Google Shape;814;p29"/>
          <p:cNvSpPr/>
          <p:nvPr/>
        </p:nvSpPr>
        <p:spPr>
          <a:xfrm rot="-9899975" flipH="1">
            <a:off x="11359234" y="-167344"/>
            <a:ext cx="929665" cy="104114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15" name="Google Shape;815;p29"/>
          <p:cNvGrpSpPr/>
          <p:nvPr/>
        </p:nvGrpSpPr>
        <p:grpSpPr>
          <a:xfrm>
            <a:off x="-1513157" y="-1510997"/>
            <a:ext cx="3032400" cy="3032400"/>
            <a:chOff x="-1087568" y="-1126448"/>
            <a:chExt cx="2274300" cy="2274300"/>
          </a:xfrm>
        </p:grpSpPr>
        <p:sp>
          <p:nvSpPr>
            <p:cNvPr id="816" name="Google Shape;816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20" name="Google Shape;820;p29"/>
          <p:cNvSpPr/>
          <p:nvPr/>
        </p:nvSpPr>
        <p:spPr>
          <a:xfrm>
            <a:off x="11840633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21" name="Google Shape;821;p29"/>
          <p:cNvSpPr/>
          <p:nvPr/>
        </p:nvSpPr>
        <p:spPr>
          <a:xfrm>
            <a:off x="11240333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22" name="Google Shape;822;p29"/>
          <p:cNvSpPr/>
          <p:nvPr/>
        </p:nvSpPr>
        <p:spPr>
          <a:xfrm rot="1705102" flipH="1">
            <a:off x="11357815" y="3576256"/>
            <a:ext cx="1054432" cy="1254403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23" name="Google Shape;823;p29"/>
          <p:cNvGrpSpPr/>
          <p:nvPr/>
        </p:nvGrpSpPr>
        <p:grpSpPr>
          <a:xfrm>
            <a:off x="10693843" y="-1510997"/>
            <a:ext cx="3032400" cy="3032400"/>
            <a:chOff x="-1087568" y="-1126448"/>
            <a:chExt cx="2274300" cy="2274300"/>
          </a:xfrm>
        </p:grpSpPr>
        <p:sp>
          <p:nvSpPr>
            <p:cNvPr id="824" name="Google Shape;824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28" name="Google Shape;828;p29"/>
          <p:cNvSpPr/>
          <p:nvPr/>
        </p:nvSpPr>
        <p:spPr>
          <a:xfrm>
            <a:off x="549167" y="630845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29" name="Google Shape;829;p29"/>
          <p:cNvSpPr/>
          <p:nvPr/>
        </p:nvSpPr>
        <p:spPr>
          <a:xfrm>
            <a:off x="644534" y="1281167"/>
            <a:ext cx="108233" cy="1081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0" name="Google Shape;830;p29"/>
          <p:cNvSpPr/>
          <p:nvPr/>
        </p:nvSpPr>
        <p:spPr>
          <a:xfrm>
            <a:off x="1073967" y="1859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1" name="Google Shape;831;p29"/>
          <p:cNvSpPr/>
          <p:nvPr/>
        </p:nvSpPr>
        <p:spPr>
          <a:xfrm>
            <a:off x="11485867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2" name="Google Shape;832;p29"/>
          <p:cNvSpPr/>
          <p:nvPr/>
        </p:nvSpPr>
        <p:spPr>
          <a:xfrm>
            <a:off x="11805348" y="138937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3" name="Google Shape;833;p29"/>
          <p:cNvSpPr/>
          <p:nvPr/>
        </p:nvSpPr>
        <p:spPr>
          <a:xfrm>
            <a:off x="2244067" y="63402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34" name="Google Shape;834;p29"/>
          <p:cNvSpPr/>
          <p:nvPr/>
        </p:nvSpPr>
        <p:spPr>
          <a:xfrm>
            <a:off x="403284" y="37259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15396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0"/>
          <p:cNvSpPr txBox="1">
            <a:spLocks noGrp="1"/>
          </p:cNvSpPr>
          <p:nvPr>
            <p:ph type="title"/>
          </p:nvPr>
        </p:nvSpPr>
        <p:spPr>
          <a:xfrm>
            <a:off x="955733" y="625867"/>
            <a:ext cx="102804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30"/>
          <p:cNvSpPr txBox="1">
            <a:spLocks noGrp="1"/>
          </p:cNvSpPr>
          <p:nvPr>
            <p:ph type="subTitle" idx="1"/>
          </p:nvPr>
        </p:nvSpPr>
        <p:spPr>
          <a:xfrm>
            <a:off x="1125533" y="1905267"/>
            <a:ext cx="3480800" cy="605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30"/>
          <p:cNvSpPr txBox="1">
            <a:spLocks noGrp="1"/>
          </p:cNvSpPr>
          <p:nvPr>
            <p:ph type="subTitle" idx="2"/>
          </p:nvPr>
        </p:nvSpPr>
        <p:spPr>
          <a:xfrm>
            <a:off x="1837767" y="2411933"/>
            <a:ext cx="2764000" cy="772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30"/>
          <p:cNvSpPr txBox="1">
            <a:spLocks noGrp="1"/>
          </p:cNvSpPr>
          <p:nvPr>
            <p:ph type="subTitle" idx="3"/>
          </p:nvPr>
        </p:nvSpPr>
        <p:spPr>
          <a:xfrm>
            <a:off x="7611833" y="1905267"/>
            <a:ext cx="3480800" cy="605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30"/>
          <p:cNvSpPr txBox="1">
            <a:spLocks noGrp="1"/>
          </p:cNvSpPr>
          <p:nvPr>
            <p:ph type="subTitle" idx="4"/>
          </p:nvPr>
        </p:nvSpPr>
        <p:spPr>
          <a:xfrm>
            <a:off x="7590100" y="2411933"/>
            <a:ext cx="2764000" cy="772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30"/>
          <p:cNvSpPr txBox="1">
            <a:spLocks noGrp="1"/>
          </p:cNvSpPr>
          <p:nvPr>
            <p:ph type="subTitle" idx="5"/>
          </p:nvPr>
        </p:nvSpPr>
        <p:spPr>
          <a:xfrm>
            <a:off x="1125567" y="4146067"/>
            <a:ext cx="3480800" cy="605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30"/>
          <p:cNvSpPr txBox="1">
            <a:spLocks noGrp="1"/>
          </p:cNvSpPr>
          <p:nvPr>
            <p:ph type="subTitle" idx="6"/>
          </p:nvPr>
        </p:nvSpPr>
        <p:spPr>
          <a:xfrm>
            <a:off x="1837767" y="4652728"/>
            <a:ext cx="2764000" cy="772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0"/>
          <p:cNvSpPr txBox="1">
            <a:spLocks noGrp="1"/>
          </p:cNvSpPr>
          <p:nvPr>
            <p:ph type="subTitle" idx="7"/>
          </p:nvPr>
        </p:nvSpPr>
        <p:spPr>
          <a:xfrm>
            <a:off x="7611833" y="4146067"/>
            <a:ext cx="3480800" cy="605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30"/>
          <p:cNvSpPr txBox="1">
            <a:spLocks noGrp="1"/>
          </p:cNvSpPr>
          <p:nvPr>
            <p:ph type="subTitle" idx="8"/>
          </p:nvPr>
        </p:nvSpPr>
        <p:spPr>
          <a:xfrm>
            <a:off x="7590100" y="4652728"/>
            <a:ext cx="2764000" cy="772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30"/>
          <p:cNvSpPr/>
          <p:nvPr/>
        </p:nvSpPr>
        <p:spPr>
          <a:xfrm rot="6329527" flipH="1">
            <a:off x="-167854" y="-393781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46" name="Google Shape;846;p30"/>
          <p:cNvSpPr/>
          <p:nvPr/>
        </p:nvSpPr>
        <p:spPr>
          <a:xfrm rot="9560678" flipH="1">
            <a:off x="11106713" y="-233380"/>
            <a:ext cx="1481644" cy="124678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47" name="Google Shape;847;p30"/>
          <p:cNvSpPr/>
          <p:nvPr/>
        </p:nvSpPr>
        <p:spPr>
          <a:xfrm rot="-4481061" flipH="1">
            <a:off x="9339785" y="5394627"/>
            <a:ext cx="1390185" cy="116978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48" name="Google Shape;848;p30"/>
          <p:cNvSpPr/>
          <p:nvPr/>
        </p:nvSpPr>
        <p:spPr>
          <a:xfrm rot="-5400000" flipH="1">
            <a:off x="5157808" y="12958"/>
            <a:ext cx="1808685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49" name="Google Shape;849;p30"/>
          <p:cNvSpPr/>
          <p:nvPr/>
        </p:nvSpPr>
        <p:spPr>
          <a:xfrm rot="-4470473" flipH="1">
            <a:off x="11017380" y="56574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0" name="Google Shape;850;p30"/>
          <p:cNvSpPr/>
          <p:nvPr/>
        </p:nvSpPr>
        <p:spPr>
          <a:xfrm rot="8584896" flipH="1">
            <a:off x="-479749" y="5553479"/>
            <a:ext cx="1358709" cy="11432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1" name="Google Shape;851;p30"/>
          <p:cNvSpPr/>
          <p:nvPr/>
        </p:nvSpPr>
        <p:spPr>
          <a:xfrm>
            <a:off x="11615549" y="36458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2" name="Google Shape;852;p30"/>
          <p:cNvSpPr/>
          <p:nvPr/>
        </p:nvSpPr>
        <p:spPr>
          <a:xfrm>
            <a:off x="111450" y="14247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3" name="Google Shape;853;p30"/>
          <p:cNvSpPr/>
          <p:nvPr/>
        </p:nvSpPr>
        <p:spPr>
          <a:xfrm>
            <a:off x="11282950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4" name="Google Shape;854;p30"/>
          <p:cNvSpPr/>
          <p:nvPr/>
        </p:nvSpPr>
        <p:spPr>
          <a:xfrm>
            <a:off x="349033" y="54512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5" name="Google Shape;855;p30"/>
          <p:cNvSpPr/>
          <p:nvPr/>
        </p:nvSpPr>
        <p:spPr>
          <a:xfrm>
            <a:off x="11456182" y="1859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6" name="Google Shape;856;p30"/>
          <p:cNvSpPr/>
          <p:nvPr/>
        </p:nvSpPr>
        <p:spPr>
          <a:xfrm>
            <a:off x="2385829" y="65573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7" name="Google Shape;857;p30"/>
          <p:cNvSpPr/>
          <p:nvPr/>
        </p:nvSpPr>
        <p:spPr>
          <a:xfrm>
            <a:off x="832616" y="56441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8" name="Google Shape;858;p30"/>
          <p:cNvSpPr/>
          <p:nvPr/>
        </p:nvSpPr>
        <p:spPr>
          <a:xfrm>
            <a:off x="1634063" y="398251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9" name="Google Shape;859;p30"/>
          <p:cNvSpPr/>
          <p:nvPr/>
        </p:nvSpPr>
        <p:spPr>
          <a:xfrm>
            <a:off x="223983" y="581451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0" name="Google Shape;860;p30"/>
          <p:cNvSpPr/>
          <p:nvPr/>
        </p:nvSpPr>
        <p:spPr>
          <a:xfrm>
            <a:off x="10775082" y="63470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1" name="Google Shape;861;p30"/>
          <p:cNvSpPr/>
          <p:nvPr/>
        </p:nvSpPr>
        <p:spPr>
          <a:xfrm>
            <a:off x="11949129" y="581451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77241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Title and five columns 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1"/>
          <p:cNvSpPr txBox="1">
            <a:spLocks noGrp="1"/>
          </p:cNvSpPr>
          <p:nvPr>
            <p:ph type="subTitle" idx="1"/>
          </p:nvPr>
        </p:nvSpPr>
        <p:spPr>
          <a:xfrm>
            <a:off x="1219667" y="1839200"/>
            <a:ext cx="2953200" cy="1051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31"/>
          <p:cNvSpPr txBox="1">
            <a:spLocks noGrp="1"/>
          </p:cNvSpPr>
          <p:nvPr>
            <p:ph type="subTitle" idx="2"/>
          </p:nvPr>
        </p:nvSpPr>
        <p:spPr>
          <a:xfrm>
            <a:off x="1314267" y="2783633"/>
            <a:ext cx="2764000" cy="772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31"/>
          <p:cNvSpPr txBox="1">
            <a:spLocks noGrp="1"/>
          </p:cNvSpPr>
          <p:nvPr>
            <p:ph type="subTitle" idx="3"/>
          </p:nvPr>
        </p:nvSpPr>
        <p:spPr>
          <a:xfrm>
            <a:off x="2919509" y="4299933"/>
            <a:ext cx="2953200" cy="1051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31"/>
          <p:cNvSpPr txBox="1">
            <a:spLocks noGrp="1"/>
          </p:cNvSpPr>
          <p:nvPr>
            <p:ph type="subTitle" idx="4"/>
          </p:nvPr>
        </p:nvSpPr>
        <p:spPr>
          <a:xfrm>
            <a:off x="3014100" y="5271161"/>
            <a:ext cx="2764000" cy="772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31"/>
          <p:cNvSpPr txBox="1">
            <a:spLocks noGrp="1"/>
          </p:cNvSpPr>
          <p:nvPr>
            <p:ph type="subTitle" idx="5"/>
          </p:nvPr>
        </p:nvSpPr>
        <p:spPr>
          <a:xfrm>
            <a:off x="4619351" y="1839200"/>
            <a:ext cx="2953200" cy="1051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31"/>
          <p:cNvSpPr txBox="1">
            <a:spLocks noGrp="1"/>
          </p:cNvSpPr>
          <p:nvPr>
            <p:ph type="subTitle" idx="6"/>
          </p:nvPr>
        </p:nvSpPr>
        <p:spPr>
          <a:xfrm>
            <a:off x="4713933" y="2783633"/>
            <a:ext cx="2764000" cy="772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31"/>
          <p:cNvSpPr txBox="1">
            <a:spLocks noGrp="1"/>
          </p:cNvSpPr>
          <p:nvPr>
            <p:ph type="subTitle" idx="7"/>
          </p:nvPr>
        </p:nvSpPr>
        <p:spPr>
          <a:xfrm>
            <a:off x="8019036" y="1839200"/>
            <a:ext cx="2953200" cy="1051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31"/>
          <p:cNvSpPr txBox="1">
            <a:spLocks noGrp="1"/>
          </p:cNvSpPr>
          <p:nvPr>
            <p:ph type="subTitle" idx="8"/>
          </p:nvPr>
        </p:nvSpPr>
        <p:spPr>
          <a:xfrm>
            <a:off x="8113600" y="2783633"/>
            <a:ext cx="2764000" cy="772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31"/>
          <p:cNvSpPr txBox="1">
            <a:spLocks noGrp="1"/>
          </p:cNvSpPr>
          <p:nvPr>
            <p:ph type="subTitle" idx="9"/>
          </p:nvPr>
        </p:nvSpPr>
        <p:spPr>
          <a:xfrm>
            <a:off x="6319193" y="4299933"/>
            <a:ext cx="2953200" cy="1051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31"/>
          <p:cNvSpPr txBox="1">
            <a:spLocks noGrp="1"/>
          </p:cNvSpPr>
          <p:nvPr>
            <p:ph type="subTitle" idx="13"/>
          </p:nvPr>
        </p:nvSpPr>
        <p:spPr>
          <a:xfrm>
            <a:off x="6413800" y="5271161"/>
            <a:ext cx="2764000" cy="772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31"/>
          <p:cNvSpPr txBox="1">
            <a:spLocks noGrp="1"/>
          </p:cNvSpPr>
          <p:nvPr>
            <p:ph type="title"/>
          </p:nvPr>
        </p:nvSpPr>
        <p:spPr>
          <a:xfrm>
            <a:off x="955733" y="604116"/>
            <a:ext cx="102804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31"/>
          <p:cNvSpPr/>
          <p:nvPr/>
        </p:nvSpPr>
        <p:spPr>
          <a:xfrm rot="10800000" flipH="1">
            <a:off x="11175352" y="457246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5" name="Google Shape;875;p31"/>
          <p:cNvSpPr/>
          <p:nvPr/>
        </p:nvSpPr>
        <p:spPr>
          <a:xfrm>
            <a:off x="11607751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6" name="Google Shape;876;p31"/>
          <p:cNvSpPr/>
          <p:nvPr/>
        </p:nvSpPr>
        <p:spPr>
          <a:xfrm rot="10800000">
            <a:off x="-10481" y="3076882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7" name="Google Shape;877;p31"/>
          <p:cNvSpPr/>
          <p:nvPr/>
        </p:nvSpPr>
        <p:spPr>
          <a:xfrm rot="10800000">
            <a:off x="-7515" y="457246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8" name="Google Shape;878;p31"/>
          <p:cNvSpPr/>
          <p:nvPr/>
        </p:nvSpPr>
        <p:spPr>
          <a:xfrm flipH="1">
            <a:off x="1032979" y="6125111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9" name="Google Shape;879;p31"/>
          <p:cNvSpPr/>
          <p:nvPr/>
        </p:nvSpPr>
        <p:spPr>
          <a:xfrm rot="10800000" flipH="1">
            <a:off x="-24843" y="-3054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0" name="Google Shape;880;p31"/>
          <p:cNvSpPr/>
          <p:nvPr/>
        </p:nvSpPr>
        <p:spPr>
          <a:xfrm rot="9829011">
            <a:off x="10316087" y="6149771"/>
            <a:ext cx="1174063" cy="987965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1" name="Google Shape;881;p31"/>
          <p:cNvSpPr/>
          <p:nvPr/>
        </p:nvSpPr>
        <p:spPr>
          <a:xfrm rot="-9899975" flipH="1">
            <a:off x="11359234" y="-167344"/>
            <a:ext cx="929665" cy="104114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82" name="Google Shape;882;p31"/>
          <p:cNvGrpSpPr/>
          <p:nvPr/>
        </p:nvGrpSpPr>
        <p:grpSpPr>
          <a:xfrm>
            <a:off x="-1513157" y="-1510997"/>
            <a:ext cx="3032400" cy="3032400"/>
            <a:chOff x="-1087568" y="-1126448"/>
            <a:chExt cx="2274300" cy="2274300"/>
          </a:xfrm>
        </p:grpSpPr>
        <p:sp>
          <p:nvSpPr>
            <p:cNvPr id="883" name="Google Shape;883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87" name="Google Shape;887;p31"/>
          <p:cNvSpPr/>
          <p:nvPr/>
        </p:nvSpPr>
        <p:spPr>
          <a:xfrm>
            <a:off x="11840633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8" name="Google Shape;888;p31"/>
          <p:cNvSpPr/>
          <p:nvPr/>
        </p:nvSpPr>
        <p:spPr>
          <a:xfrm>
            <a:off x="11240333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9" name="Google Shape;889;p31"/>
          <p:cNvSpPr/>
          <p:nvPr/>
        </p:nvSpPr>
        <p:spPr>
          <a:xfrm rot="1705102" flipH="1">
            <a:off x="11357815" y="3576256"/>
            <a:ext cx="1054432" cy="1254403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890" name="Google Shape;890;p31"/>
          <p:cNvGrpSpPr/>
          <p:nvPr/>
        </p:nvGrpSpPr>
        <p:grpSpPr>
          <a:xfrm>
            <a:off x="10693843" y="-1510997"/>
            <a:ext cx="3032400" cy="3032400"/>
            <a:chOff x="-1087568" y="-1126448"/>
            <a:chExt cx="2274300" cy="2274300"/>
          </a:xfrm>
        </p:grpSpPr>
        <p:sp>
          <p:nvSpPr>
            <p:cNvPr id="891" name="Google Shape;891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95" name="Google Shape;895;p31"/>
          <p:cNvSpPr/>
          <p:nvPr/>
        </p:nvSpPr>
        <p:spPr>
          <a:xfrm>
            <a:off x="549167" y="630845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96" name="Google Shape;896;p31"/>
          <p:cNvSpPr/>
          <p:nvPr/>
        </p:nvSpPr>
        <p:spPr>
          <a:xfrm>
            <a:off x="644534" y="1281167"/>
            <a:ext cx="108233" cy="1081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97" name="Google Shape;897;p31"/>
          <p:cNvSpPr/>
          <p:nvPr/>
        </p:nvSpPr>
        <p:spPr>
          <a:xfrm>
            <a:off x="1073967" y="1859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98" name="Google Shape;898;p31"/>
          <p:cNvSpPr/>
          <p:nvPr/>
        </p:nvSpPr>
        <p:spPr>
          <a:xfrm>
            <a:off x="11485867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99" name="Google Shape;899;p31"/>
          <p:cNvSpPr/>
          <p:nvPr/>
        </p:nvSpPr>
        <p:spPr>
          <a:xfrm>
            <a:off x="11805348" y="138937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00" name="Google Shape;900;p31"/>
          <p:cNvSpPr/>
          <p:nvPr/>
        </p:nvSpPr>
        <p:spPr>
          <a:xfrm>
            <a:off x="2244067" y="63402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01" name="Google Shape;901;p31"/>
          <p:cNvSpPr/>
          <p:nvPr/>
        </p:nvSpPr>
        <p:spPr>
          <a:xfrm>
            <a:off x="403284" y="37259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19818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2"/>
          <p:cNvSpPr txBox="1">
            <a:spLocks noGrp="1"/>
          </p:cNvSpPr>
          <p:nvPr>
            <p:ph type="title"/>
          </p:nvPr>
        </p:nvSpPr>
        <p:spPr>
          <a:xfrm>
            <a:off x="1042000" y="613667"/>
            <a:ext cx="10108000" cy="77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32"/>
          <p:cNvSpPr txBox="1">
            <a:spLocks noGrp="1"/>
          </p:cNvSpPr>
          <p:nvPr>
            <p:ph type="subTitle" idx="1"/>
          </p:nvPr>
        </p:nvSpPr>
        <p:spPr>
          <a:xfrm>
            <a:off x="5343367" y="1831933"/>
            <a:ext cx="2596800" cy="6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32"/>
          <p:cNvSpPr txBox="1">
            <a:spLocks noGrp="1"/>
          </p:cNvSpPr>
          <p:nvPr>
            <p:ph type="subTitle" idx="2"/>
          </p:nvPr>
        </p:nvSpPr>
        <p:spPr>
          <a:xfrm>
            <a:off x="5348033" y="2344100"/>
            <a:ext cx="1988400" cy="1109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32"/>
          <p:cNvSpPr txBox="1">
            <a:spLocks noGrp="1"/>
          </p:cNvSpPr>
          <p:nvPr>
            <p:ph type="subTitle" idx="3"/>
          </p:nvPr>
        </p:nvSpPr>
        <p:spPr>
          <a:xfrm>
            <a:off x="5343367" y="4022836"/>
            <a:ext cx="2596800" cy="605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32"/>
          <p:cNvSpPr txBox="1">
            <a:spLocks noGrp="1"/>
          </p:cNvSpPr>
          <p:nvPr>
            <p:ph type="subTitle" idx="4"/>
          </p:nvPr>
        </p:nvSpPr>
        <p:spPr>
          <a:xfrm>
            <a:off x="5348017" y="4525036"/>
            <a:ext cx="1988400" cy="1109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32"/>
          <p:cNvSpPr txBox="1">
            <a:spLocks noGrp="1"/>
          </p:cNvSpPr>
          <p:nvPr>
            <p:ph type="subTitle" idx="5"/>
          </p:nvPr>
        </p:nvSpPr>
        <p:spPr>
          <a:xfrm>
            <a:off x="8875533" y="1833000"/>
            <a:ext cx="2596800" cy="6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32"/>
          <p:cNvSpPr txBox="1">
            <a:spLocks noGrp="1"/>
          </p:cNvSpPr>
          <p:nvPr>
            <p:ph type="subTitle" idx="6"/>
          </p:nvPr>
        </p:nvSpPr>
        <p:spPr>
          <a:xfrm>
            <a:off x="8870017" y="2344100"/>
            <a:ext cx="1988400" cy="1109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32"/>
          <p:cNvSpPr txBox="1">
            <a:spLocks noGrp="1"/>
          </p:cNvSpPr>
          <p:nvPr>
            <p:ph type="subTitle" idx="7"/>
          </p:nvPr>
        </p:nvSpPr>
        <p:spPr>
          <a:xfrm>
            <a:off x="8875533" y="4022432"/>
            <a:ext cx="2596800" cy="605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32"/>
          <p:cNvSpPr txBox="1">
            <a:spLocks noGrp="1"/>
          </p:cNvSpPr>
          <p:nvPr>
            <p:ph type="subTitle" idx="8"/>
          </p:nvPr>
        </p:nvSpPr>
        <p:spPr>
          <a:xfrm>
            <a:off x="8870017" y="4525033"/>
            <a:ext cx="1988400" cy="1109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32"/>
          <p:cNvSpPr txBox="1">
            <a:spLocks noGrp="1"/>
          </p:cNvSpPr>
          <p:nvPr>
            <p:ph type="subTitle" idx="9"/>
          </p:nvPr>
        </p:nvSpPr>
        <p:spPr>
          <a:xfrm>
            <a:off x="1892300" y="1831933"/>
            <a:ext cx="2596800" cy="6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32"/>
          <p:cNvSpPr txBox="1">
            <a:spLocks noGrp="1"/>
          </p:cNvSpPr>
          <p:nvPr>
            <p:ph type="subTitle" idx="13"/>
          </p:nvPr>
        </p:nvSpPr>
        <p:spPr>
          <a:xfrm>
            <a:off x="1892284" y="2344100"/>
            <a:ext cx="1988400" cy="1109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32"/>
          <p:cNvSpPr txBox="1">
            <a:spLocks noGrp="1"/>
          </p:cNvSpPr>
          <p:nvPr>
            <p:ph type="subTitle" idx="14"/>
          </p:nvPr>
        </p:nvSpPr>
        <p:spPr>
          <a:xfrm>
            <a:off x="1892300" y="4014700"/>
            <a:ext cx="2596800" cy="605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32"/>
          <p:cNvSpPr txBox="1">
            <a:spLocks noGrp="1"/>
          </p:cNvSpPr>
          <p:nvPr>
            <p:ph type="subTitle" idx="15"/>
          </p:nvPr>
        </p:nvSpPr>
        <p:spPr>
          <a:xfrm>
            <a:off x="1892284" y="4525036"/>
            <a:ext cx="1988400" cy="1109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32"/>
          <p:cNvSpPr/>
          <p:nvPr/>
        </p:nvSpPr>
        <p:spPr>
          <a:xfrm>
            <a:off x="11175352" y="-184515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17" name="Google Shape;917;p32"/>
          <p:cNvSpPr/>
          <p:nvPr/>
        </p:nvSpPr>
        <p:spPr>
          <a:xfrm flipH="1">
            <a:off x="-10481" y="1182540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18" name="Google Shape;918;p32"/>
          <p:cNvSpPr/>
          <p:nvPr/>
        </p:nvSpPr>
        <p:spPr>
          <a:xfrm flipH="1">
            <a:off x="-7515" y="-184515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19" name="Google Shape;919;p32"/>
          <p:cNvSpPr/>
          <p:nvPr/>
        </p:nvSpPr>
        <p:spPr>
          <a:xfrm rot="10800000">
            <a:off x="1032979" y="-172794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0" name="Google Shape;920;p32"/>
          <p:cNvSpPr/>
          <p:nvPr/>
        </p:nvSpPr>
        <p:spPr>
          <a:xfrm>
            <a:off x="-24843" y="5932517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1" name="Google Shape;921;p32"/>
          <p:cNvSpPr/>
          <p:nvPr/>
        </p:nvSpPr>
        <p:spPr>
          <a:xfrm rot="970989" flipH="1">
            <a:off x="10316087" y="-278125"/>
            <a:ext cx="1174063" cy="987965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2" name="Google Shape;922;p32"/>
          <p:cNvSpPr/>
          <p:nvPr/>
        </p:nvSpPr>
        <p:spPr>
          <a:xfrm rot="-900025">
            <a:off x="11359234" y="5985806"/>
            <a:ext cx="929665" cy="104114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23" name="Google Shape;923;p32"/>
          <p:cNvGrpSpPr/>
          <p:nvPr/>
        </p:nvGrpSpPr>
        <p:grpSpPr>
          <a:xfrm rot="10800000" flipH="1">
            <a:off x="-1513157" y="5338208"/>
            <a:ext cx="3032400" cy="3032400"/>
            <a:chOff x="-1087568" y="-1126448"/>
            <a:chExt cx="2274300" cy="2274300"/>
          </a:xfrm>
        </p:grpSpPr>
        <p:sp>
          <p:nvSpPr>
            <p:cNvPr id="924" name="Google Shape;924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28" name="Google Shape;928;p32"/>
          <p:cNvSpPr/>
          <p:nvPr/>
        </p:nvSpPr>
        <p:spPr>
          <a:xfrm rot="10800000" flipH="1">
            <a:off x="11840633" y="1362696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9" name="Google Shape;929;p32"/>
          <p:cNvSpPr/>
          <p:nvPr/>
        </p:nvSpPr>
        <p:spPr>
          <a:xfrm rot="10800000" flipH="1">
            <a:off x="11240333" y="283775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30" name="Google Shape;930;p32"/>
          <p:cNvSpPr/>
          <p:nvPr/>
        </p:nvSpPr>
        <p:spPr>
          <a:xfrm rot="9094898">
            <a:off x="11357815" y="2028952"/>
            <a:ext cx="1054432" cy="1254403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31" name="Google Shape;931;p32"/>
          <p:cNvGrpSpPr/>
          <p:nvPr/>
        </p:nvGrpSpPr>
        <p:grpSpPr>
          <a:xfrm rot="10800000" flipH="1">
            <a:off x="10693843" y="5338208"/>
            <a:ext cx="3032400" cy="3032400"/>
            <a:chOff x="-1087568" y="-1126448"/>
            <a:chExt cx="2274300" cy="2274300"/>
          </a:xfrm>
        </p:grpSpPr>
        <p:sp>
          <p:nvSpPr>
            <p:cNvPr id="932" name="Google Shape;932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36" name="Google Shape;936;p32"/>
          <p:cNvSpPr/>
          <p:nvPr/>
        </p:nvSpPr>
        <p:spPr>
          <a:xfrm rot="10800000" flipH="1">
            <a:off x="549167" y="338859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37" name="Google Shape;937;p32"/>
          <p:cNvSpPr/>
          <p:nvPr/>
        </p:nvSpPr>
        <p:spPr>
          <a:xfrm rot="10800000" flipH="1">
            <a:off x="644534" y="5470255"/>
            <a:ext cx="108233" cy="1081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38" name="Google Shape;938;p32"/>
          <p:cNvSpPr/>
          <p:nvPr/>
        </p:nvSpPr>
        <p:spPr>
          <a:xfrm rot="10800000" flipH="1">
            <a:off x="1073967" y="633672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39" name="Google Shape;939;p32"/>
          <p:cNvSpPr/>
          <p:nvPr/>
        </p:nvSpPr>
        <p:spPr>
          <a:xfrm rot="10800000" flipH="1">
            <a:off x="11607751" y="620827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0" name="Google Shape;940;p32"/>
          <p:cNvSpPr/>
          <p:nvPr/>
        </p:nvSpPr>
        <p:spPr>
          <a:xfrm rot="10800000" flipH="1">
            <a:off x="11485867" y="2184195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1" name="Google Shape;941;p32"/>
          <p:cNvSpPr/>
          <p:nvPr/>
        </p:nvSpPr>
        <p:spPr>
          <a:xfrm rot="10800000" flipH="1">
            <a:off x="11805348" y="525794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2" name="Google Shape;942;p32"/>
          <p:cNvSpPr/>
          <p:nvPr/>
        </p:nvSpPr>
        <p:spPr>
          <a:xfrm rot="10800000" flipH="1">
            <a:off x="2244067" y="18242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43" name="Google Shape;943;p32"/>
          <p:cNvSpPr/>
          <p:nvPr/>
        </p:nvSpPr>
        <p:spPr>
          <a:xfrm rot="10800000" flipH="1">
            <a:off x="403284" y="3053628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06516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33"/>
          <p:cNvGrpSpPr/>
          <p:nvPr/>
        </p:nvGrpSpPr>
        <p:grpSpPr>
          <a:xfrm flipH="1">
            <a:off x="7420811" y="-1375267"/>
            <a:ext cx="9593200" cy="9593200"/>
            <a:chOff x="-3604212" y="-1031450"/>
            <a:chExt cx="7194900" cy="7194900"/>
          </a:xfrm>
        </p:grpSpPr>
        <p:sp>
          <p:nvSpPr>
            <p:cNvPr id="946" name="Google Shape;946;p33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51" name="Google Shape;951;p33"/>
          <p:cNvSpPr/>
          <p:nvPr/>
        </p:nvSpPr>
        <p:spPr>
          <a:xfrm flipH="1">
            <a:off x="9342765" y="-271899"/>
            <a:ext cx="2876304" cy="740096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2" name="Google Shape;952;p33"/>
          <p:cNvSpPr/>
          <p:nvPr/>
        </p:nvSpPr>
        <p:spPr>
          <a:xfrm flipH="1">
            <a:off x="10946101" y="1898572"/>
            <a:ext cx="556811" cy="780865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3" name="Google Shape;953;p33"/>
          <p:cNvSpPr/>
          <p:nvPr/>
        </p:nvSpPr>
        <p:spPr>
          <a:xfrm flipH="1">
            <a:off x="11428314" y="4186442"/>
            <a:ext cx="529615" cy="799623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4" name="Google Shape;954;p33"/>
          <p:cNvSpPr/>
          <p:nvPr/>
        </p:nvSpPr>
        <p:spPr>
          <a:xfrm flipH="1">
            <a:off x="10979693" y="3206497"/>
            <a:ext cx="226271" cy="1212776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5" name="Google Shape;955;p33"/>
          <p:cNvSpPr/>
          <p:nvPr/>
        </p:nvSpPr>
        <p:spPr>
          <a:xfrm flipH="1">
            <a:off x="11525337" y="1691057"/>
            <a:ext cx="687084" cy="1511175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6" name="Google Shape;956;p33"/>
          <p:cNvSpPr/>
          <p:nvPr/>
        </p:nvSpPr>
        <p:spPr>
          <a:xfrm flipH="1">
            <a:off x="10482306" y="3342397"/>
            <a:ext cx="1021631" cy="2286584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7" name="Google Shape;957;p33"/>
          <p:cNvSpPr/>
          <p:nvPr/>
        </p:nvSpPr>
        <p:spPr>
          <a:xfrm flipH="1">
            <a:off x="10301902" y="745300"/>
            <a:ext cx="1305109" cy="1615955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8" name="Google Shape;958;p33"/>
          <p:cNvSpPr/>
          <p:nvPr/>
        </p:nvSpPr>
        <p:spPr>
          <a:xfrm rot="-947843" flipH="1">
            <a:off x="9489005" y="4820197"/>
            <a:ext cx="1021632" cy="2286587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9" name="Google Shape;959;p33"/>
          <p:cNvSpPr/>
          <p:nvPr/>
        </p:nvSpPr>
        <p:spPr>
          <a:xfrm flipH="1">
            <a:off x="-352482" y="940968"/>
            <a:ext cx="1466185" cy="4071681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0" name="Google Shape;960;p33"/>
          <p:cNvSpPr/>
          <p:nvPr/>
        </p:nvSpPr>
        <p:spPr>
          <a:xfrm rot="2876189" flipH="1">
            <a:off x="21682" y="5145290"/>
            <a:ext cx="1283924" cy="108037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88D3">
              <a:alpha val="1510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1" name="Google Shape;961;p33"/>
          <p:cNvSpPr/>
          <p:nvPr/>
        </p:nvSpPr>
        <p:spPr>
          <a:xfrm rot="929600" flipH="1">
            <a:off x="-324748" y="5457780"/>
            <a:ext cx="1527933" cy="1711045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2" name="Google Shape;962;p33"/>
          <p:cNvSpPr/>
          <p:nvPr/>
        </p:nvSpPr>
        <p:spPr>
          <a:xfrm flipH="1">
            <a:off x="-58599" y="-171100"/>
            <a:ext cx="1172312" cy="2691507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89133" y="1052185"/>
            <a:ext cx="6586800" cy="978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1161933" y="3093917"/>
            <a:ext cx="4641200" cy="1501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965" name="Google Shape;965;p33"/>
          <p:cNvSpPr txBox="1"/>
          <p:nvPr/>
        </p:nvSpPr>
        <p:spPr>
          <a:xfrm>
            <a:off x="904733" y="4520051"/>
            <a:ext cx="5064400" cy="9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" ker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ker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, including icons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ker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, and infographics &amp; images by </a:t>
            </a:r>
            <a:r>
              <a:rPr lang="en" sz="1600" b="1" kern="0">
                <a:solidFill>
                  <a:srgbClr val="FFFFFF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kern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744904898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rot="10800000" flipH="1">
            <a:off x="11175352" y="457246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8" name="Google Shape;968;p34"/>
          <p:cNvSpPr/>
          <p:nvPr/>
        </p:nvSpPr>
        <p:spPr>
          <a:xfrm>
            <a:off x="11607751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10481" y="3076882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7515" y="4572467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71" name="Google Shape;971;p34"/>
          <p:cNvSpPr/>
          <p:nvPr/>
        </p:nvSpPr>
        <p:spPr>
          <a:xfrm flipH="1">
            <a:off x="1032979" y="6125111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72" name="Google Shape;972;p34"/>
          <p:cNvSpPr/>
          <p:nvPr/>
        </p:nvSpPr>
        <p:spPr>
          <a:xfrm rot="10800000" flipH="1">
            <a:off x="-24843" y="-3054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73" name="Google Shape;973;p34"/>
          <p:cNvSpPr/>
          <p:nvPr/>
        </p:nvSpPr>
        <p:spPr>
          <a:xfrm rot="9829011">
            <a:off x="10316087" y="6149771"/>
            <a:ext cx="1174063" cy="987965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74" name="Google Shape;974;p34"/>
          <p:cNvSpPr/>
          <p:nvPr/>
        </p:nvSpPr>
        <p:spPr>
          <a:xfrm rot="-9899975" flipH="1">
            <a:off x="11359234" y="-167344"/>
            <a:ext cx="929665" cy="104114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513157" y="-1510997"/>
            <a:ext cx="3032400" cy="30324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11840633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81" name="Google Shape;981;p34"/>
          <p:cNvSpPr/>
          <p:nvPr/>
        </p:nvSpPr>
        <p:spPr>
          <a:xfrm>
            <a:off x="11240333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82" name="Google Shape;982;p34"/>
          <p:cNvSpPr/>
          <p:nvPr/>
        </p:nvSpPr>
        <p:spPr>
          <a:xfrm rot="1705102" flipH="1">
            <a:off x="11357815" y="3576256"/>
            <a:ext cx="1054432" cy="1254403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83" name="Google Shape;983;p34"/>
          <p:cNvGrpSpPr/>
          <p:nvPr/>
        </p:nvGrpSpPr>
        <p:grpSpPr>
          <a:xfrm>
            <a:off x="10693843" y="-1510997"/>
            <a:ext cx="3032400" cy="30324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549167" y="630845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89" name="Google Shape;989;p34"/>
          <p:cNvSpPr/>
          <p:nvPr/>
        </p:nvSpPr>
        <p:spPr>
          <a:xfrm>
            <a:off x="644534" y="1281167"/>
            <a:ext cx="108233" cy="1081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0" name="Google Shape;990;p34"/>
          <p:cNvSpPr/>
          <p:nvPr/>
        </p:nvSpPr>
        <p:spPr>
          <a:xfrm>
            <a:off x="1073967" y="1859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1" name="Google Shape;991;p34"/>
          <p:cNvSpPr/>
          <p:nvPr/>
        </p:nvSpPr>
        <p:spPr>
          <a:xfrm>
            <a:off x="11485867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2" name="Google Shape;992;p34"/>
          <p:cNvSpPr/>
          <p:nvPr/>
        </p:nvSpPr>
        <p:spPr>
          <a:xfrm>
            <a:off x="11805348" y="1389378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3" name="Google Shape;993;p34"/>
          <p:cNvSpPr/>
          <p:nvPr/>
        </p:nvSpPr>
        <p:spPr>
          <a:xfrm>
            <a:off x="2244067" y="63402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4" name="Google Shape;994;p34"/>
          <p:cNvSpPr/>
          <p:nvPr/>
        </p:nvSpPr>
        <p:spPr>
          <a:xfrm>
            <a:off x="403284" y="37259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53540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11258657" y="1120604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7" name="Google Shape;997;p35"/>
          <p:cNvSpPr/>
          <p:nvPr/>
        </p:nvSpPr>
        <p:spPr>
          <a:xfrm>
            <a:off x="10111961" y="6002214"/>
            <a:ext cx="1174051" cy="98795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8" name="Google Shape;998;p35"/>
          <p:cNvSpPr/>
          <p:nvPr/>
        </p:nvSpPr>
        <p:spPr>
          <a:xfrm rot="-929517">
            <a:off x="11261978" y="5975613"/>
            <a:ext cx="929681" cy="104116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9" name="Google Shape;999;p35"/>
          <p:cNvSpPr/>
          <p:nvPr/>
        </p:nvSpPr>
        <p:spPr>
          <a:xfrm>
            <a:off x="11115473" y="-246451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0" name="Google Shape;1000;p35"/>
          <p:cNvSpPr/>
          <p:nvPr/>
        </p:nvSpPr>
        <p:spPr>
          <a:xfrm>
            <a:off x="34964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1" name="Google Shape;1001;p35"/>
          <p:cNvSpPr/>
          <p:nvPr/>
        </p:nvSpPr>
        <p:spPr>
          <a:xfrm>
            <a:off x="-93175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2" name="Google Shape;1002;p35"/>
          <p:cNvSpPr/>
          <p:nvPr/>
        </p:nvSpPr>
        <p:spPr>
          <a:xfrm>
            <a:off x="-41833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3" name="Google Shape;1003;p35"/>
          <p:cNvSpPr/>
          <p:nvPr/>
        </p:nvSpPr>
        <p:spPr>
          <a:xfrm>
            <a:off x="-32241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450091" y="-1501931"/>
            <a:ext cx="3032400" cy="30324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10667176" y="5339969"/>
            <a:ext cx="3032400" cy="30324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1140400" y="195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15" name="Google Shape;1015;p35"/>
          <p:cNvSpPr/>
          <p:nvPr/>
        </p:nvSpPr>
        <p:spPr>
          <a:xfrm>
            <a:off x="11832533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16" name="Google Shape;1016;p35"/>
          <p:cNvSpPr/>
          <p:nvPr/>
        </p:nvSpPr>
        <p:spPr>
          <a:xfrm>
            <a:off x="437268" y="58704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17" name="Google Shape;1017;p35"/>
          <p:cNvSpPr/>
          <p:nvPr/>
        </p:nvSpPr>
        <p:spPr>
          <a:xfrm>
            <a:off x="589467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18" name="Google Shape;1018;p35"/>
          <p:cNvSpPr/>
          <p:nvPr/>
        </p:nvSpPr>
        <p:spPr>
          <a:xfrm>
            <a:off x="11599651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19" name="Google Shape;1019;p35"/>
          <p:cNvSpPr/>
          <p:nvPr/>
        </p:nvSpPr>
        <p:spPr>
          <a:xfrm>
            <a:off x="166933" y="234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0" name="Google Shape;1020;p35"/>
          <p:cNvSpPr/>
          <p:nvPr/>
        </p:nvSpPr>
        <p:spPr>
          <a:xfrm>
            <a:off x="11232233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1" name="Google Shape;1021;p35"/>
          <p:cNvSpPr/>
          <p:nvPr/>
        </p:nvSpPr>
        <p:spPr>
          <a:xfrm>
            <a:off x="11477767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2" name="Google Shape;1022;p35"/>
          <p:cNvSpPr/>
          <p:nvPr/>
        </p:nvSpPr>
        <p:spPr>
          <a:xfrm>
            <a:off x="11894317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3" name="Google Shape;1023;p35"/>
          <p:cNvSpPr/>
          <p:nvPr/>
        </p:nvSpPr>
        <p:spPr>
          <a:xfrm>
            <a:off x="105151" y="50687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4" name="Google Shape;1024;p35"/>
          <p:cNvSpPr/>
          <p:nvPr/>
        </p:nvSpPr>
        <p:spPr>
          <a:xfrm>
            <a:off x="3404164" y="64194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5" name="Google Shape;1025;p35"/>
          <p:cNvSpPr/>
          <p:nvPr/>
        </p:nvSpPr>
        <p:spPr>
          <a:xfrm>
            <a:off x="9809364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08230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8942734" y="3405763"/>
            <a:ext cx="35521" cy="39971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28" name="Google Shape;1028;p36"/>
          <p:cNvSpPr/>
          <p:nvPr/>
        </p:nvSpPr>
        <p:spPr>
          <a:xfrm flipH="1">
            <a:off x="95107" y="651323"/>
            <a:ext cx="6964" cy="48747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10481" y="1120604"/>
            <a:ext cx="936311" cy="2600189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0" name="Google Shape;1030;p36"/>
          <p:cNvSpPr/>
          <p:nvPr/>
        </p:nvSpPr>
        <p:spPr>
          <a:xfrm flipH="1">
            <a:off x="898473" y="6002214"/>
            <a:ext cx="1174051" cy="98795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1" name="Google Shape;1031;p36"/>
          <p:cNvSpPr/>
          <p:nvPr/>
        </p:nvSpPr>
        <p:spPr>
          <a:xfrm rot="929517" flipH="1">
            <a:off x="-7171" y="5975613"/>
            <a:ext cx="929681" cy="104116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2" name="Google Shape;1032;p36"/>
          <p:cNvSpPr/>
          <p:nvPr/>
        </p:nvSpPr>
        <p:spPr>
          <a:xfrm flipH="1">
            <a:off x="-7515" y="-246451"/>
            <a:ext cx="1076529" cy="247166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3" name="Google Shape;1033;p36"/>
          <p:cNvSpPr/>
          <p:nvPr/>
        </p:nvSpPr>
        <p:spPr>
          <a:xfrm flipH="1">
            <a:off x="11251302" y="-30504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4" name="Google Shape;1034;p36"/>
          <p:cNvSpPr/>
          <p:nvPr/>
        </p:nvSpPr>
        <p:spPr>
          <a:xfrm flipH="1">
            <a:off x="11514979" y="4819945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5" name="Google Shape;1035;p36"/>
          <p:cNvSpPr/>
          <p:nvPr/>
        </p:nvSpPr>
        <p:spPr>
          <a:xfrm flipH="1">
            <a:off x="11290058" y="5949121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6" name="Google Shape;1036;p36"/>
          <p:cNvSpPr/>
          <p:nvPr/>
        </p:nvSpPr>
        <p:spPr>
          <a:xfrm flipH="1">
            <a:off x="11280438" y="-30531"/>
            <a:ext cx="936289" cy="3967541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10602176" y="-1501931"/>
            <a:ext cx="3032400" cy="30324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515091" y="5339969"/>
            <a:ext cx="3032400" cy="30324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9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10789752" y="195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48" name="Google Shape;1048;p36"/>
          <p:cNvSpPr/>
          <p:nvPr/>
        </p:nvSpPr>
        <p:spPr>
          <a:xfrm flipH="1">
            <a:off x="148352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49" name="Google Shape;1049;p36"/>
          <p:cNvSpPr/>
          <p:nvPr/>
        </p:nvSpPr>
        <p:spPr>
          <a:xfrm flipH="1">
            <a:off x="626685" y="21101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0" name="Google Shape;1050;p36"/>
          <p:cNvSpPr/>
          <p:nvPr/>
        </p:nvSpPr>
        <p:spPr>
          <a:xfrm flipH="1">
            <a:off x="11708551" y="281033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1" name="Google Shape;1051;p36"/>
          <p:cNvSpPr/>
          <p:nvPr/>
        </p:nvSpPr>
        <p:spPr>
          <a:xfrm flipH="1">
            <a:off x="11514984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2" name="Google Shape;1052;p36"/>
          <p:cNvSpPr/>
          <p:nvPr/>
        </p:nvSpPr>
        <p:spPr>
          <a:xfrm flipH="1">
            <a:off x="330503" y="314400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3" name="Google Shape;1053;p36"/>
          <p:cNvSpPr/>
          <p:nvPr/>
        </p:nvSpPr>
        <p:spPr>
          <a:xfrm flipH="1">
            <a:off x="11937517" y="234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4" name="Google Shape;1054;p36"/>
          <p:cNvSpPr/>
          <p:nvPr/>
        </p:nvSpPr>
        <p:spPr>
          <a:xfrm flipH="1">
            <a:off x="792882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5" name="Google Shape;1055;p36"/>
          <p:cNvSpPr/>
          <p:nvPr/>
        </p:nvSpPr>
        <p:spPr>
          <a:xfrm flipH="1">
            <a:off x="626684" y="4595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6" name="Google Shape;1056;p36"/>
          <p:cNvSpPr/>
          <p:nvPr/>
        </p:nvSpPr>
        <p:spPr>
          <a:xfrm flipH="1">
            <a:off x="210135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7" name="Google Shape;1057;p36"/>
          <p:cNvSpPr/>
          <p:nvPr/>
        </p:nvSpPr>
        <p:spPr>
          <a:xfrm flipH="1">
            <a:off x="11875736" y="50687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8" name="Google Shape;1058;p36"/>
          <p:cNvSpPr/>
          <p:nvPr/>
        </p:nvSpPr>
        <p:spPr>
          <a:xfrm flipH="1">
            <a:off x="9669164" y="639001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9" name="Google Shape;1059;p36"/>
          <p:cNvSpPr/>
          <p:nvPr/>
        </p:nvSpPr>
        <p:spPr>
          <a:xfrm flipH="1">
            <a:off x="2215764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98222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10367702" y="1038922"/>
            <a:ext cx="1390175" cy="11697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4777805" y="-5533547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10959968" y="-393781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346373" y="-741250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11250273" y="1855135"/>
            <a:ext cx="1358711" cy="114326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3029142" y="-215934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376713" y="4622528"/>
            <a:ext cx="1390175" cy="11697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4902941" y="-24529"/>
            <a:ext cx="2453844" cy="12389301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225266" y="5657423"/>
            <a:ext cx="1399889" cy="15675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10699679" y="5073313"/>
            <a:ext cx="1088536" cy="249916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474394" y="3832827"/>
            <a:ext cx="1358711" cy="114326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8036435" y="6147593"/>
            <a:ext cx="1069013" cy="89956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432650" y="-1319750"/>
            <a:ext cx="15057299" cy="9398715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9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10223567" y="4955251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85" name="Google Shape;1085;p37"/>
          <p:cNvSpPr/>
          <p:nvPr/>
        </p:nvSpPr>
        <p:spPr>
          <a:xfrm flipH="1">
            <a:off x="372851" y="3645852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86" name="Google Shape;1086;p37"/>
          <p:cNvSpPr/>
          <p:nvPr/>
        </p:nvSpPr>
        <p:spPr>
          <a:xfrm flipH="1">
            <a:off x="767560" y="478234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87" name="Google Shape;1087;p37"/>
          <p:cNvSpPr/>
          <p:nvPr/>
        </p:nvSpPr>
        <p:spPr>
          <a:xfrm flipH="1">
            <a:off x="832600" y="21307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88" name="Google Shape;1088;p37"/>
          <p:cNvSpPr/>
          <p:nvPr/>
        </p:nvSpPr>
        <p:spPr>
          <a:xfrm flipH="1">
            <a:off x="749681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89" name="Google Shape;1089;p37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0" name="Google Shape;1090;p37"/>
          <p:cNvSpPr/>
          <p:nvPr/>
        </p:nvSpPr>
        <p:spPr>
          <a:xfrm flipH="1">
            <a:off x="11558100" y="49880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1" name="Google Shape;1091;p37"/>
          <p:cNvSpPr/>
          <p:nvPr/>
        </p:nvSpPr>
        <p:spPr>
          <a:xfrm flipH="1">
            <a:off x="3213828" y="4576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2" name="Google Shape;1092;p37"/>
          <p:cNvSpPr/>
          <p:nvPr/>
        </p:nvSpPr>
        <p:spPr>
          <a:xfrm flipH="1">
            <a:off x="9726136" y="6557384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3" name="Google Shape;1093;p37"/>
          <p:cNvSpPr/>
          <p:nvPr/>
        </p:nvSpPr>
        <p:spPr>
          <a:xfrm flipH="1">
            <a:off x="11051726" y="587045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4" name="Google Shape;1094;p37"/>
          <p:cNvSpPr/>
          <p:nvPr/>
        </p:nvSpPr>
        <p:spPr>
          <a:xfrm flipH="1">
            <a:off x="11116784" y="98751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5" name="Google Shape;1095;p37"/>
          <p:cNvSpPr/>
          <p:nvPr/>
        </p:nvSpPr>
        <p:spPr>
          <a:xfrm flipH="1">
            <a:off x="10477903" y="398251"/>
            <a:ext cx="80035" cy="7998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96" name="Google Shape;1096;p37"/>
          <p:cNvSpPr/>
          <p:nvPr/>
        </p:nvSpPr>
        <p:spPr>
          <a:xfrm flipH="1">
            <a:off x="11808647" y="581451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5273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6216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998800" y="611867"/>
            <a:ext cx="819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3042343" y="1561200"/>
            <a:ext cx="1569200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707732" y="2281400"/>
            <a:ext cx="4238400" cy="6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933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3"/>
          </p:nvPr>
        </p:nvSpPr>
        <p:spPr>
          <a:xfrm>
            <a:off x="2254133" y="2801867"/>
            <a:ext cx="31456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8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3042344" y="3974784"/>
            <a:ext cx="1569200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707732" y="4710667"/>
            <a:ext cx="4238400" cy="6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933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6"/>
          </p:nvPr>
        </p:nvSpPr>
        <p:spPr>
          <a:xfrm>
            <a:off x="2254133" y="5227929"/>
            <a:ext cx="31456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8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7496377" y="1565667"/>
            <a:ext cx="1569200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 r:id="rId3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6161768" y="2281400"/>
            <a:ext cx="4238400" cy="6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933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9"/>
          </p:nvPr>
        </p:nvSpPr>
        <p:spPr>
          <a:xfrm>
            <a:off x="6708167" y="2810861"/>
            <a:ext cx="31456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8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7496377" y="3974784"/>
            <a:ext cx="1569200" cy="1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6245868" y="4697800"/>
            <a:ext cx="4238400" cy="6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933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5"/>
          </p:nvPr>
        </p:nvSpPr>
        <p:spPr>
          <a:xfrm>
            <a:off x="6708167" y="5221764"/>
            <a:ext cx="31456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867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10749300" y="-450233"/>
            <a:ext cx="965867" cy="2682267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3"/>
          <p:cNvSpPr/>
          <p:nvPr/>
        </p:nvSpPr>
        <p:spPr>
          <a:xfrm>
            <a:off x="10253733" y="5882850"/>
            <a:ext cx="978491" cy="82336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3"/>
          <p:cNvSpPr/>
          <p:nvPr/>
        </p:nvSpPr>
        <p:spPr>
          <a:xfrm>
            <a:off x="10833714" y="-333"/>
            <a:ext cx="1358276" cy="6857849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3"/>
          <p:cNvSpPr/>
          <p:nvPr/>
        </p:nvSpPr>
        <p:spPr>
          <a:xfrm rot="-929579">
            <a:off x="11247318" y="6125105"/>
            <a:ext cx="774869" cy="86773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3"/>
          <p:cNvSpPr/>
          <p:nvPr/>
        </p:nvSpPr>
        <p:spPr>
          <a:xfrm>
            <a:off x="11605867" y="-79000"/>
            <a:ext cx="602544" cy="138337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3"/>
          <p:cNvSpPr/>
          <p:nvPr/>
        </p:nvSpPr>
        <p:spPr>
          <a:xfrm rot="10800000">
            <a:off x="426911" y="4629128"/>
            <a:ext cx="965867" cy="2682267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3"/>
          <p:cNvSpPr/>
          <p:nvPr/>
        </p:nvSpPr>
        <p:spPr>
          <a:xfrm rot="10800000">
            <a:off x="909853" y="154952"/>
            <a:ext cx="978491" cy="82336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49911" y="3648"/>
            <a:ext cx="1358276" cy="6857849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3"/>
          <p:cNvSpPr/>
          <p:nvPr/>
        </p:nvSpPr>
        <p:spPr>
          <a:xfrm rot="9870421">
            <a:off x="119891" y="-131673"/>
            <a:ext cx="774869" cy="86773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66333" y="5556783"/>
            <a:ext cx="602544" cy="1383379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815200" y="1709318"/>
            <a:ext cx="3656165" cy="3656165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10334967" y="1709318"/>
            <a:ext cx="3656165" cy="3656165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11507567" y="28126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3"/>
          <p:cNvSpPr/>
          <p:nvPr/>
        </p:nvSpPr>
        <p:spPr>
          <a:xfrm flipH="1">
            <a:off x="105151" y="52256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3"/>
          <p:cNvSpPr/>
          <p:nvPr/>
        </p:nvSpPr>
        <p:spPr>
          <a:xfrm flipH="1">
            <a:off x="10989309" y="587045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3"/>
          <p:cNvSpPr/>
          <p:nvPr/>
        </p:nvSpPr>
        <p:spPr>
          <a:xfrm flipH="1">
            <a:off x="11471781" y="64561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3"/>
          <p:cNvSpPr/>
          <p:nvPr/>
        </p:nvSpPr>
        <p:spPr>
          <a:xfrm flipH="1">
            <a:off x="536200" y="16551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3"/>
          <p:cNvSpPr/>
          <p:nvPr/>
        </p:nvSpPr>
        <p:spPr>
          <a:xfrm flipH="1">
            <a:off x="11894315" y="2344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3"/>
          <p:cNvSpPr/>
          <p:nvPr/>
        </p:nvSpPr>
        <p:spPr>
          <a:xfrm flipH="1">
            <a:off x="749681" y="6416534"/>
            <a:ext cx="159372" cy="15930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3"/>
          <p:cNvSpPr/>
          <p:nvPr/>
        </p:nvSpPr>
        <p:spPr>
          <a:xfrm flipH="1">
            <a:off x="166932" y="94938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3"/>
          <p:cNvSpPr/>
          <p:nvPr/>
        </p:nvSpPr>
        <p:spPr>
          <a:xfrm flipH="1">
            <a:off x="11832533" y="50687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3"/>
          <p:cNvSpPr/>
          <p:nvPr/>
        </p:nvSpPr>
        <p:spPr>
          <a:xfrm flipH="1">
            <a:off x="8577762" y="6419494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3"/>
          <p:cNvSpPr/>
          <p:nvPr/>
        </p:nvSpPr>
        <p:spPr>
          <a:xfrm flipH="1">
            <a:off x="2172562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13"/>
          <p:cNvSpPr/>
          <p:nvPr/>
        </p:nvSpPr>
        <p:spPr>
          <a:xfrm flipH="1">
            <a:off x="10989295" y="1682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784624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>
            <a:spLocks noGrp="1"/>
          </p:cNvSpPr>
          <p:nvPr>
            <p:ph type="title"/>
          </p:nvPr>
        </p:nvSpPr>
        <p:spPr>
          <a:xfrm>
            <a:off x="644133" y="3372167"/>
            <a:ext cx="6308400" cy="7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76" name="Google Shape;376;p14"/>
          <p:cNvSpPr txBox="1">
            <a:spLocks noGrp="1"/>
          </p:cNvSpPr>
          <p:nvPr>
            <p:ph type="subTitle" idx="1"/>
          </p:nvPr>
        </p:nvSpPr>
        <p:spPr>
          <a:xfrm>
            <a:off x="1669133" y="4155767"/>
            <a:ext cx="4216800" cy="92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title" idx="2" hasCustomPrompt="1"/>
          </p:nvPr>
        </p:nvSpPr>
        <p:spPr>
          <a:xfrm>
            <a:off x="2551133" y="1775017"/>
            <a:ext cx="2452800" cy="15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4"/>
          <p:cNvSpPr/>
          <p:nvPr/>
        </p:nvSpPr>
        <p:spPr>
          <a:xfrm rot="-538783" flipH="1">
            <a:off x="834150" y="5931081"/>
            <a:ext cx="1112372" cy="1323268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4"/>
          <p:cNvSpPr/>
          <p:nvPr/>
        </p:nvSpPr>
        <p:spPr>
          <a:xfrm rot="-194745" flipH="1">
            <a:off x="865051" y="-104230"/>
            <a:ext cx="1050571" cy="1692497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4369" y="5450516"/>
            <a:ext cx="898221" cy="1447104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-113770" y="1139877"/>
            <a:ext cx="762683" cy="907295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-62428" y="-39646"/>
            <a:ext cx="936261" cy="95764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-52830" y="-231416"/>
            <a:ext cx="1699633" cy="7202383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358788" y="371754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4"/>
          <p:cNvSpPr/>
          <p:nvPr/>
        </p:nvSpPr>
        <p:spPr>
          <a:xfrm rot="10800000" flipH="1">
            <a:off x="746956" y="487357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14"/>
          <p:cNvSpPr/>
          <p:nvPr/>
        </p:nvSpPr>
        <p:spPr>
          <a:xfrm rot="10800000" flipH="1">
            <a:off x="568872" y="330931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14"/>
          <p:cNvSpPr/>
          <p:nvPr/>
        </p:nvSpPr>
        <p:spPr>
          <a:xfrm rot="10800000" flipH="1">
            <a:off x="358805" y="6406548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14"/>
          <p:cNvSpPr/>
          <p:nvPr/>
        </p:nvSpPr>
        <p:spPr>
          <a:xfrm rot="10800000" flipH="1">
            <a:off x="972036" y="6486561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14"/>
          <p:cNvSpPr/>
          <p:nvPr/>
        </p:nvSpPr>
        <p:spPr>
          <a:xfrm rot="10800000" flipH="1">
            <a:off x="7883105" y="6486581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14"/>
          <p:cNvSpPr/>
          <p:nvPr/>
        </p:nvSpPr>
        <p:spPr>
          <a:xfrm rot="10800000" flipH="1">
            <a:off x="6624088" y="4994548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11040022" y="1775023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11738470" y="2902277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14"/>
          <p:cNvSpPr/>
          <p:nvPr/>
        </p:nvSpPr>
        <p:spPr>
          <a:xfrm rot="10800000" flipH="1">
            <a:off x="11040039" y="329448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4" name="Google Shape;394;p14"/>
          <p:cNvGrpSpPr/>
          <p:nvPr/>
        </p:nvGrpSpPr>
        <p:grpSpPr>
          <a:xfrm>
            <a:off x="7324813" y="1964334"/>
            <a:ext cx="9565577" cy="9565577"/>
            <a:chOff x="-3791416" y="-1218645"/>
            <a:chExt cx="7569300" cy="7569300"/>
          </a:xfrm>
        </p:grpSpPr>
        <p:sp>
          <p:nvSpPr>
            <p:cNvPr id="395" name="Google Shape;395;p1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648417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7.xml"/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40267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10741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40267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40424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ctrTitle"/>
          </p:nvPr>
        </p:nvSpPr>
        <p:spPr>
          <a:xfrm>
            <a:off x="5397867" y="2425762"/>
            <a:ext cx="6533029" cy="186044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42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機器學習導論與實作</a:t>
            </a:r>
            <a:br>
              <a:rPr lang="en" sz="4267" dirty="0"/>
            </a:br>
            <a:r>
              <a:rPr lang="en-US" sz="4267" dirty="0"/>
              <a:t>NASA - Nearest Earth Objects</a:t>
            </a:r>
            <a:br>
              <a:rPr lang="en-US" sz="5333" dirty="0"/>
            </a:br>
            <a:endParaRPr sz="5333" dirty="0"/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8640632" y="4166079"/>
            <a:ext cx="2715613" cy="8919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E14086541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李允評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E14091172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蘇致宇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09" name="Google Shape;1109;p41"/>
          <p:cNvGrpSpPr/>
          <p:nvPr/>
        </p:nvGrpSpPr>
        <p:grpSpPr>
          <a:xfrm>
            <a:off x="-1883971" y="1686498"/>
            <a:ext cx="3749945" cy="3469668"/>
            <a:chOff x="4730175" y="1009275"/>
            <a:chExt cx="2967982" cy="2746149"/>
          </a:xfrm>
        </p:grpSpPr>
        <p:sp>
          <p:nvSpPr>
            <p:cNvPr id="1110" name="Google Shape;1110;p41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22" name="Google Shape;1122;p41"/>
          <p:cNvSpPr/>
          <p:nvPr/>
        </p:nvSpPr>
        <p:spPr>
          <a:xfrm>
            <a:off x="3691834" y="333534"/>
            <a:ext cx="254333" cy="336933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3" name="Google Shape;1123;p41"/>
          <p:cNvSpPr/>
          <p:nvPr/>
        </p:nvSpPr>
        <p:spPr>
          <a:xfrm>
            <a:off x="9321733" y="5989485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4" name="Google Shape;1124;p41"/>
          <p:cNvSpPr/>
          <p:nvPr/>
        </p:nvSpPr>
        <p:spPr>
          <a:xfrm>
            <a:off x="2245134" y="808600"/>
            <a:ext cx="112567" cy="11253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5" name="Google Shape;1125;p41"/>
          <p:cNvSpPr/>
          <p:nvPr/>
        </p:nvSpPr>
        <p:spPr>
          <a:xfrm>
            <a:off x="11038934" y="478251"/>
            <a:ext cx="384425" cy="509308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6" name="Google Shape;1126;p41"/>
          <p:cNvSpPr/>
          <p:nvPr/>
        </p:nvSpPr>
        <p:spPr>
          <a:xfrm>
            <a:off x="2780633" y="2443101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7" name="Google Shape;1127;p41"/>
          <p:cNvSpPr/>
          <p:nvPr/>
        </p:nvSpPr>
        <p:spPr>
          <a:xfrm>
            <a:off x="333433" y="300118"/>
            <a:ext cx="203600" cy="271233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8" name="Google Shape;1128;p41"/>
          <p:cNvSpPr/>
          <p:nvPr/>
        </p:nvSpPr>
        <p:spPr>
          <a:xfrm>
            <a:off x="4097767" y="2233400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29" name="Google Shape;1129;p41"/>
          <p:cNvSpPr/>
          <p:nvPr/>
        </p:nvSpPr>
        <p:spPr>
          <a:xfrm>
            <a:off x="1343200" y="528863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0" name="Google Shape;1130;p41"/>
          <p:cNvSpPr/>
          <p:nvPr/>
        </p:nvSpPr>
        <p:spPr>
          <a:xfrm>
            <a:off x="2610801" y="5854600"/>
            <a:ext cx="112567" cy="11253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1" name="Google Shape;1131;p41"/>
          <p:cNvSpPr/>
          <p:nvPr/>
        </p:nvSpPr>
        <p:spPr>
          <a:xfrm>
            <a:off x="3671851" y="6125100"/>
            <a:ext cx="294284" cy="39204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2" name="Google Shape;1132;p41"/>
          <p:cNvSpPr/>
          <p:nvPr/>
        </p:nvSpPr>
        <p:spPr>
          <a:xfrm>
            <a:off x="748551" y="6041318"/>
            <a:ext cx="422423" cy="559612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3" name="Google Shape;1133;p41"/>
          <p:cNvSpPr/>
          <p:nvPr/>
        </p:nvSpPr>
        <p:spPr>
          <a:xfrm>
            <a:off x="6381067" y="377316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4" name="Google Shape;1134;p41"/>
          <p:cNvSpPr/>
          <p:nvPr/>
        </p:nvSpPr>
        <p:spPr>
          <a:xfrm>
            <a:off x="11311367" y="6517134"/>
            <a:ext cx="112567" cy="11253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5" name="Google Shape;1135;p41"/>
          <p:cNvSpPr/>
          <p:nvPr/>
        </p:nvSpPr>
        <p:spPr>
          <a:xfrm>
            <a:off x="11767533" y="5031140"/>
            <a:ext cx="112571" cy="14996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6" name="Google Shape;1136;p41"/>
          <p:cNvSpPr/>
          <p:nvPr/>
        </p:nvSpPr>
        <p:spPr>
          <a:xfrm>
            <a:off x="3438800" y="4649240"/>
            <a:ext cx="112571" cy="14996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7" name="Google Shape;1137;p41"/>
          <p:cNvSpPr/>
          <p:nvPr/>
        </p:nvSpPr>
        <p:spPr>
          <a:xfrm>
            <a:off x="5397867" y="6260733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8" name="Google Shape;1138;p41"/>
          <p:cNvSpPr/>
          <p:nvPr/>
        </p:nvSpPr>
        <p:spPr>
          <a:xfrm>
            <a:off x="6908433" y="427023"/>
            <a:ext cx="112571" cy="14996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119A3F86-3F38-C29A-079F-5E5C18EA7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844" y="1409837"/>
            <a:ext cx="3155874" cy="495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Google Shape;1420;p49"/>
          <p:cNvSpPr txBox="1">
            <a:spLocks noGrp="1"/>
          </p:cNvSpPr>
          <p:nvPr>
            <p:ph type="subTitle" idx="1"/>
          </p:nvPr>
        </p:nvSpPr>
        <p:spPr>
          <a:xfrm>
            <a:off x="715194" y="527774"/>
            <a:ext cx="3512422" cy="7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A328408D-7E15-75B1-B49C-96721F050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4" y="2199502"/>
            <a:ext cx="5331039" cy="27904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28C8269-CDBA-2261-8BAC-860C1458C33A}"/>
              </a:ext>
            </a:extLst>
          </p:cNvPr>
          <p:cNvSpPr txBox="1"/>
          <p:nvPr/>
        </p:nvSpPr>
        <p:spPr>
          <a:xfrm>
            <a:off x="555174" y="5012186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總計</a:t>
            </a:r>
            <a:endParaRPr kumimoji="1"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３類別型資料</a:t>
            </a:r>
            <a:endParaRPr kumimoji="1"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５連續型資料</a:t>
            </a:r>
            <a:endParaRPr kumimoji="1"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２布林值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2661D98-0623-6789-0AE5-E04B52D86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74" y="1482863"/>
            <a:ext cx="2375694" cy="463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 descr="一張含有 桌 的圖片&#10;&#10;自動產生的描述">
            <a:extLst>
              <a:ext uri="{FF2B5EF4-FFF2-40B4-BE49-F238E27FC236}">
                <a16:creationId xmlns:a16="http://schemas.microsoft.com/office/drawing/2014/main" id="{E7B1C8C4-CF31-6C45-7B21-389BFB783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844" y="2068968"/>
            <a:ext cx="4813300" cy="2921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2A22A70-DBA5-907D-0E14-1E7F0DEA327A}"/>
              </a:ext>
            </a:extLst>
          </p:cNvPr>
          <p:cNvSpPr txBox="1"/>
          <p:nvPr/>
        </p:nvSpPr>
        <p:spPr>
          <a:xfrm>
            <a:off x="6615778" y="5319963"/>
            <a:ext cx="2252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資料完整無缺失值</a:t>
            </a:r>
            <a:endParaRPr kumimoji="1"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可以直接進行</a:t>
            </a:r>
            <a:r>
              <a:rPr kumimoji="1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DEA</a:t>
            </a:r>
            <a:endParaRPr kumimoji="1"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46378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420;p49"/>
          <p:cNvSpPr txBox="1">
            <a:spLocks noGrp="1"/>
          </p:cNvSpPr>
          <p:nvPr>
            <p:ph type="subTitle" idx="1"/>
          </p:nvPr>
        </p:nvSpPr>
        <p:spPr>
          <a:xfrm>
            <a:off x="715194" y="527774"/>
            <a:ext cx="3512422" cy="7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拉門, 填字遊戲, 廣場, 銀色 的圖片&#10;&#10;自動產生的描述">
            <a:extLst>
              <a:ext uri="{FF2B5EF4-FFF2-40B4-BE49-F238E27FC236}">
                <a16:creationId xmlns:a16="http://schemas.microsoft.com/office/drawing/2014/main" id="{72A2C1C2-C004-4080-DAD2-7FDDD00C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08" y="252000"/>
            <a:ext cx="6772812" cy="6354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55F3169-D16C-F8C5-45C5-C3846DD430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7" t="11826" r="30253" b="-4920"/>
          <a:stretch/>
        </p:blipFill>
        <p:spPr>
          <a:xfrm>
            <a:off x="110358" y="1732011"/>
            <a:ext cx="4372581" cy="451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4C5D88F0-8C81-D7FC-BFCE-0B4D6CABA86C}"/>
              </a:ext>
            </a:extLst>
          </p:cNvPr>
          <p:cNvSpPr/>
          <p:nvPr/>
        </p:nvSpPr>
        <p:spPr>
          <a:xfrm>
            <a:off x="4853608" y="4333461"/>
            <a:ext cx="2484783" cy="2107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452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420;p49"/>
          <p:cNvSpPr txBox="1">
            <a:spLocks noGrp="1"/>
          </p:cNvSpPr>
          <p:nvPr>
            <p:ph type="subTitle" idx="1"/>
          </p:nvPr>
        </p:nvSpPr>
        <p:spPr>
          <a:xfrm>
            <a:off x="452828" y="238361"/>
            <a:ext cx="3512422" cy="7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 descr="一張含有 拉門, 填字遊戲, 廣場, 銀色 的圖片&#10;&#10;自動產生的描述">
            <a:extLst>
              <a:ext uri="{FF2B5EF4-FFF2-40B4-BE49-F238E27FC236}">
                <a16:creationId xmlns:a16="http://schemas.microsoft.com/office/drawing/2014/main" id="{A0ED9B96-57D7-983A-FE58-A3C762ECA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4" t="80786" r="64882" b="-238"/>
          <a:stretch/>
        </p:blipFill>
        <p:spPr>
          <a:xfrm>
            <a:off x="273546" y="1164375"/>
            <a:ext cx="6232792" cy="3453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1D6F6F9-7451-67DC-B7A3-CE2406447E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7" t="16263" r="8978" b="16282"/>
          <a:stretch/>
        </p:blipFill>
        <p:spPr>
          <a:xfrm>
            <a:off x="273546" y="4932646"/>
            <a:ext cx="7549575" cy="4220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D2F5DF8-39F7-0CB9-7101-9B09B4D1FE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" t="16921" r="3487" b="-5605"/>
          <a:stretch/>
        </p:blipFill>
        <p:spPr>
          <a:xfrm>
            <a:off x="273546" y="5669376"/>
            <a:ext cx="11625291" cy="648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A702176-A020-4829-AF54-9615503D31DE}"/>
              </a:ext>
            </a:extLst>
          </p:cNvPr>
          <p:cNvSpPr txBox="1"/>
          <p:nvPr/>
        </p:nvSpPr>
        <p:spPr>
          <a:xfrm>
            <a:off x="6917635" y="1164375"/>
            <a:ext cx="4166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最大直徑和最小直徑合併為平均直徑</a:t>
            </a:r>
            <a:endParaRPr kumimoji="1"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類別型資料</a:t>
            </a:r>
            <a:r>
              <a:rPr kumimoji="1" lang="en-US" altLang="zh-TW" dirty="0"/>
              <a:t>drop out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8833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420;p49"/>
          <p:cNvSpPr txBox="1">
            <a:spLocks noGrp="1"/>
          </p:cNvSpPr>
          <p:nvPr>
            <p:ph type="subTitle" idx="1"/>
          </p:nvPr>
        </p:nvSpPr>
        <p:spPr>
          <a:xfrm>
            <a:off x="715194" y="527774"/>
            <a:ext cx="3512422" cy="7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資料視覺化分析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D43CE8A-902D-5755-72E9-8FCF13E44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86" y="1445151"/>
            <a:ext cx="6093929" cy="465847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圖形 5">
            <a:extLst>
              <a:ext uri="{FF2B5EF4-FFF2-40B4-BE49-F238E27FC236}">
                <a16:creationId xmlns:a16="http://schemas.microsoft.com/office/drawing/2014/main" id="{A76823BA-3508-CA0C-F26F-9DFC934FC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6103" y="2017209"/>
            <a:ext cx="3507418" cy="141179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F930F6-795B-5B7E-02FB-8222884AB868}"/>
              </a:ext>
            </a:extLst>
          </p:cNvPr>
          <p:cNvSpPr txBox="1"/>
          <p:nvPr/>
        </p:nvSpPr>
        <p:spPr>
          <a:xfrm>
            <a:off x="7701802" y="1445151"/>
            <a:ext cx="2733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皮爾森積動差相關係數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FFFB09-484A-A0EB-7865-975373475FC9}"/>
                  </a:ext>
                </a:extLst>
              </p:cNvPr>
              <p:cNvSpPr txBox="1"/>
              <p:nvPr/>
            </p:nvSpPr>
            <p:spPr>
              <a:xfrm>
                <a:off x="7816103" y="4597096"/>
                <a:ext cx="4105291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/>
                        <m:t>sns</m:t>
                      </m:r>
                      <m:r>
                        <m:rPr>
                          <m:nor/>
                        </m:rPr>
                        <a:rPr lang="en-US" altLang="zh-TW" sz="2000"/>
                        <m:t>.</m:t>
                      </m:r>
                      <m:r>
                        <m:rPr>
                          <m:nor/>
                        </m:rPr>
                        <a:rPr lang="en-US" altLang="zh-TW" sz="2000"/>
                        <m:t>heatmap</m:t>
                      </m:r>
                      <m:r>
                        <m:rPr>
                          <m:nor/>
                        </m:rPr>
                        <a:rPr lang="en-US" altLang="zh-TW" sz="2000"/>
                        <m:t>(</m:t>
                      </m:r>
                      <m:r>
                        <m:rPr>
                          <m:nor/>
                        </m:rPr>
                        <a:rPr lang="en-US" altLang="zh-TW" sz="2000"/>
                        <m:t>df</m:t>
                      </m:r>
                      <m:r>
                        <m:rPr>
                          <m:nor/>
                        </m:rPr>
                        <a:rPr lang="en-US" altLang="zh-TW" sz="2000"/>
                        <m:t>.</m:t>
                      </m:r>
                      <m:r>
                        <m:rPr>
                          <m:nor/>
                        </m:rPr>
                        <a:rPr lang="en-US" altLang="zh-TW" sz="2000"/>
                        <m:t>corr</m:t>
                      </m:r>
                      <m:r>
                        <m:rPr>
                          <m:nor/>
                        </m:rPr>
                        <a:rPr lang="en-US" altLang="zh-TW" sz="2000"/>
                        <m:t>() ,</m:t>
                      </m:r>
                      <m:r>
                        <m:rPr>
                          <m:nor/>
                        </m:rPr>
                        <a:rPr lang="en-US" altLang="zh-TW" sz="2000"/>
                        <m:t>annot</m:t>
                      </m:r>
                      <m:r>
                        <m:rPr>
                          <m:nor/>
                        </m:rPr>
                        <a:rPr lang="en-US" altLang="zh-TW" sz="2000"/>
                        <m:t>=</m:t>
                      </m:r>
                      <m:r>
                        <m:rPr>
                          <m:nor/>
                        </m:rPr>
                        <a:rPr lang="en-US" altLang="zh-TW" sz="2000"/>
                        <m:t>True</m:t>
                      </m:r>
                      <m:r>
                        <m:rPr>
                          <m:nor/>
                        </m:rPr>
                        <a:rPr lang="en-US" altLang="zh-TW" sz="2000"/>
                        <m:t>)</m:t>
                      </m:r>
                    </m:oMath>
                  </m:oMathPara>
                </a14:m>
                <a:endParaRPr lang="en-US" altLang="zh-TW" sz="20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FFFB09-484A-A0EB-7865-97537347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103" y="4597096"/>
                <a:ext cx="4105291" cy="584775"/>
              </a:xfrm>
              <a:prstGeom prst="rect">
                <a:avLst/>
              </a:prstGeom>
              <a:blipFill>
                <a:blip r:embed="rId6"/>
                <a:stretch>
                  <a:fillRect l="-926" t="-8333" r="-9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3C2C07-B404-9747-2EE7-D31C62B0A900}"/>
              </a:ext>
            </a:extLst>
          </p:cNvPr>
          <p:cNvSpPr txBox="1"/>
          <p:nvPr/>
        </p:nvSpPr>
        <p:spPr>
          <a:xfrm>
            <a:off x="7816103" y="4227764"/>
            <a:ext cx="300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</a:t>
            </a:r>
            <a:r>
              <a:rPr kumimoji="1"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模組實作</a:t>
            </a:r>
          </a:p>
        </p:txBody>
      </p:sp>
    </p:spTree>
    <p:extLst>
      <p:ext uri="{BB962C8B-B14F-4D97-AF65-F5344CB8AC3E}">
        <p14:creationId xmlns:p14="http://schemas.microsoft.com/office/powerpoint/2010/main" val="30914960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420;p49"/>
          <p:cNvSpPr txBox="1">
            <a:spLocks noGrp="1"/>
          </p:cNvSpPr>
          <p:nvPr>
            <p:ph type="subTitle" idx="1"/>
          </p:nvPr>
        </p:nvSpPr>
        <p:spPr>
          <a:xfrm>
            <a:off x="715194" y="527774"/>
            <a:ext cx="3512422" cy="7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資料視覺化分析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955EA8-0382-5F00-66FC-F886BEECA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15" y="1576926"/>
            <a:ext cx="4699000" cy="4051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ADD826F-05B0-0919-900E-7F2A8C5AD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94" y="1576926"/>
            <a:ext cx="4826000" cy="4051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9ED0B4B-DCCF-9013-90D2-AF2FA26CFF30}"/>
              </a:ext>
            </a:extLst>
          </p:cNvPr>
          <p:cNvSpPr txBox="1"/>
          <p:nvPr/>
        </p:nvSpPr>
        <p:spPr>
          <a:xfrm>
            <a:off x="878661" y="5949955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具威脅性小行星移動速度略快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FD85A98-3393-A63F-8A3A-97699E301C15}"/>
              </a:ext>
            </a:extLst>
          </p:cNvPr>
          <p:cNvSpPr txBox="1"/>
          <p:nvPr/>
        </p:nvSpPr>
        <p:spPr>
          <a:xfrm>
            <a:off x="6563964" y="594995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小行星大小分佈集中</a:t>
            </a:r>
          </a:p>
        </p:txBody>
      </p:sp>
    </p:spTree>
    <p:extLst>
      <p:ext uri="{BB962C8B-B14F-4D97-AF65-F5344CB8AC3E}">
        <p14:creationId xmlns:p14="http://schemas.microsoft.com/office/powerpoint/2010/main" val="22184126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420;p49"/>
          <p:cNvSpPr txBox="1">
            <a:spLocks noGrp="1"/>
          </p:cNvSpPr>
          <p:nvPr>
            <p:ph type="subTitle" idx="1"/>
          </p:nvPr>
        </p:nvSpPr>
        <p:spPr>
          <a:xfrm>
            <a:off x="715194" y="527774"/>
            <a:ext cx="3512422" cy="7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資料視覺化分析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, 電子用品 的圖片&#10;&#10;自動產生的描述">
            <a:extLst>
              <a:ext uri="{FF2B5EF4-FFF2-40B4-BE49-F238E27FC236}">
                <a16:creationId xmlns:a16="http://schemas.microsoft.com/office/drawing/2014/main" id="{E8716D2D-5B6E-BE5C-6C0A-8F98FFF0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94" y="1403087"/>
            <a:ext cx="4592302" cy="4120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72F020B-D1CB-397E-9F47-E0571AA63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694" y="1334253"/>
            <a:ext cx="4885554" cy="4189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A27BACE-0EE7-2CD8-2B86-5FB863E7221F}"/>
              </a:ext>
            </a:extLst>
          </p:cNvPr>
          <p:cNvSpPr txBox="1"/>
          <p:nvPr/>
        </p:nvSpPr>
        <p:spPr>
          <a:xfrm>
            <a:off x="849807" y="596089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距離與威脅性較無明顯關聯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883149-C448-F668-4BB6-BB1F9B4C5635}"/>
              </a:ext>
            </a:extLst>
          </p:cNvPr>
          <p:cNvSpPr txBox="1"/>
          <p:nvPr/>
        </p:nvSpPr>
        <p:spPr>
          <a:xfrm>
            <a:off x="6361985" y="5928492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具威脅性小行星體積大小較大</a:t>
            </a:r>
          </a:p>
        </p:txBody>
      </p:sp>
    </p:spTree>
    <p:extLst>
      <p:ext uri="{BB962C8B-B14F-4D97-AF65-F5344CB8AC3E}">
        <p14:creationId xmlns:p14="http://schemas.microsoft.com/office/powerpoint/2010/main" val="3520828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20;p49">
            <a:extLst>
              <a:ext uri="{FF2B5EF4-FFF2-40B4-BE49-F238E27FC236}">
                <a16:creationId xmlns:a16="http://schemas.microsoft.com/office/drawing/2014/main" id="{349A5B85-D8EC-85AF-A9EC-287CC8DA5E84}"/>
              </a:ext>
            </a:extLst>
          </p:cNvPr>
          <p:cNvSpPr txBox="1">
            <a:spLocks/>
          </p:cNvSpPr>
          <p:nvPr/>
        </p:nvSpPr>
        <p:spPr>
          <a:xfrm>
            <a:off x="715194" y="527774"/>
            <a:ext cx="3512422" cy="7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zh-TW" altLang="en-US" sz="3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nton"/>
              </a:rPr>
              <a:t>資料視覺化分析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F191D7-F68C-58D2-D689-68196832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93" y="1334253"/>
            <a:ext cx="4885554" cy="4189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9F2FE68-C2A0-660A-614A-FCAD0E96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94" y="2070173"/>
            <a:ext cx="5029349" cy="3453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597A43E-7F82-FCA9-48F9-822A7A06A923}"/>
              </a:ext>
            </a:extLst>
          </p:cNvPr>
          <p:cNvSpPr txBox="1"/>
          <p:nvPr/>
        </p:nvSpPr>
        <p:spPr>
          <a:xfrm>
            <a:off x="874220" y="5717815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絕對星等越小</a:t>
            </a:r>
            <a:r>
              <a:rPr kumimoji="1" lang="en-US" altLang="zh-TW" dirty="0"/>
              <a:t> -&gt; </a:t>
            </a:r>
            <a:r>
              <a:rPr kumimoji="1" lang="zh-TW" altLang="en-US" dirty="0"/>
              <a:t>越亮</a:t>
            </a:r>
            <a:endParaRPr kumimoji="1" lang="en-US" altLang="zh-TW" dirty="0"/>
          </a:p>
          <a:p>
            <a:r>
              <a:rPr kumimoji="1" lang="en-US" altLang="zh-TW" dirty="0"/>
              <a:t>	        -&gt;</a:t>
            </a:r>
            <a:r>
              <a:rPr kumimoji="1" lang="zh-TW" altLang="en-US" dirty="0"/>
              <a:t> 直徑越大</a:t>
            </a:r>
          </a:p>
        </p:txBody>
      </p:sp>
    </p:spTree>
    <p:extLst>
      <p:ext uri="{BB962C8B-B14F-4D97-AF65-F5344CB8AC3E}">
        <p14:creationId xmlns:p14="http://schemas.microsoft.com/office/powerpoint/2010/main" val="25553872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64"/>
          <p:cNvSpPr/>
          <p:nvPr/>
        </p:nvSpPr>
        <p:spPr>
          <a:xfrm>
            <a:off x="1888577" y="2539677"/>
            <a:ext cx="2238800" cy="2238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199" name="Google Shape;2199;p64"/>
          <p:cNvSpPr/>
          <p:nvPr/>
        </p:nvSpPr>
        <p:spPr>
          <a:xfrm>
            <a:off x="1718972" y="2370072"/>
            <a:ext cx="2577600" cy="2577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200" name="Google Shape;2200;p64"/>
          <p:cNvSpPr/>
          <p:nvPr/>
        </p:nvSpPr>
        <p:spPr>
          <a:xfrm>
            <a:off x="1318873" y="1969973"/>
            <a:ext cx="3378000" cy="3378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201" name="Google Shape;2201;p64"/>
          <p:cNvSpPr/>
          <p:nvPr/>
        </p:nvSpPr>
        <p:spPr>
          <a:xfrm>
            <a:off x="959767" y="1610867"/>
            <a:ext cx="4096000" cy="409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202" name="Google Shape;2202;p64"/>
          <p:cNvSpPr/>
          <p:nvPr/>
        </p:nvSpPr>
        <p:spPr>
          <a:xfrm>
            <a:off x="2133589" y="2784689"/>
            <a:ext cx="1748400" cy="174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grpSp>
        <p:nvGrpSpPr>
          <p:cNvPr id="2204" name="Google Shape;2204;p64"/>
          <p:cNvGrpSpPr/>
          <p:nvPr/>
        </p:nvGrpSpPr>
        <p:grpSpPr>
          <a:xfrm>
            <a:off x="2195565" y="2958919"/>
            <a:ext cx="1575305" cy="1466488"/>
            <a:chOff x="3804135" y="1928622"/>
            <a:chExt cx="1512777" cy="1408099"/>
          </a:xfrm>
        </p:grpSpPr>
        <p:sp>
          <p:nvSpPr>
            <p:cNvPr id="2205" name="Google Shape;2205;p64"/>
            <p:cNvSpPr/>
            <p:nvPr/>
          </p:nvSpPr>
          <p:spPr>
            <a:xfrm>
              <a:off x="3860962" y="1928622"/>
              <a:ext cx="1455950" cy="1408099"/>
            </a:xfrm>
            <a:custGeom>
              <a:avLst/>
              <a:gdLst/>
              <a:ahLst/>
              <a:cxnLst/>
              <a:rect l="l" t="t" r="r" b="b"/>
              <a:pathLst>
                <a:path w="25134" h="24309" extrusionOk="0">
                  <a:moveTo>
                    <a:pt x="24122" y="13572"/>
                  </a:moveTo>
                  <a:cubicBezTo>
                    <a:pt x="23102" y="19951"/>
                    <a:pt x="17116" y="24308"/>
                    <a:pt x="10737" y="23288"/>
                  </a:cubicBezTo>
                  <a:cubicBezTo>
                    <a:pt x="4358" y="22267"/>
                    <a:pt x="1" y="16281"/>
                    <a:pt x="1021" y="9912"/>
                  </a:cubicBezTo>
                  <a:cubicBezTo>
                    <a:pt x="1453" y="7174"/>
                    <a:pt x="2807" y="4809"/>
                    <a:pt x="4711" y="3072"/>
                  </a:cubicBezTo>
                  <a:cubicBezTo>
                    <a:pt x="6487" y="1472"/>
                    <a:pt x="8745" y="412"/>
                    <a:pt x="11188" y="118"/>
                  </a:cubicBezTo>
                  <a:cubicBezTo>
                    <a:pt x="12228" y="0"/>
                    <a:pt x="13308" y="10"/>
                    <a:pt x="14407" y="177"/>
                  </a:cubicBezTo>
                  <a:cubicBezTo>
                    <a:pt x="20786" y="1207"/>
                    <a:pt x="25133" y="7193"/>
                    <a:pt x="24122" y="13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06" name="Google Shape;2206;p64"/>
            <p:cNvSpPr/>
            <p:nvPr/>
          </p:nvSpPr>
          <p:spPr>
            <a:xfrm>
              <a:off x="4185010" y="1971778"/>
              <a:ext cx="171755" cy="107567"/>
            </a:xfrm>
            <a:custGeom>
              <a:avLst/>
              <a:gdLst/>
              <a:ahLst/>
              <a:cxnLst/>
              <a:rect l="l" t="t" r="r" b="b"/>
              <a:pathLst>
                <a:path w="2965" h="1857" extrusionOk="0">
                  <a:moveTo>
                    <a:pt x="2954" y="1"/>
                  </a:moveTo>
                  <a:cubicBezTo>
                    <a:pt x="2738" y="79"/>
                    <a:pt x="2454" y="197"/>
                    <a:pt x="2248" y="276"/>
                  </a:cubicBezTo>
                  <a:cubicBezTo>
                    <a:pt x="1296" y="737"/>
                    <a:pt x="1217" y="766"/>
                    <a:pt x="501" y="1237"/>
                  </a:cubicBezTo>
                  <a:lnTo>
                    <a:pt x="157" y="1493"/>
                  </a:lnTo>
                  <a:cubicBezTo>
                    <a:pt x="275" y="1424"/>
                    <a:pt x="344" y="1375"/>
                    <a:pt x="422" y="1336"/>
                  </a:cubicBezTo>
                  <a:lnTo>
                    <a:pt x="422" y="1336"/>
                  </a:lnTo>
                  <a:cubicBezTo>
                    <a:pt x="295" y="1493"/>
                    <a:pt x="79" y="1561"/>
                    <a:pt x="0" y="1777"/>
                  </a:cubicBezTo>
                  <a:cubicBezTo>
                    <a:pt x="38" y="1835"/>
                    <a:pt x="86" y="1856"/>
                    <a:pt x="128" y="1856"/>
                  </a:cubicBezTo>
                  <a:cubicBezTo>
                    <a:pt x="187" y="1856"/>
                    <a:pt x="236" y="1817"/>
                    <a:pt x="236" y="1777"/>
                  </a:cubicBezTo>
                  <a:cubicBezTo>
                    <a:pt x="236" y="1728"/>
                    <a:pt x="197" y="1679"/>
                    <a:pt x="206" y="1630"/>
                  </a:cubicBezTo>
                  <a:cubicBezTo>
                    <a:pt x="226" y="1591"/>
                    <a:pt x="314" y="1512"/>
                    <a:pt x="354" y="1473"/>
                  </a:cubicBezTo>
                  <a:cubicBezTo>
                    <a:pt x="368" y="1479"/>
                    <a:pt x="386" y="1482"/>
                    <a:pt x="404" y="1482"/>
                  </a:cubicBezTo>
                  <a:cubicBezTo>
                    <a:pt x="496" y="1482"/>
                    <a:pt x="619" y="1414"/>
                    <a:pt x="619" y="1414"/>
                  </a:cubicBezTo>
                  <a:cubicBezTo>
                    <a:pt x="727" y="1345"/>
                    <a:pt x="795" y="1247"/>
                    <a:pt x="893" y="1188"/>
                  </a:cubicBezTo>
                  <a:cubicBezTo>
                    <a:pt x="898" y="1190"/>
                    <a:pt x="903" y="1191"/>
                    <a:pt x="908" y="1191"/>
                  </a:cubicBezTo>
                  <a:cubicBezTo>
                    <a:pt x="1039" y="1191"/>
                    <a:pt x="1562" y="784"/>
                    <a:pt x="1580" y="747"/>
                  </a:cubicBezTo>
                  <a:lnTo>
                    <a:pt x="1571" y="737"/>
                  </a:lnTo>
                  <a:cubicBezTo>
                    <a:pt x="1512" y="747"/>
                    <a:pt x="1453" y="786"/>
                    <a:pt x="1384" y="806"/>
                  </a:cubicBezTo>
                  <a:cubicBezTo>
                    <a:pt x="1629" y="541"/>
                    <a:pt x="2061" y="639"/>
                    <a:pt x="2307" y="364"/>
                  </a:cubicBezTo>
                  <a:lnTo>
                    <a:pt x="2257" y="364"/>
                  </a:lnTo>
                  <a:lnTo>
                    <a:pt x="2257" y="354"/>
                  </a:lnTo>
                  <a:cubicBezTo>
                    <a:pt x="2189" y="354"/>
                    <a:pt x="2120" y="413"/>
                    <a:pt x="2051" y="443"/>
                  </a:cubicBezTo>
                  <a:cubicBezTo>
                    <a:pt x="2071" y="393"/>
                    <a:pt x="2591" y="197"/>
                    <a:pt x="2591" y="197"/>
                  </a:cubicBezTo>
                  <a:cubicBezTo>
                    <a:pt x="2738" y="148"/>
                    <a:pt x="2807" y="99"/>
                    <a:pt x="2817" y="99"/>
                  </a:cubicBezTo>
                  <a:lnTo>
                    <a:pt x="2797" y="99"/>
                  </a:lnTo>
                  <a:cubicBezTo>
                    <a:pt x="2846" y="50"/>
                    <a:pt x="2935" y="60"/>
                    <a:pt x="29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07" name="Google Shape;2207;p64"/>
            <p:cNvSpPr/>
            <p:nvPr/>
          </p:nvSpPr>
          <p:spPr>
            <a:xfrm>
              <a:off x="4938824" y="3070071"/>
              <a:ext cx="14250" cy="13149"/>
            </a:xfrm>
            <a:custGeom>
              <a:avLst/>
              <a:gdLst/>
              <a:ahLst/>
              <a:cxnLst/>
              <a:rect l="l" t="t" r="r" b="b"/>
              <a:pathLst>
                <a:path w="246" h="227" extrusionOk="0">
                  <a:moveTo>
                    <a:pt x="246" y="1"/>
                  </a:moveTo>
                  <a:lnTo>
                    <a:pt x="246" y="1"/>
                  </a:lnTo>
                  <a:cubicBezTo>
                    <a:pt x="177" y="79"/>
                    <a:pt x="88" y="148"/>
                    <a:pt x="0" y="227"/>
                  </a:cubicBezTo>
                  <a:cubicBezTo>
                    <a:pt x="30" y="217"/>
                    <a:pt x="79" y="187"/>
                    <a:pt x="128" y="148"/>
                  </a:cubicBezTo>
                  <a:lnTo>
                    <a:pt x="187" y="89"/>
                  </a:lnTo>
                  <a:cubicBezTo>
                    <a:pt x="216" y="69"/>
                    <a:pt x="226" y="40"/>
                    <a:pt x="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08" name="Google Shape;2208;p64"/>
            <p:cNvSpPr/>
            <p:nvPr/>
          </p:nvSpPr>
          <p:spPr>
            <a:xfrm>
              <a:off x="4972365" y="2980864"/>
              <a:ext cx="68239" cy="72232"/>
            </a:xfrm>
            <a:custGeom>
              <a:avLst/>
              <a:gdLst/>
              <a:ahLst/>
              <a:cxnLst/>
              <a:rect l="l" t="t" r="r" b="b"/>
              <a:pathLst>
                <a:path w="1178" h="1247" extrusionOk="0">
                  <a:moveTo>
                    <a:pt x="1168" y="0"/>
                  </a:moveTo>
                  <a:cubicBezTo>
                    <a:pt x="795" y="442"/>
                    <a:pt x="422" y="854"/>
                    <a:pt x="0" y="1246"/>
                  </a:cubicBezTo>
                  <a:cubicBezTo>
                    <a:pt x="393" y="991"/>
                    <a:pt x="942" y="432"/>
                    <a:pt x="942" y="432"/>
                  </a:cubicBezTo>
                  <a:cubicBezTo>
                    <a:pt x="1089" y="265"/>
                    <a:pt x="1178" y="108"/>
                    <a:pt x="1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09" name="Google Shape;2209;p64"/>
            <p:cNvSpPr/>
            <p:nvPr/>
          </p:nvSpPr>
          <p:spPr>
            <a:xfrm>
              <a:off x="4563047" y="2028083"/>
              <a:ext cx="700981" cy="1190359"/>
            </a:xfrm>
            <a:custGeom>
              <a:avLst/>
              <a:gdLst/>
              <a:ahLst/>
              <a:cxnLst/>
              <a:rect l="l" t="t" r="r" b="b"/>
              <a:pathLst>
                <a:path w="12101" h="20550" extrusionOk="0">
                  <a:moveTo>
                    <a:pt x="7096" y="403"/>
                  </a:moveTo>
                  <a:cubicBezTo>
                    <a:pt x="7117" y="418"/>
                    <a:pt x="7139" y="433"/>
                    <a:pt x="7161" y="448"/>
                  </a:cubicBezTo>
                  <a:lnTo>
                    <a:pt x="7161" y="448"/>
                  </a:lnTo>
                  <a:cubicBezTo>
                    <a:pt x="7136" y="427"/>
                    <a:pt x="7124" y="418"/>
                    <a:pt x="7105" y="403"/>
                  </a:cubicBezTo>
                  <a:close/>
                  <a:moveTo>
                    <a:pt x="8980" y="7910"/>
                  </a:moveTo>
                  <a:lnTo>
                    <a:pt x="8980" y="7959"/>
                  </a:lnTo>
                  <a:cubicBezTo>
                    <a:pt x="8980" y="8195"/>
                    <a:pt x="8980" y="8205"/>
                    <a:pt x="8970" y="8214"/>
                  </a:cubicBezTo>
                  <a:cubicBezTo>
                    <a:pt x="8960" y="8254"/>
                    <a:pt x="8921" y="8313"/>
                    <a:pt x="8862" y="8342"/>
                  </a:cubicBezTo>
                  <a:cubicBezTo>
                    <a:pt x="8842" y="8342"/>
                    <a:pt x="8744" y="8313"/>
                    <a:pt x="8715" y="8264"/>
                  </a:cubicBezTo>
                  <a:cubicBezTo>
                    <a:pt x="8695" y="8244"/>
                    <a:pt x="8666" y="8165"/>
                    <a:pt x="8715" y="8106"/>
                  </a:cubicBezTo>
                  <a:cubicBezTo>
                    <a:pt x="8744" y="8067"/>
                    <a:pt x="8784" y="8057"/>
                    <a:pt x="8793" y="8048"/>
                  </a:cubicBezTo>
                  <a:cubicBezTo>
                    <a:pt x="8823" y="8028"/>
                    <a:pt x="8823" y="8028"/>
                    <a:pt x="8980" y="7910"/>
                  </a:cubicBezTo>
                  <a:close/>
                  <a:moveTo>
                    <a:pt x="8314" y="8132"/>
                  </a:moveTo>
                  <a:cubicBezTo>
                    <a:pt x="8351" y="8132"/>
                    <a:pt x="8385" y="8150"/>
                    <a:pt x="8411" y="8175"/>
                  </a:cubicBezTo>
                  <a:lnTo>
                    <a:pt x="8460" y="8224"/>
                  </a:lnTo>
                  <a:cubicBezTo>
                    <a:pt x="8430" y="8303"/>
                    <a:pt x="8401" y="8352"/>
                    <a:pt x="8352" y="8421"/>
                  </a:cubicBezTo>
                  <a:cubicBezTo>
                    <a:pt x="8391" y="8460"/>
                    <a:pt x="8430" y="8499"/>
                    <a:pt x="8479" y="8519"/>
                  </a:cubicBezTo>
                  <a:lnTo>
                    <a:pt x="8479" y="8509"/>
                  </a:lnTo>
                  <a:cubicBezTo>
                    <a:pt x="8489" y="8519"/>
                    <a:pt x="8489" y="8519"/>
                    <a:pt x="8489" y="8558"/>
                  </a:cubicBezTo>
                  <a:cubicBezTo>
                    <a:pt x="8515" y="8720"/>
                    <a:pt x="8563" y="8756"/>
                    <a:pt x="8607" y="8756"/>
                  </a:cubicBezTo>
                  <a:cubicBezTo>
                    <a:pt x="8614" y="8756"/>
                    <a:pt x="8620" y="8755"/>
                    <a:pt x="8627" y="8754"/>
                  </a:cubicBezTo>
                  <a:cubicBezTo>
                    <a:pt x="8685" y="8744"/>
                    <a:pt x="8715" y="8705"/>
                    <a:pt x="8872" y="8421"/>
                  </a:cubicBezTo>
                  <a:cubicBezTo>
                    <a:pt x="8970" y="8548"/>
                    <a:pt x="9117" y="8607"/>
                    <a:pt x="9215" y="8744"/>
                  </a:cubicBezTo>
                  <a:cubicBezTo>
                    <a:pt x="9235" y="8764"/>
                    <a:pt x="9363" y="8950"/>
                    <a:pt x="9372" y="9147"/>
                  </a:cubicBezTo>
                  <a:cubicBezTo>
                    <a:pt x="9312" y="9191"/>
                    <a:pt x="9252" y="9209"/>
                    <a:pt x="9189" y="9209"/>
                  </a:cubicBezTo>
                  <a:cubicBezTo>
                    <a:pt x="9100" y="9209"/>
                    <a:pt x="9003" y="9173"/>
                    <a:pt x="8882" y="9127"/>
                  </a:cubicBezTo>
                  <a:cubicBezTo>
                    <a:pt x="8764" y="9078"/>
                    <a:pt x="8695" y="9058"/>
                    <a:pt x="8607" y="9049"/>
                  </a:cubicBezTo>
                  <a:cubicBezTo>
                    <a:pt x="8597" y="9049"/>
                    <a:pt x="8587" y="9049"/>
                    <a:pt x="8578" y="9049"/>
                  </a:cubicBezTo>
                  <a:cubicBezTo>
                    <a:pt x="8481" y="9049"/>
                    <a:pt x="8395" y="9057"/>
                    <a:pt x="8342" y="9235"/>
                  </a:cubicBezTo>
                  <a:cubicBezTo>
                    <a:pt x="8303" y="9333"/>
                    <a:pt x="8293" y="9353"/>
                    <a:pt x="8244" y="9372"/>
                  </a:cubicBezTo>
                  <a:cubicBezTo>
                    <a:pt x="8205" y="9372"/>
                    <a:pt x="8165" y="9343"/>
                    <a:pt x="8116" y="9294"/>
                  </a:cubicBezTo>
                  <a:cubicBezTo>
                    <a:pt x="8106" y="9284"/>
                    <a:pt x="8106" y="9284"/>
                    <a:pt x="7989" y="9206"/>
                  </a:cubicBezTo>
                  <a:cubicBezTo>
                    <a:pt x="7989" y="9137"/>
                    <a:pt x="7920" y="9088"/>
                    <a:pt x="7940" y="9009"/>
                  </a:cubicBezTo>
                  <a:cubicBezTo>
                    <a:pt x="7940" y="9000"/>
                    <a:pt x="7940" y="8990"/>
                    <a:pt x="7949" y="8990"/>
                  </a:cubicBezTo>
                  <a:cubicBezTo>
                    <a:pt x="7998" y="8843"/>
                    <a:pt x="8057" y="8715"/>
                    <a:pt x="8106" y="8568"/>
                  </a:cubicBezTo>
                  <a:cubicBezTo>
                    <a:pt x="8146" y="8470"/>
                    <a:pt x="8136" y="8352"/>
                    <a:pt x="8165" y="8254"/>
                  </a:cubicBezTo>
                  <a:cubicBezTo>
                    <a:pt x="8210" y="8164"/>
                    <a:pt x="8265" y="8132"/>
                    <a:pt x="8314" y="8132"/>
                  </a:cubicBezTo>
                  <a:close/>
                  <a:moveTo>
                    <a:pt x="6379" y="0"/>
                  </a:moveTo>
                  <a:lnTo>
                    <a:pt x="6468" y="79"/>
                  </a:lnTo>
                  <a:cubicBezTo>
                    <a:pt x="6409" y="69"/>
                    <a:pt x="6330" y="50"/>
                    <a:pt x="6271" y="50"/>
                  </a:cubicBezTo>
                  <a:cubicBezTo>
                    <a:pt x="6703" y="393"/>
                    <a:pt x="7096" y="756"/>
                    <a:pt x="7508" y="1090"/>
                  </a:cubicBezTo>
                  <a:cubicBezTo>
                    <a:pt x="7498" y="1109"/>
                    <a:pt x="7498" y="1158"/>
                    <a:pt x="7488" y="1188"/>
                  </a:cubicBezTo>
                  <a:cubicBezTo>
                    <a:pt x="7567" y="1306"/>
                    <a:pt x="7567" y="1306"/>
                    <a:pt x="7832" y="1492"/>
                  </a:cubicBezTo>
                  <a:cubicBezTo>
                    <a:pt x="7832" y="1531"/>
                    <a:pt x="7841" y="1571"/>
                    <a:pt x="7841" y="1590"/>
                  </a:cubicBezTo>
                  <a:cubicBezTo>
                    <a:pt x="7802" y="1590"/>
                    <a:pt x="7763" y="1580"/>
                    <a:pt x="7734" y="1580"/>
                  </a:cubicBezTo>
                  <a:cubicBezTo>
                    <a:pt x="7763" y="1639"/>
                    <a:pt x="7802" y="1718"/>
                    <a:pt x="7851" y="1767"/>
                  </a:cubicBezTo>
                  <a:cubicBezTo>
                    <a:pt x="7606" y="1590"/>
                    <a:pt x="7606" y="1590"/>
                    <a:pt x="7547" y="1551"/>
                  </a:cubicBezTo>
                  <a:lnTo>
                    <a:pt x="7547" y="1551"/>
                  </a:lnTo>
                  <a:cubicBezTo>
                    <a:pt x="7557" y="1718"/>
                    <a:pt x="7714" y="1924"/>
                    <a:pt x="8322" y="2523"/>
                  </a:cubicBezTo>
                  <a:cubicBezTo>
                    <a:pt x="8294" y="2518"/>
                    <a:pt x="8260" y="2516"/>
                    <a:pt x="8227" y="2516"/>
                  </a:cubicBezTo>
                  <a:cubicBezTo>
                    <a:pt x="8179" y="2516"/>
                    <a:pt x="8131" y="2521"/>
                    <a:pt x="8097" y="2532"/>
                  </a:cubicBezTo>
                  <a:cubicBezTo>
                    <a:pt x="8106" y="2611"/>
                    <a:pt x="8136" y="2709"/>
                    <a:pt x="8146" y="2778"/>
                  </a:cubicBezTo>
                  <a:cubicBezTo>
                    <a:pt x="8126" y="2807"/>
                    <a:pt x="8097" y="2846"/>
                    <a:pt x="8077" y="2866"/>
                  </a:cubicBezTo>
                  <a:cubicBezTo>
                    <a:pt x="8077" y="2905"/>
                    <a:pt x="8077" y="2945"/>
                    <a:pt x="8087" y="2974"/>
                  </a:cubicBezTo>
                  <a:cubicBezTo>
                    <a:pt x="8057" y="2994"/>
                    <a:pt x="8028" y="3003"/>
                    <a:pt x="7989" y="3023"/>
                  </a:cubicBezTo>
                  <a:cubicBezTo>
                    <a:pt x="8008" y="3357"/>
                    <a:pt x="7812" y="3651"/>
                    <a:pt x="7812" y="3985"/>
                  </a:cubicBezTo>
                  <a:cubicBezTo>
                    <a:pt x="7645" y="4103"/>
                    <a:pt x="7645" y="4103"/>
                    <a:pt x="7518" y="4338"/>
                  </a:cubicBezTo>
                  <a:cubicBezTo>
                    <a:pt x="7213" y="4220"/>
                    <a:pt x="7213" y="3838"/>
                    <a:pt x="6968" y="3661"/>
                  </a:cubicBezTo>
                  <a:cubicBezTo>
                    <a:pt x="7035" y="3636"/>
                    <a:pt x="7073" y="3622"/>
                    <a:pt x="7115" y="3622"/>
                  </a:cubicBezTo>
                  <a:cubicBezTo>
                    <a:pt x="7173" y="3622"/>
                    <a:pt x="7238" y="3648"/>
                    <a:pt x="7390" y="3710"/>
                  </a:cubicBezTo>
                  <a:cubicBezTo>
                    <a:pt x="7564" y="3266"/>
                    <a:pt x="5751" y="2669"/>
                    <a:pt x="5656" y="2669"/>
                  </a:cubicBezTo>
                  <a:cubicBezTo>
                    <a:pt x="5655" y="2669"/>
                    <a:pt x="5654" y="2669"/>
                    <a:pt x="5653" y="2670"/>
                  </a:cubicBezTo>
                  <a:cubicBezTo>
                    <a:pt x="4888" y="3121"/>
                    <a:pt x="5398" y="4338"/>
                    <a:pt x="4466" y="4691"/>
                  </a:cubicBezTo>
                  <a:cubicBezTo>
                    <a:pt x="4348" y="4976"/>
                    <a:pt x="4721" y="5741"/>
                    <a:pt x="4721" y="5751"/>
                  </a:cubicBezTo>
                  <a:cubicBezTo>
                    <a:pt x="4956" y="5663"/>
                    <a:pt x="5231" y="5506"/>
                    <a:pt x="5231" y="5506"/>
                  </a:cubicBezTo>
                  <a:cubicBezTo>
                    <a:pt x="5523" y="5915"/>
                    <a:pt x="5716" y="6189"/>
                    <a:pt x="5912" y="6189"/>
                  </a:cubicBezTo>
                  <a:cubicBezTo>
                    <a:pt x="5947" y="6189"/>
                    <a:pt x="5981" y="6181"/>
                    <a:pt x="6016" y="6163"/>
                  </a:cubicBezTo>
                  <a:cubicBezTo>
                    <a:pt x="6016" y="5663"/>
                    <a:pt x="6016" y="5663"/>
                    <a:pt x="6193" y="5496"/>
                  </a:cubicBezTo>
                  <a:cubicBezTo>
                    <a:pt x="5830" y="4809"/>
                    <a:pt x="5722" y="4623"/>
                    <a:pt x="6065" y="4525"/>
                  </a:cubicBezTo>
                  <a:cubicBezTo>
                    <a:pt x="6124" y="4368"/>
                    <a:pt x="6046" y="4191"/>
                    <a:pt x="6085" y="4034"/>
                  </a:cubicBezTo>
                  <a:cubicBezTo>
                    <a:pt x="6144" y="4034"/>
                    <a:pt x="6242" y="4053"/>
                    <a:pt x="6311" y="4083"/>
                  </a:cubicBezTo>
                  <a:cubicBezTo>
                    <a:pt x="6418" y="4446"/>
                    <a:pt x="6183" y="4858"/>
                    <a:pt x="6428" y="5211"/>
                  </a:cubicBezTo>
                  <a:cubicBezTo>
                    <a:pt x="6486" y="5294"/>
                    <a:pt x="6554" y="5320"/>
                    <a:pt x="6625" y="5320"/>
                  </a:cubicBezTo>
                  <a:cubicBezTo>
                    <a:pt x="6755" y="5320"/>
                    <a:pt x="6898" y="5235"/>
                    <a:pt x="7028" y="5235"/>
                  </a:cubicBezTo>
                  <a:cubicBezTo>
                    <a:pt x="7058" y="5235"/>
                    <a:pt x="7087" y="5239"/>
                    <a:pt x="7115" y="5251"/>
                  </a:cubicBezTo>
                  <a:cubicBezTo>
                    <a:pt x="7105" y="5280"/>
                    <a:pt x="7096" y="5319"/>
                    <a:pt x="7076" y="5349"/>
                  </a:cubicBezTo>
                  <a:cubicBezTo>
                    <a:pt x="7007" y="5349"/>
                    <a:pt x="6909" y="5329"/>
                    <a:pt x="6831" y="5319"/>
                  </a:cubicBezTo>
                  <a:cubicBezTo>
                    <a:pt x="6782" y="5368"/>
                    <a:pt x="6733" y="5457"/>
                    <a:pt x="6723" y="5516"/>
                  </a:cubicBezTo>
                  <a:cubicBezTo>
                    <a:pt x="6860" y="5722"/>
                    <a:pt x="6860" y="5722"/>
                    <a:pt x="6880" y="5967"/>
                  </a:cubicBezTo>
                  <a:cubicBezTo>
                    <a:pt x="6801" y="5898"/>
                    <a:pt x="6733" y="5800"/>
                    <a:pt x="6654" y="5722"/>
                  </a:cubicBezTo>
                  <a:lnTo>
                    <a:pt x="6625" y="5722"/>
                  </a:lnTo>
                  <a:cubicBezTo>
                    <a:pt x="6477" y="5918"/>
                    <a:pt x="6674" y="6212"/>
                    <a:pt x="6438" y="6399"/>
                  </a:cubicBezTo>
                  <a:cubicBezTo>
                    <a:pt x="6336" y="6478"/>
                    <a:pt x="6076" y="6638"/>
                    <a:pt x="5724" y="6638"/>
                  </a:cubicBezTo>
                  <a:cubicBezTo>
                    <a:pt x="5637" y="6638"/>
                    <a:pt x="5544" y="6628"/>
                    <a:pt x="5447" y="6605"/>
                  </a:cubicBezTo>
                  <a:cubicBezTo>
                    <a:pt x="5374" y="6588"/>
                    <a:pt x="5307" y="6580"/>
                    <a:pt x="5245" y="6580"/>
                  </a:cubicBezTo>
                  <a:cubicBezTo>
                    <a:pt x="4662" y="6580"/>
                    <a:pt x="4508" y="7270"/>
                    <a:pt x="4073" y="7527"/>
                  </a:cubicBezTo>
                  <a:cubicBezTo>
                    <a:pt x="3818" y="7675"/>
                    <a:pt x="3818" y="7675"/>
                    <a:pt x="3239" y="7753"/>
                  </a:cubicBezTo>
                  <a:cubicBezTo>
                    <a:pt x="3337" y="8028"/>
                    <a:pt x="3671" y="8126"/>
                    <a:pt x="3769" y="8411"/>
                  </a:cubicBezTo>
                  <a:cubicBezTo>
                    <a:pt x="3779" y="8450"/>
                    <a:pt x="3828" y="8636"/>
                    <a:pt x="3592" y="8833"/>
                  </a:cubicBezTo>
                  <a:cubicBezTo>
                    <a:pt x="3420" y="8816"/>
                    <a:pt x="3281" y="8804"/>
                    <a:pt x="3166" y="8804"/>
                  </a:cubicBezTo>
                  <a:cubicBezTo>
                    <a:pt x="2671" y="8804"/>
                    <a:pt x="2635" y="9023"/>
                    <a:pt x="2444" y="10010"/>
                  </a:cubicBezTo>
                  <a:cubicBezTo>
                    <a:pt x="2737" y="10157"/>
                    <a:pt x="2974" y="10232"/>
                    <a:pt x="3183" y="10232"/>
                  </a:cubicBezTo>
                  <a:cubicBezTo>
                    <a:pt x="3464" y="10232"/>
                    <a:pt x="3693" y="10096"/>
                    <a:pt x="3936" y="9814"/>
                  </a:cubicBezTo>
                  <a:cubicBezTo>
                    <a:pt x="3818" y="9441"/>
                    <a:pt x="4299" y="9392"/>
                    <a:pt x="4446" y="9157"/>
                  </a:cubicBezTo>
                  <a:cubicBezTo>
                    <a:pt x="4407" y="9039"/>
                    <a:pt x="4397" y="9000"/>
                    <a:pt x="4544" y="8872"/>
                  </a:cubicBezTo>
                  <a:cubicBezTo>
                    <a:pt x="4588" y="8885"/>
                    <a:pt x="4631" y="8890"/>
                    <a:pt x="4674" y="8890"/>
                  </a:cubicBezTo>
                  <a:cubicBezTo>
                    <a:pt x="4857" y="8890"/>
                    <a:pt x="5031" y="8792"/>
                    <a:pt x="5213" y="8792"/>
                  </a:cubicBezTo>
                  <a:cubicBezTo>
                    <a:pt x="5273" y="8792"/>
                    <a:pt x="5335" y="8803"/>
                    <a:pt x="5398" y="8833"/>
                  </a:cubicBezTo>
                  <a:cubicBezTo>
                    <a:pt x="5741" y="8970"/>
                    <a:pt x="5839" y="9343"/>
                    <a:pt x="6114" y="9569"/>
                  </a:cubicBezTo>
                  <a:cubicBezTo>
                    <a:pt x="6210" y="9647"/>
                    <a:pt x="6301" y="9687"/>
                    <a:pt x="6385" y="9687"/>
                  </a:cubicBezTo>
                  <a:cubicBezTo>
                    <a:pt x="6490" y="9687"/>
                    <a:pt x="6586" y="9625"/>
                    <a:pt x="6674" y="9500"/>
                  </a:cubicBezTo>
                  <a:cubicBezTo>
                    <a:pt x="5889" y="8715"/>
                    <a:pt x="5889" y="8715"/>
                    <a:pt x="5839" y="8538"/>
                  </a:cubicBezTo>
                  <a:lnTo>
                    <a:pt x="5839" y="8538"/>
                  </a:lnTo>
                  <a:lnTo>
                    <a:pt x="6870" y="9549"/>
                  </a:lnTo>
                  <a:cubicBezTo>
                    <a:pt x="6870" y="9562"/>
                    <a:pt x="7012" y="9911"/>
                    <a:pt x="7189" y="9911"/>
                  </a:cubicBezTo>
                  <a:cubicBezTo>
                    <a:pt x="7287" y="9911"/>
                    <a:pt x="7396" y="9803"/>
                    <a:pt x="7498" y="9471"/>
                  </a:cubicBezTo>
                  <a:cubicBezTo>
                    <a:pt x="7567" y="9480"/>
                    <a:pt x="7684" y="9490"/>
                    <a:pt x="7753" y="9500"/>
                  </a:cubicBezTo>
                  <a:cubicBezTo>
                    <a:pt x="7900" y="10138"/>
                    <a:pt x="7940" y="10315"/>
                    <a:pt x="8234" y="10462"/>
                  </a:cubicBezTo>
                  <a:cubicBezTo>
                    <a:pt x="8283" y="10413"/>
                    <a:pt x="8332" y="10334"/>
                    <a:pt x="8352" y="10285"/>
                  </a:cubicBezTo>
                  <a:cubicBezTo>
                    <a:pt x="8403" y="10293"/>
                    <a:pt x="8453" y="10296"/>
                    <a:pt x="8504" y="10296"/>
                  </a:cubicBezTo>
                  <a:cubicBezTo>
                    <a:pt x="8640" y="10296"/>
                    <a:pt x="8776" y="10275"/>
                    <a:pt x="8911" y="10275"/>
                  </a:cubicBezTo>
                  <a:cubicBezTo>
                    <a:pt x="9029" y="10521"/>
                    <a:pt x="8734" y="11188"/>
                    <a:pt x="8725" y="11188"/>
                  </a:cubicBezTo>
                  <a:cubicBezTo>
                    <a:pt x="8417" y="11194"/>
                    <a:pt x="8207" y="11199"/>
                    <a:pt x="8055" y="11199"/>
                  </a:cubicBezTo>
                  <a:cubicBezTo>
                    <a:pt x="7733" y="11199"/>
                    <a:pt x="7669" y="11179"/>
                    <a:pt x="7469" y="11119"/>
                  </a:cubicBezTo>
                  <a:cubicBezTo>
                    <a:pt x="7314" y="11075"/>
                    <a:pt x="7202" y="11057"/>
                    <a:pt x="7121" y="11057"/>
                  </a:cubicBezTo>
                  <a:cubicBezTo>
                    <a:pt x="6894" y="11057"/>
                    <a:pt x="6912" y="11200"/>
                    <a:pt x="6919" y="11316"/>
                  </a:cubicBezTo>
                  <a:cubicBezTo>
                    <a:pt x="6948" y="11502"/>
                    <a:pt x="6801" y="11512"/>
                    <a:pt x="6733" y="11531"/>
                  </a:cubicBezTo>
                  <a:cubicBezTo>
                    <a:pt x="6507" y="11345"/>
                    <a:pt x="5535" y="11002"/>
                    <a:pt x="5535" y="11002"/>
                  </a:cubicBezTo>
                  <a:cubicBezTo>
                    <a:pt x="5427" y="10805"/>
                    <a:pt x="5584" y="10599"/>
                    <a:pt x="5506" y="10403"/>
                  </a:cubicBezTo>
                  <a:cubicBezTo>
                    <a:pt x="5373" y="10335"/>
                    <a:pt x="5127" y="10310"/>
                    <a:pt x="4835" y="10310"/>
                  </a:cubicBezTo>
                  <a:cubicBezTo>
                    <a:pt x="3989" y="10310"/>
                    <a:pt x="2755" y="10523"/>
                    <a:pt x="2748" y="10530"/>
                  </a:cubicBezTo>
                  <a:cubicBezTo>
                    <a:pt x="2729" y="10560"/>
                    <a:pt x="0" y="12866"/>
                    <a:pt x="491" y="14436"/>
                  </a:cubicBezTo>
                  <a:cubicBezTo>
                    <a:pt x="535" y="14577"/>
                    <a:pt x="1251" y="15936"/>
                    <a:pt x="2100" y="15936"/>
                  </a:cubicBezTo>
                  <a:cubicBezTo>
                    <a:pt x="2197" y="15936"/>
                    <a:pt x="2295" y="15918"/>
                    <a:pt x="2395" y="15879"/>
                  </a:cubicBezTo>
                  <a:cubicBezTo>
                    <a:pt x="2401" y="15879"/>
                    <a:pt x="2878" y="15705"/>
                    <a:pt x="3405" y="15705"/>
                  </a:cubicBezTo>
                  <a:cubicBezTo>
                    <a:pt x="3746" y="15705"/>
                    <a:pt x="4108" y="15777"/>
                    <a:pt x="4377" y="16016"/>
                  </a:cubicBezTo>
                  <a:cubicBezTo>
                    <a:pt x="4397" y="16026"/>
                    <a:pt x="4397" y="16026"/>
                    <a:pt x="4544" y="17636"/>
                  </a:cubicBezTo>
                  <a:lnTo>
                    <a:pt x="4544" y="17842"/>
                  </a:lnTo>
                  <a:cubicBezTo>
                    <a:pt x="4515" y="17871"/>
                    <a:pt x="4475" y="17891"/>
                    <a:pt x="4456" y="17920"/>
                  </a:cubicBezTo>
                  <a:cubicBezTo>
                    <a:pt x="4456" y="18401"/>
                    <a:pt x="3926" y="18568"/>
                    <a:pt x="3857" y="19000"/>
                  </a:cubicBezTo>
                  <a:cubicBezTo>
                    <a:pt x="3788" y="19353"/>
                    <a:pt x="3828" y="19736"/>
                    <a:pt x="3710" y="20089"/>
                  </a:cubicBezTo>
                  <a:cubicBezTo>
                    <a:pt x="3641" y="20236"/>
                    <a:pt x="3543" y="20373"/>
                    <a:pt x="3484" y="20521"/>
                  </a:cubicBezTo>
                  <a:cubicBezTo>
                    <a:pt x="3565" y="20541"/>
                    <a:pt x="3650" y="20550"/>
                    <a:pt x="3739" y="20550"/>
                  </a:cubicBezTo>
                  <a:cubicBezTo>
                    <a:pt x="4963" y="20550"/>
                    <a:pt x="6910" y="18776"/>
                    <a:pt x="7321" y="18401"/>
                  </a:cubicBezTo>
                  <a:cubicBezTo>
                    <a:pt x="7361" y="18372"/>
                    <a:pt x="10118" y="14377"/>
                    <a:pt x="10099" y="14299"/>
                  </a:cubicBezTo>
                  <a:lnTo>
                    <a:pt x="10099" y="14299"/>
                  </a:lnTo>
                  <a:cubicBezTo>
                    <a:pt x="9551" y="14585"/>
                    <a:pt x="9446" y="14639"/>
                    <a:pt x="9421" y="14639"/>
                  </a:cubicBezTo>
                  <a:cubicBezTo>
                    <a:pt x="9415" y="14639"/>
                    <a:pt x="9413" y="14636"/>
                    <a:pt x="9412" y="14633"/>
                  </a:cubicBezTo>
                  <a:cubicBezTo>
                    <a:pt x="8734" y="13396"/>
                    <a:pt x="8793" y="11924"/>
                    <a:pt x="8793" y="11904"/>
                  </a:cubicBezTo>
                  <a:cubicBezTo>
                    <a:pt x="8833" y="11904"/>
                    <a:pt x="8882" y="11895"/>
                    <a:pt x="8921" y="11895"/>
                  </a:cubicBezTo>
                  <a:cubicBezTo>
                    <a:pt x="9618" y="12866"/>
                    <a:pt x="9510" y="13965"/>
                    <a:pt x="9510" y="13985"/>
                  </a:cubicBezTo>
                  <a:cubicBezTo>
                    <a:pt x="9587" y="14035"/>
                    <a:pt x="9663" y="14058"/>
                    <a:pt x="9739" y="14058"/>
                  </a:cubicBezTo>
                  <a:cubicBezTo>
                    <a:pt x="10442" y="14058"/>
                    <a:pt x="11050" y="12077"/>
                    <a:pt x="11050" y="12042"/>
                  </a:cubicBezTo>
                  <a:cubicBezTo>
                    <a:pt x="11041" y="12002"/>
                    <a:pt x="11021" y="11973"/>
                    <a:pt x="11001" y="11944"/>
                  </a:cubicBezTo>
                  <a:cubicBezTo>
                    <a:pt x="10707" y="12071"/>
                    <a:pt x="10707" y="12071"/>
                    <a:pt x="10599" y="12091"/>
                  </a:cubicBezTo>
                  <a:cubicBezTo>
                    <a:pt x="10589" y="12071"/>
                    <a:pt x="9647" y="9775"/>
                    <a:pt x="9991" y="9490"/>
                  </a:cubicBezTo>
                  <a:lnTo>
                    <a:pt x="9991" y="9490"/>
                  </a:lnTo>
                  <a:cubicBezTo>
                    <a:pt x="10050" y="9520"/>
                    <a:pt x="10118" y="9549"/>
                    <a:pt x="10187" y="9569"/>
                  </a:cubicBezTo>
                  <a:cubicBezTo>
                    <a:pt x="10629" y="8931"/>
                    <a:pt x="9323" y="8106"/>
                    <a:pt x="10108" y="7704"/>
                  </a:cubicBezTo>
                  <a:lnTo>
                    <a:pt x="10108" y="7704"/>
                  </a:lnTo>
                  <a:cubicBezTo>
                    <a:pt x="10148" y="7773"/>
                    <a:pt x="10197" y="7881"/>
                    <a:pt x="10216" y="7959"/>
                  </a:cubicBezTo>
                  <a:cubicBezTo>
                    <a:pt x="9922" y="8195"/>
                    <a:pt x="10157" y="8401"/>
                    <a:pt x="10491" y="8705"/>
                  </a:cubicBezTo>
                  <a:cubicBezTo>
                    <a:pt x="10413" y="8892"/>
                    <a:pt x="10393" y="8950"/>
                    <a:pt x="10629" y="9569"/>
                  </a:cubicBezTo>
                  <a:cubicBezTo>
                    <a:pt x="10658" y="9549"/>
                    <a:pt x="10697" y="9539"/>
                    <a:pt x="10727" y="9539"/>
                  </a:cubicBezTo>
                  <a:cubicBezTo>
                    <a:pt x="10736" y="9520"/>
                    <a:pt x="10756" y="9480"/>
                    <a:pt x="10776" y="9441"/>
                  </a:cubicBezTo>
                  <a:cubicBezTo>
                    <a:pt x="11001" y="9539"/>
                    <a:pt x="11001" y="9539"/>
                    <a:pt x="11286" y="11443"/>
                  </a:cubicBezTo>
                  <a:cubicBezTo>
                    <a:pt x="11316" y="11432"/>
                    <a:pt x="11340" y="11424"/>
                    <a:pt x="11361" y="11424"/>
                  </a:cubicBezTo>
                  <a:cubicBezTo>
                    <a:pt x="11433" y="11424"/>
                    <a:pt x="11469" y="11529"/>
                    <a:pt x="11630" y="12002"/>
                  </a:cubicBezTo>
                  <a:cubicBezTo>
                    <a:pt x="11659" y="11993"/>
                    <a:pt x="11708" y="11983"/>
                    <a:pt x="11728" y="11973"/>
                  </a:cubicBezTo>
                  <a:lnTo>
                    <a:pt x="11728" y="12002"/>
                  </a:lnTo>
                  <a:cubicBezTo>
                    <a:pt x="11541" y="13376"/>
                    <a:pt x="11541" y="13376"/>
                    <a:pt x="11394" y="13936"/>
                  </a:cubicBezTo>
                  <a:cubicBezTo>
                    <a:pt x="11541" y="13651"/>
                    <a:pt x="12022" y="12532"/>
                    <a:pt x="12101" y="9893"/>
                  </a:cubicBezTo>
                  <a:cubicBezTo>
                    <a:pt x="12032" y="8666"/>
                    <a:pt x="12032" y="8646"/>
                    <a:pt x="11914" y="7969"/>
                  </a:cubicBezTo>
                  <a:cubicBezTo>
                    <a:pt x="11659" y="6821"/>
                    <a:pt x="11659" y="6772"/>
                    <a:pt x="11423" y="6114"/>
                  </a:cubicBezTo>
                  <a:cubicBezTo>
                    <a:pt x="10992" y="5035"/>
                    <a:pt x="10972" y="4986"/>
                    <a:pt x="10638" y="4377"/>
                  </a:cubicBezTo>
                  <a:cubicBezTo>
                    <a:pt x="10059" y="3406"/>
                    <a:pt x="10020" y="3347"/>
                    <a:pt x="9569" y="2768"/>
                  </a:cubicBezTo>
                  <a:cubicBezTo>
                    <a:pt x="9068" y="2130"/>
                    <a:pt x="8627" y="1600"/>
                    <a:pt x="7743" y="884"/>
                  </a:cubicBezTo>
                  <a:cubicBezTo>
                    <a:pt x="7558" y="725"/>
                    <a:pt x="7357" y="582"/>
                    <a:pt x="7161" y="448"/>
                  </a:cubicBezTo>
                  <a:lnTo>
                    <a:pt x="7161" y="448"/>
                  </a:lnTo>
                  <a:cubicBezTo>
                    <a:pt x="7201" y="480"/>
                    <a:pt x="7276" y="541"/>
                    <a:pt x="7469" y="697"/>
                  </a:cubicBezTo>
                  <a:cubicBezTo>
                    <a:pt x="7076" y="501"/>
                    <a:pt x="6782" y="157"/>
                    <a:pt x="6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10" name="Google Shape;2210;p64"/>
            <p:cNvSpPr/>
            <p:nvPr/>
          </p:nvSpPr>
          <p:spPr>
            <a:xfrm>
              <a:off x="3804135" y="1971256"/>
              <a:ext cx="648093" cy="1265430"/>
            </a:xfrm>
            <a:custGeom>
              <a:avLst/>
              <a:gdLst/>
              <a:ahLst/>
              <a:cxnLst/>
              <a:rect l="l" t="t" r="r" b="b"/>
              <a:pathLst>
                <a:path w="11188" h="21846" extrusionOk="0">
                  <a:moveTo>
                    <a:pt x="9559" y="0"/>
                  </a:moveTo>
                  <a:lnTo>
                    <a:pt x="9559" y="0"/>
                  </a:lnTo>
                  <a:cubicBezTo>
                    <a:pt x="9559" y="0"/>
                    <a:pt x="9559" y="0"/>
                    <a:pt x="9559" y="0"/>
                  </a:cubicBezTo>
                  <a:lnTo>
                    <a:pt x="9559" y="0"/>
                  </a:lnTo>
                  <a:cubicBezTo>
                    <a:pt x="9559" y="0"/>
                    <a:pt x="9559" y="0"/>
                    <a:pt x="9559" y="0"/>
                  </a:cubicBezTo>
                  <a:close/>
                  <a:moveTo>
                    <a:pt x="9559" y="0"/>
                  </a:moveTo>
                  <a:cubicBezTo>
                    <a:pt x="9343" y="69"/>
                    <a:pt x="9048" y="196"/>
                    <a:pt x="8842" y="275"/>
                  </a:cubicBezTo>
                  <a:cubicBezTo>
                    <a:pt x="8087" y="638"/>
                    <a:pt x="7969" y="707"/>
                    <a:pt x="7105" y="1237"/>
                  </a:cubicBezTo>
                  <a:lnTo>
                    <a:pt x="6742" y="1482"/>
                  </a:lnTo>
                  <a:lnTo>
                    <a:pt x="6664" y="1541"/>
                  </a:lnTo>
                  <a:cubicBezTo>
                    <a:pt x="4524" y="3199"/>
                    <a:pt x="0" y="7684"/>
                    <a:pt x="4230" y="13553"/>
                  </a:cubicBezTo>
                  <a:cubicBezTo>
                    <a:pt x="4233" y="13553"/>
                    <a:pt x="4236" y="13552"/>
                    <a:pt x="4239" y="13552"/>
                  </a:cubicBezTo>
                  <a:cubicBezTo>
                    <a:pt x="4432" y="13552"/>
                    <a:pt x="4602" y="13855"/>
                    <a:pt x="4554" y="14377"/>
                  </a:cubicBezTo>
                  <a:cubicBezTo>
                    <a:pt x="4436" y="14475"/>
                    <a:pt x="4436" y="14475"/>
                    <a:pt x="4377" y="14681"/>
                  </a:cubicBezTo>
                  <a:cubicBezTo>
                    <a:pt x="4357" y="14652"/>
                    <a:pt x="4308" y="14632"/>
                    <a:pt x="4279" y="14603"/>
                  </a:cubicBezTo>
                  <a:lnTo>
                    <a:pt x="4279" y="14603"/>
                  </a:lnTo>
                  <a:cubicBezTo>
                    <a:pt x="4171" y="14878"/>
                    <a:pt x="4524" y="16448"/>
                    <a:pt x="5349" y="17301"/>
                  </a:cubicBezTo>
                  <a:cubicBezTo>
                    <a:pt x="6085" y="18077"/>
                    <a:pt x="6144" y="19196"/>
                    <a:pt x="6723" y="20049"/>
                  </a:cubicBezTo>
                  <a:cubicBezTo>
                    <a:pt x="6909" y="20324"/>
                    <a:pt x="7616" y="21256"/>
                    <a:pt x="9176" y="21845"/>
                  </a:cubicBezTo>
                  <a:cubicBezTo>
                    <a:pt x="8636" y="21610"/>
                    <a:pt x="8047" y="21345"/>
                    <a:pt x="7753" y="20726"/>
                  </a:cubicBezTo>
                  <a:cubicBezTo>
                    <a:pt x="7792" y="20726"/>
                    <a:pt x="7831" y="20717"/>
                    <a:pt x="7861" y="20717"/>
                  </a:cubicBezTo>
                  <a:cubicBezTo>
                    <a:pt x="7851" y="20677"/>
                    <a:pt x="7831" y="20638"/>
                    <a:pt x="7812" y="20609"/>
                  </a:cubicBezTo>
                  <a:lnTo>
                    <a:pt x="7812" y="20609"/>
                  </a:lnTo>
                  <a:cubicBezTo>
                    <a:pt x="7890" y="20618"/>
                    <a:pt x="7969" y="20618"/>
                    <a:pt x="8047" y="20628"/>
                  </a:cubicBezTo>
                  <a:cubicBezTo>
                    <a:pt x="8077" y="20609"/>
                    <a:pt x="8106" y="20579"/>
                    <a:pt x="8136" y="20560"/>
                  </a:cubicBezTo>
                  <a:cubicBezTo>
                    <a:pt x="8096" y="20491"/>
                    <a:pt x="8057" y="20412"/>
                    <a:pt x="8038" y="20344"/>
                  </a:cubicBezTo>
                  <a:lnTo>
                    <a:pt x="8038" y="20344"/>
                  </a:lnTo>
                  <a:cubicBezTo>
                    <a:pt x="8106" y="20363"/>
                    <a:pt x="8204" y="20373"/>
                    <a:pt x="8283" y="20373"/>
                  </a:cubicBezTo>
                  <a:cubicBezTo>
                    <a:pt x="8488" y="19537"/>
                    <a:pt x="8789" y="19457"/>
                    <a:pt x="8993" y="19457"/>
                  </a:cubicBezTo>
                  <a:cubicBezTo>
                    <a:pt x="9024" y="19457"/>
                    <a:pt x="9052" y="19459"/>
                    <a:pt x="9078" y="19460"/>
                  </a:cubicBezTo>
                  <a:cubicBezTo>
                    <a:pt x="9119" y="19466"/>
                    <a:pt x="9155" y="19468"/>
                    <a:pt x="9188" y="19468"/>
                  </a:cubicBezTo>
                  <a:cubicBezTo>
                    <a:pt x="9337" y="19468"/>
                    <a:pt x="9411" y="19419"/>
                    <a:pt x="9451" y="19362"/>
                  </a:cubicBezTo>
                  <a:cubicBezTo>
                    <a:pt x="9470" y="19333"/>
                    <a:pt x="9500" y="19264"/>
                    <a:pt x="9519" y="19235"/>
                  </a:cubicBezTo>
                  <a:cubicBezTo>
                    <a:pt x="9657" y="18970"/>
                    <a:pt x="9568" y="18666"/>
                    <a:pt x="9716" y="18410"/>
                  </a:cubicBezTo>
                  <a:cubicBezTo>
                    <a:pt x="9824" y="18204"/>
                    <a:pt x="10098" y="18204"/>
                    <a:pt x="10206" y="18008"/>
                  </a:cubicBezTo>
                  <a:cubicBezTo>
                    <a:pt x="10216" y="17969"/>
                    <a:pt x="10246" y="17930"/>
                    <a:pt x="10255" y="17890"/>
                  </a:cubicBezTo>
                  <a:cubicBezTo>
                    <a:pt x="10324" y="17684"/>
                    <a:pt x="10206" y="17517"/>
                    <a:pt x="10118" y="17390"/>
                  </a:cubicBezTo>
                  <a:cubicBezTo>
                    <a:pt x="9608" y="17390"/>
                    <a:pt x="9323" y="16909"/>
                    <a:pt x="8882" y="16762"/>
                  </a:cubicBezTo>
                  <a:cubicBezTo>
                    <a:pt x="8361" y="15604"/>
                    <a:pt x="5496" y="13366"/>
                    <a:pt x="4829" y="13209"/>
                  </a:cubicBezTo>
                  <a:cubicBezTo>
                    <a:pt x="4730" y="13307"/>
                    <a:pt x="4730" y="13307"/>
                    <a:pt x="4730" y="13543"/>
                  </a:cubicBezTo>
                  <a:cubicBezTo>
                    <a:pt x="4701" y="13543"/>
                    <a:pt x="4662" y="13553"/>
                    <a:pt x="4622" y="13553"/>
                  </a:cubicBezTo>
                  <a:cubicBezTo>
                    <a:pt x="3896" y="12876"/>
                    <a:pt x="3896" y="12876"/>
                    <a:pt x="3935" y="12630"/>
                  </a:cubicBezTo>
                  <a:cubicBezTo>
                    <a:pt x="4034" y="11953"/>
                    <a:pt x="4034" y="11953"/>
                    <a:pt x="3533" y="11649"/>
                  </a:cubicBezTo>
                  <a:cubicBezTo>
                    <a:pt x="3553" y="11511"/>
                    <a:pt x="3553" y="11511"/>
                    <a:pt x="3749" y="11148"/>
                  </a:cubicBezTo>
                  <a:cubicBezTo>
                    <a:pt x="3883" y="10881"/>
                    <a:pt x="3940" y="10766"/>
                    <a:pt x="3821" y="10766"/>
                  </a:cubicBezTo>
                  <a:cubicBezTo>
                    <a:pt x="3729" y="10766"/>
                    <a:pt x="3534" y="10833"/>
                    <a:pt x="3190" y="10952"/>
                  </a:cubicBezTo>
                  <a:cubicBezTo>
                    <a:pt x="3131" y="10893"/>
                    <a:pt x="3052" y="10795"/>
                    <a:pt x="3033" y="10717"/>
                  </a:cubicBezTo>
                  <a:cubicBezTo>
                    <a:pt x="2768" y="9941"/>
                    <a:pt x="3494" y="8852"/>
                    <a:pt x="3671" y="8813"/>
                  </a:cubicBezTo>
                  <a:cubicBezTo>
                    <a:pt x="3716" y="8805"/>
                    <a:pt x="3759" y="8801"/>
                    <a:pt x="3797" y="8801"/>
                  </a:cubicBezTo>
                  <a:cubicBezTo>
                    <a:pt x="4503" y="8801"/>
                    <a:pt x="4067" y="10097"/>
                    <a:pt x="4672" y="10422"/>
                  </a:cubicBezTo>
                  <a:cubicBezTo>
                    <a:pt x="4760" y="10314"/>
                    <a:pt x="4779" y="10304"/>
                    <a:pt x="4809" y="9981"/>
                  </a:cubicBezTo>
                  <a:cubicBezTo>
                    <a:pt x="4858" y="9323"/>
                    <a:pt x="4868" y="9245"/>
                    <a:pt x="5957" y="8204"/>
                  </a:cubicBezTo>
                  <a:cubicBezTo>
                    <a:pt x="6516" y="7684"/>
                    <a:pt x="7370" y="7861"/>
                    <a:pt x="7920" y="7331"/>
                  </a:cubicBezTo>
                  <a:cubicBezTo>
                    <a:pt x="8528" y="6752"/>
                    <a:pt x="8136" y="6752"/>
                    <a:pt x="7527" y="6752"/>
                  </a:cubicBezTo>
                  <a:cubicBezTo>
                    <a:pt x="7649" y="6587"/>
                    <a:pt x="7916" y="6433"/>
                    <a:pt x="8148" y="6433"/>
                  </a:cubicBezTo>
                  <a:cubicBezTo>
                    <a:pt x="8288" y="6433"/>
                    <a:pt x="8415" y="6490"/>
                    <a:pt x="8489" y="6634"/>
                  </a:cubicBezTo>
                  <a:cubicBezTo>
                    <a:pt x="8579" y="6646"/>
                    <a:pt x="8700" y="6661"/>
                    <a:pt x="8828" y="6661"/>
                  </a:cubicBezTo>
                  <a:cubicBezTo>
                    <a:pt x="9342" y="6661"/>
                    <a:pt x="9979" y="6415"/>
                    <a:pt x="9264" y="4711"/>
                  </a:cubicBezTo>
                  <a:lnTo>
                    <a:pt x="9264" y="4711"/>
                  </a:lnTo>
                  <a:cubicBezTo>
                    <a:pt x="9147" y="4730"/>
                    <a:pt x="9039" y="4789"/>
                    <a:pt x="8931" y="4828"/>
                  </a:cubicBezTo>
                  <a:cubicBezTo>
                    <a:pt x="8901" y="4809"/>
                    <a:pt x="8852" y="4779"/>
                    <a:pt x="8832" y="4769"/>
                  </a:cubicBezTo>
                  <a:cubicBezTo>
                    <a:pt x="8924" y="4070"/>
                    <a:pt x="8871" y="3819"/>
                    <a:pt x="8691" y="3819"/>
                  </a:cubicBezTo>
                  <a:cubicBezTo>
                    <a:pt x="8543" y="3819"/>
                    <a:pt x="8309" y="3989"/>
                    <a:pt x="7998" y="4220"/>
                  </a:cubicBezTo>
                  <a:cubicBezTo>
                    <a:pt x="7890" y="4289"/>
                    <a:pt x="7890" y="4465"/>
                    <a:pt x="7890" y="4534"/>
                  </a:cubicBezTo>
                  <a:lnTo>
                    <a:pt x="6968" y="5594"/>
                  </a:lnTo>
                  <a:cubicBezTo>
                    <a:pt x="6929" y="5613"/>
                    <a:pt x="6880" y="5613"/>
                    <a:pt x="6840" y="5623"/>
                  </a:cubicBezTo>
                  <a:cubicBezTo>
                    <a:pt x="6772" y="5319"/>
                    <a:pt x="7125" y="5034"/>
                    <a:pt x="6889" y="4720"/>
                  </a:cubicBezTo>
                  <a:cubicBezTo>
                    <a:pt x="5898" y="3386"/>
                    <a:pt x="8646" y="2679"/>
                    <a:pt x="8832" y="2679"/>
                  </a:cubicBezTo>
                  <a:cubicBezTo>
                    <a:pt x="8842" y="2718"/>
                    <a:pt x="8842" y="2758"/>
                    <a:pt x="8842" y="2797"/>
                  </a:cubicBezTo>
                  <a:cubicBezTo>
                    <a:pt x="9216" y="2729"/>
                    <a:pt x="9391" y="2249"/>
                    <a:pt x="9782" y="2249"/>
                  </a:cubicBezTo>
                  <a:cubicBezTo>
                    <a:pt x="9843" y="2249"/>
                    <a:pt x="9908" y="2260"/>
                    <a:pt x="9981" y="2287"/>
                  </a:cubicBezTo>
                  <a:cubicBezTo>
                    <a:pt x="10216" y="3072"/>
                    <a:pt x="8793" y="3543"/>
                    <a:pt x="9421" y="4298"/>
                  </a:cubicBezTo>
                  <a:cubicBezTo>
                    <a:pt x="9667" y="4249"/>
                    <a:pt x="9627" y="4151"/>
                    <a:pt x="9470" y="3847"/>
                  </a:cubicBezTo>
                  <a:cubicBezTo>
                    <a:pt x="9480" y="3827"/>
                    <a:pt x="9490" y="3778"/>
                    <a:pt x="9510" y="3749"/>
                  </a:cubicBezTo>
                  <a:cubicBezTo>
                    <a:pt x="9608" y="3876"/>
                    <a:pt x="9618" y="4033"/>
                    <a:pt x="9686" y="4171"/>
                  </a:cubicBezTo>
                  <a:cubicBezTo>
                    <a:pt x="9814" y="4053"/>
                    <a:pt x="9814" y="4053"/>
                    <a:pt x="10079" y="3543"/>
                  </a:cubicBezTo>
                  <a:cubicBezTo>
                    <a:pt x="10098" y="3602"/>
                    <a:pt x="10157" y="3690"/>
                    <a:pt x="10206" y="3729"/>
                  </a:cubicBezTo>
                  <a:cubicBezTo>
                    <a:pt x="10452" y="3582"/>
                    <a:pt x="11188" y="3121"/>
                    <a:pt x="10471" y="2826"/>
                  </a:cubicBezTo>
                  <a:cubicBezTo>
                    <a:pt x="10707" y="2571"/>
                    <a:pt x="10589" y="2208"/>
                    <a:pt x="10746" y="1924"/>
                  </a:cubicBezTo>
                  <a:cubicBezTo>
                    <a:pt x="10609" y="1894"/>
                    <a:pt x="10589" y="1894"/>
                    <a:pt x="10422" y="1816"/>
                  </a:cubicBezTo>
                  <a:cubicBezTo>
                    <a:pt x="10609" y="1570"/>
                    <a:pt x="10609" y="1570"/>
                    <a:pt x="10619" y="1502"/>
                  </a:cubicBezTo>
                  <a:lnTo>
                    <a:pt x="10619" y="1502"/>
                  </a:lnTo>
                  <a:cubicBezTo>
                    <a:pt x="10550" y="1531"/>
                    <a:pt x="10462" y="1551"/>
                    <a:pt x="10393" y="1570"/>
                  </a:cubicBezTo>
                  <a:lnTo>
                    <a:pt x="10471" y="1482"/>
                  </a:lnTo>
                  <a:cubicBezTo>
                    <a:pt x="10462" y="1443"/>
                    <a:pt x="10462" y="1403"/>
                    <a:pt x="10452" y="1374"/>
                  </a:cubicBezTo>
                  <a:cubicBezTo>
                    <a:pt x="10167" y="1394"/>
                    <a:pt x="9775" y="1531"/>
                    <a:pt x="9510" y="1874"/>
                  </a:cubicBezTo>
                  <a:cubicBezTo>
                    <a:pt x="9529" y="1914"/>
                    <a:pt x="9539" y="1943"/>
                    <a:pt x="9559" y="1982"/>
                  </a:cubicBezTo>
                  <a:cubicBezTo>
                    <a:pt x="9431" y="2169"/>
                    <a:pt x="9431" y="2169"/>
                    <a:pt x="8882" y="2424"/>
                  </a:cubicBezTo>
                  <a:cubicBezTo>
                    <a:pt x="8950" y="2277"/>
                    <a:pt x="9127" y="2218"/>
                    <a:pt x="9215" y="2081"/>
                  </a:cubicBezTo>
                  <a:cubicBezTo>
                    <a:pt x="9186" y="2061"/>
                    <a:pt x="9166" y="2012"/>
                    <a:pt x="9147" y="1982"/>
                  </a:cubicBezTo>
                  <a:cubicBezTo>
                    <a:pt x="9461" y="1590"/>
                    <a:pt x="9981" y="1541"/>
                    <a:pt x="10314" y="1207"/>
                  </a:cubicBezTo>
                  <a:cubicBezTo>
                    <a:pt x="10295" y="1188"/>
                    <a:pt x="10265" y="1148"/>
                    <a:pt x="10246" y="1129"/>
                  </a:cubicBezTo>
                  <a:cubicBezTo>
                    <a:pt x="10158" y="1102"/>
                    <a:pt x="10079" y="1090"/>
                    <a:pt x="10006" y="1090"/>
                  </a:cubicBezTo>
                  <a:cubicBezTo>
                    <a:pt x="9439" y="1090"/>
                    <a:pt x="9260" y="1816"/>
                    <a:pt x="8774" y="1973"/>
                  </a:cubicBezTo>
                  <a:cubicBezTo>
                    <a:pt x="8931" y="1825"/>
                    <a:pt x="8931" y="1825"/>
                    <a:pt x="8950" y="1678"/>
                  </a:cubicBezTo>
                  <a:cubicBezTo>
                    <a:pt x="8734" y="1678"/>
                    <a:pt x="8626" y="1884"/>
                    <a:pt x="8430" y="1933"/>
                  </a:cubicBezTo>
                  <a:cubicBezTo>
                    <a:pt x="8361" y="1914"/>
                    <a:pt x="8283" y="1874"/>
                    <a:pt x="8204" y="1874"/>
                  </a:cubicBezTo>
                  <a:cubicBezTo>
                    <a:pt x="8303" y="1747"/>
                    <a:pt x="8312" y="1717"/>
                    <a:pt x="8352" y="1570"/>
                  </a:cubicBezTo>
                  <a:lnTo>
                    <a:pt x="8352" y="1570"/>
                  </a:lnTo>
                  <a:cubicBezTo>
                    <a:pt x="8263" y="1580"/>
                    <a:pt x="8263" y="1580"/>
                    <a:pt x="8038" y="1688"/>
                  </a:cubicBezTo>
                  <a:cubicBezTo>
                    <a:pt x="8038" y="1649"/>
                    <a:pt x="8047" y="1600"/>
                    <a:pt x="8047" y="1570"/>
                  </a:cubicBezTo>
                  <a:lnTo>
                    <a:pt x="7959" y="1482"/>
                  </a:lnTo>
                  <a:cubicBezTo>
                    <a:pt x="7989" y="1443"/>
                    <a:pt x="8008" y="1403"/>
                    <a:pt x="8018" y="1384"/>
                  </a:cubicBezTo>
                  <a:cubicBezTo>
                    <a:pt x="8361" y="1345"/>
                    <a:pt x="8312" y="981"/>
                    <a:pt x="8509" y="815"/>
                  </a:cubicBezTo>
                  <a:lnTo>
                    <a:pt x="8509" y="815"/>
                  </a:lnTo>
                  <a:cubicBezTo>
                    <a:pt x="8479" y="834"/>
                    <a:pt x="8430" y="844"/>
                    <a:pt x="8391" y="854"/>
                  </a:cubicBezTo>
                  <a:cubicBezTo>
                    <a:pt x="8450" y="815"/>
                    <a:pt x="8538" y="766"/>
                    <a:pt x="8597" y="716"/>
                  </a:cubicBezTo>
                  <a:lnTo>
                    <a:pt x="8597" y="716"/>
                  </a:lnTo>
                  <a:cubicBezTo>
                    <a:pt x="8528" y="736"/>
                    <a:pt x="8440" y="756"/>
                    <a:pt x="8361" y="766"/>
                  </a:cubicBezTo>
                  <a:cubicBezTo>
                    <a:pt x="8332" y="756"/>
                    <a:pt x="8293" y="736"/>
                    <a:pt x="8263" y="707"/>
                  </a:cubicBezTo>
                  <a:cubicBezTo>
                    <a:pt x="8832" y="304"/>
                    <a:pt x="8832" y="304"/>
                    <a:pt x="9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11" name="Google Shape;2211;p64"/>
            <p:cNvSpPr/>
            <p:nvPr/>
          </p:nvSpPr>
          <p:spPr>
            <a:xfrm>
              <a:off x="4446496" y="2001262"/>
              <a:ext cx="258704" cy="284701"/>
            </a:xfrm>
            <a:custGeom>
              <a:avLst/>
              <a:gdLst/>
              <a:ahLst/>
              <a:cxnLst/>
              <a:rect l="l" t="t" r="r" b="b"/>
              <a:pathLst>
                <a:path w="4466" h="4915" extrusionOk="0">
                  <a:moveTo>
                    <a:pt x="3784" y="0"/>
                  </a:moveTo>
                  <a:cubicBezTo>
                    <a:pt x="3705" y="0"/>
                    <a:pt x="3629" y="55"/>
                    <a:pt x="3551" y="55"/>
                  </a:cubicBezTo>
                  <a:cubicBezTo>
                    <a:pt x="3513" y="55"/>
                    <a:pt x="3475" y="42"/>
                    <a:pt x="3435" y="2"/>
                  </a:cubicBezTo>
                  <a:cubicBezTo>
                    <a:pt x="3337" y="12"/>
                    <a:pt x="3229" y="32"/>
                    <a:pt x="3180" y="159"/>
                  </a:cubicBezTo>
                  <a:lnTo>
                    <a:pt x="3151" y="159"/>
                  </a:lnTo>
                  <a:cubicBezTo>
                    <a:pt x="3141" y="140"/>
                    <a:pt x="3141" y="140"/>
                    <a:pt x="3141" y="81"/>
                  </a:cubicBezTo>
                  <a:cubicBezTo>
                    <a:pt x="3131" y="81"/>
                    <a:pt x="3102" y="61"/>
                    <a:pt x="3092" y="61"/>
                  </a:cubicBezTo>
                  <a:cubicBezTo>
                    <a:pt x="3092" y="81"/>
                    <a:pt x="3082" y="81"/>
                    <a:pt x="3082" y="81"/>
                  </a:cubicBezTo>
                  <a:cubicBezTo>
                    <a:pt x="3082" y="91"/>
                    <a:pt x="3072" y="91"/>
                    <a:pt x="3072" y="91"/>
                  </a:cubicBezTo>
                  <a:cubicBezTo>
                    <a:pt x="3072" y="95"/>
                    <a:pt x="3067" y="95"/>
                    <a:pt x="3062" y="95"/>
                  </a:cubicBezTo>
                  <a:cubicBezTo>
                    <a:pt x="3058" y="95"/>
                    <a:pt x="3053" y="95"/>
                    <a:pt x="3053" y="100"/>
                  </a:cubicBezTo>
                  <a:cubicBezTo>
                    <a:pt x="3053" y="110"/>
                    <a:pt x="3043" y="110"/>
                    <a:pt x="3043" y="110"/>
                  </a:cubicBezTo>
                  <a:cubicBezTo>
                    <a:pt x="3043" y="130"/>
                    <a:pt x="3033" y="130"/>
                    <a:pt x="3033" y="130"/>
                  </a:cubicBezTo>
                  <a:cubicBezTo>
                    <a:pt x="3033" y="140"/>
                    <a:pt x="3023" y="140"/>
                    <a:pt x="3023" y="140"/>
                  </a:cubicBezTo>
                  <a:cubicBezTo>
                    <a:pt x="3023" y="149"/>
                    <a:pt x="3004" y="149"/>
                    <a:pt x="3004" y="149"/>
                  </a:cubicBezTo>
                  <a:cubicBezTo>
                    <a:pt x="3004" y="159"/>
                    <a:pt x="2994" y="159"/>
                    <a:pt x="2994" y="159"/>
                  </a:cubicBezTo>
                  <a:lnTo>
                    <a:pt x="2974" y="140"/>
                  </a:lnTo>
                  <a:lnTo>
                    <a:pt x="2974" y="110"/>
                  </a:lnTo>
                  <a:cubicBezTo>
                    <a:pt x="2945" y="130"/>
                    <a:pt x="2945" y="130"/>
                    <a:pt x="2886" y="149"/>
                  </a:cubicBezTo>
                  <a:cubicBezTo>
                    <a:pt x="2896" y="140"/>
                    <a:pt x="2905" y="110"/>
                    <a:pt x="2905" y="100"/>
                  </a:cubicBezTo>
                  <a:cubicBezTo>
                    <a:pt x="2904" y="100"/>
                    <a:pt x="2902" y="100"/>
                    <a:pt x="2899" y="100"/>
                  </a:cubicBezTo>
                  <a:cubicBezTo>
                    <a:pt x="2828" y="100"/>
                    <a:pt x="2317" y="198"/>
                    <a:pt x="2317" y="198"/>
                  </a:cubicBezTo>
                  <a:cubicBezTo>
                    <a:pt x="2140" y="248"/>
                    <a:pt x="1993" y="355"/>
                    <a:pt x="1816" y="424"/>
                  </a:cubicBezTo>
                  <a:cubicBezTo>
                    <a:pt x="1723" y="459"/>
                    <a:pt x="1625" y="459"/>
                    <a:pt x="1527" y="459"/>
                  </a:cubicBezTo>
                  <a:cubicBezTo>
                    <a:pt x="1428" y="459"/>
                    <a:pt x="1330" y="459"/>
                    <a:pt x="1237" y="493"/>
                  </a:cubicBezTo>
                  <a:cubicBezTo>
                    <a:pt x="1159" y="542"/>
                    <a:pt x="1159" y="542"/>
                    <a:pt x="1110" y="719"/>
                  </a:cubicBezTo>
                  <a:cubicBezTo>
                    <a:pt x="766" y="885"/>
                    <a:pt x="1237" y="1072"/>
                    <a:pt x="1237" y="1072"/>
                  </a:cubicBezTo>
                  <a:cubicBezTo>
                    <a:pt x="1532" y="1170"/>
                    <a:pt x="697" y="2799"/>
                    <a:pt x="688" y="2809"/>
                  </a:cubicBezTo>
                  <a:cubicBezTo>
                    <a:pt x="665" y="2807"/>
                    <a:pt x="637" y="2802"/>
                    <a:pt x="605" y="2802"/>
                  </a:cubicBezTo>
                  <a:cubicBezTo>
                    <a:pt x="496" y="2802"/>
                    <a:pt x="338" y="2851"/>
                    <a:pt x="187" y="3192"/>
                  </a:cubicBezTo>
                  <a:cubicBezTo>
                    <a:pt x="148" y="3280"/>
                    <a:pt x="1" y="4104"/>
                    <a:pt x="30" y="4340"/>
                  </a:cubicBezTo>
                  <a:cubicBezTo>
                    <a:pt x="49" y="4572"/>
                    <a:pt x="116" y="4632"/>
                    <a:pt x="195" y="4632"/>
                  </a:cubicBezTo>
                  <a:cubicBezTo>
                    <a:pt x="240" y="4632"/>
                    <a:pt x="288" y="4613"/>
                    <a:pt x="334" y="4595"/>
                  </a:cubicBezTo>
                  <a:lnTo>
                    <a:pt x="334" y="4595"/>
                  </a:lnTo>
                  <a:cubicBezTo>
                    <a:pt x="305" y="4742"/>
                    <a:pt x="295" y="4772"/>
                    <a:pt x="305" y="4811"/>
                  </a:cubicBezTo>
                  <a:cubicBezTo>
                    <a:pt x="331" y="4875"/>
                    <a:pt x="402" y="4914"/>
                    <a:pt x="474" y="4914"/>
                  </a:cubicBezTo>
                  <a:cubicBezTo>
                    <a:pt x="512" y="4914"/>
                    <a:pt x="549" y="4903"/>
                    <a:pt x="580" y="4880"/>
                  </a:cubicBezTo>
                  <a:lnTo>
                    <a:pt x="1325" y="4065"/>
                  </a:lnTo>
                  <a:cubicBezTo>
                    <a:pt x="1375" y="4006"/>
                    <a:pt x="1404" y="3947"/>
                    <a:pt x="1473" y="3771"/>
                  </a:cubicBezTo>
                  <a:cubicBezTo>
                    <a:pt x="1552" y="3776"/>
                    <a:pt x="1630" y="3788"/>
                    <a:pt x="1717" y="3788"/>
                  </a:cubicBezTo>
                  <a:cubicBezTo>
                    <a:pt x="1781" y="3788"/>
                    <a:pt x="1849" y="3782"/>
                    <a:pt x="1924" y="3761"/>
                  </a:cubicBezTo>
                  <a:cubicBezTo>
                    <a:pt x="2140" y="3702"/>
                    <a:pt x="2248" y="3476"/>
                    <a:pt x="2454" y="3417"/>
                  </a:cubicBezTo>
                  <a:cubicBezTo>
                    <a:pt x="2567" y="3382"/>
                    <a:pt x="2685" y="3381"/>
                    <a:pt x="2802" y="3381"/>
                  </a:cubicBezTo>
                  <a:cubicBezTo>
                    <a:pt x="2816" y="3381"/>
                    <a:pt x="2831" y="3381"/>
                    <a:pt x="2845" y="3381"/>
                  </a:cubicBezTo>
                  <a:cubicBezTo>
                    <a:pt x="2977" y="3381"/>
                    <a:pt x="3107" y="3378"/>
                    <a:pt x="3229" y="3329"/>
                  </a:cubicBezTo>
                  <a:cubicBezTo>
                    <a:pt x="3337" y="3290"/>
                    <a:pt x="3435" y="3211"/>
                    <a:pt x="3475" y="3172"/>
                  </a:cubicBezTo>
                  <a:cubicBezTo>
                    <a:pt x="3592" y="3054"/>
                    <a:pt x="3533" y="2995"/>
                    <a:pt x="3318" y="2986"/>
                  </a:cubicBezTo>
                  <a:cubicBezTo>
                    <a:pt x="3170" y="2986"/>
                    <a:pt x="3200" y="2887"/>
                    <a:pt x="3219" y="2878"/>
                  </a:cubicBezTo>
                  <a:cubicBezTo>
                    <a:pt x="3249" y="2809"/>
                    <a:pt x="3337" y="2838"/>
                    <a:pt x="3386" y="2789"/>
                  </a:cubicBezTo>
                  <a:cubicBezTo>
                    <a:pt x="3435" y="2740"/>
                    <a:pt x="3426" y="2652"/>
                    <a:pt x="3475" y="2603"/>
                  </a:cubicBezTo>
                  <a:cubicBezTo>
                    <a:pt x="3524" y="2564"/>
                    <a:pt x="3573" y="2534"/>
                    <a:pt x="3612" y="2495"/>
                  </a:cubicBezTo>
                  <a:cubicBezTo>
                    <a:pt x="3514" y="2426"/>
                    <a:pt x="3514" y="2426"/>
                    <a:pt x="3484" y="2387"/>
                  </a:cubicBezTo>
                  <a:cubicBezTo>
                    <a:pt x="3514" y="2387"/>
                    <a:pt x="3533" y="2387"/>
                    <a:pt x="3543" y="2397"/>
                  </a:cubicBezTo>
                  <a:cubicBezTo>
                    <a:pt x="3546" y="2398"/>
                    <a:pt x="3550" y="2398"/>
                    <a:pt x="3554" y="2398"/>
                  </a:cubicBezTo>
                  <a:cubicBezTo>
                    <a:pt x="3643" y="2398"/>
                    <a:pt x="3955" y="2210"/>
                    <a:pt x="3955" y="2210"/>
                  </a:cubicBezTo>
                  <a:cubicBezTo>
                    <a:pt x="3985" y="2181"/>
                    <a:pt x="3965" y="2102"/>
                    <a:pt x="3936" y="2004"/>
                  </a:cubicBezTo>
                  <a:cubicBezTo>
                    <a:pt x="4014" y="1886"/>
                    <a:pt x="4014" y="1886"/>
                    <a:pt x="3877" y="1671"/>
                  </a:cubicBezTo>
                  <a:cubicBezTo>
                    <a:pt x="3926" y="1612"/>
                    <a:pt x="3926" y="1612"/>
                    <a:pt x="3975" y="1612"/>
                  </a:cubicBezTo>
                  <a:cubicBezTo>
                    <a:pt x="4024" y="1671"/>
                    <a:pt x="4024" y="1759"/>
                    <a:pt x="4054" y="1837"/>
                  </a:cubicBezTo>
                  <a:cubicBezTo>
                    <a:pt x="4147" y="1400"/>
                    <a:pt x="4045" y="1307"/>
                    <a:pt x="3943" y="1307"/>
                  </a:cubicBezTo>
                  <a:cubicBezTo>
                    <a:pt x="3937" y="1307"/>
                    <a:pt x="3932" y="1307"/>
                    <a:pt x="3926" y="1307"/>
                  </a:cubicBezTo>
                  <a:cubicBezTo>
                    <a:pt x="3965" y="1209"/>
                    <a:pt x="4083" y="1160"/>
                    <a:pt x="4103" y="1052"/>
                  </a:cubicBezTo>
                  <a:lnTo>
                    <a:pt x="4073" y="1023"/>
                  </a:lnTo>
                  <a:cubicBezTo>
                    <a:pt x="4230" y="876"/>
                    <a:pt x="4230" y="876"/>
                    <a:pt x="4260" y="738"/>
                  </a:cubicBezTo>
                  <a:cubicBezTo>
                    <a:pt x="4397" y="670"/>
                    <a:pt x="4397" y="670"/>
                    <a:pt x="4427" y="620"/>
                  </a:cubicBezTo>
                  <a:cubicBezTo>
                    <a:pt x="4427" y="620"/>
                    <a:pt x="4446" y="611"/>
                    <a:pt x="4466" y="542"/>
                  </a:cubicBezTo>
                  <a:cubicBezTo>
                    <a:pt x="4433" y="509"/>
                    <a:pt x="4373" y="450"/>
                    <a:pt x="4305" y="450"/>
                  </a:cubicBezTo>
                  <a:cubicBezTo>
                    <a:pt x="4272" y="450"/>
                    <a:pt x="4236" y="464"/>
                    <a:pt x="4201" y="503"/>
                  </a:cubicBezTo>
                  <a:lnTo>
                    <a:pt x="4171" y="503"/>
                  </a:lnTo>
                  <a:cubicBezTo>
                    <a:pt x="4157" y="492"/>
                    <a:pt x="4149" y="486"/>
                    <a:pt x="4137" y="486"/>
                  </a:cubicBezTo>
                  <a:cubicBezTo>
                    <a:pt x="4117" y="486"/>
                    <a:pt x="4090" y="508"/>
                    <a:pt x="4014" y="571"/>
                  </a:cubicBezTo>
                  <a:cubicBezTo>
                    <a:pt x="4014" y="552"/>
                    <a:pt x="4005" y="552"/>
                    <a:pt x="4005" y="542"/>
                  </a:cubicBezTo>
                  <a:cubicBezTo>
                    <a:pt x="4024" y="522"/>
                    <a:pt x="4063" y="434"/>
                    <a:pt x="4014" y="385"/>
                  </a:cubicBezTo>
                  <a:lnTo>
                    <a:pt x="4014" y="385"/>
                  </a:lnTo>
                  <a:cubicBezTo>
                    <a:pt x="3906" y="444"/>
                    <a:pt x="3906" y="444"/>
                    <a:pt x="3887" y="444"/>
                  </a:cubicBezTo>
                  <a:lnTo>
                    <a:pt x="3936" y="395"/>
                  </a:lnTo>
                  <a:cubicBezTo>
                    <a:pt x="3857" y="346"/>
                    <a:pt x="3857" y="346"/>
                    <a:pt x="3838" y="326"/>
                  </a:cubicBezTo>
                  <a:lnTo>
                    <a:pt x="3838" y="326"/>
                  </a:lnTo>
                  <a:cubicBezTo>
                    <a:pt x="3887" y="333"/>
                    <a:pt x="3923" y="338"/>
                    <a:pt x="3950" y="338"/>
                  </a:cubicBezTo>
                  <a:cubicBezTo>
                    <a:pt x="4006" y="338"/>
                    <a:pt x="4027" y="316"/>
                    <a:pt x="4054" y="238"/>
                  </a:cubicBezTo>
                  <a:cubicBezTo>
                    <a:pt x="3828" y="12"/>
                    <a:pt x="3828" y="12"/>
                    <a:pt x="3808" y="2"/>
                  </a:cubicBezTo>
                  <a:cubicBezTo>
                    <a:pt x="3800" y="1"/>
                    <a:pt x="3792" y="0"/>
                    <a:pt x="3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12" name="Google Shape;2212;p64"/>
            <p:cNvSpPr/>
            <p:nvPr/>
          </p:nvSpPr>
          <p:spPr>
            <a:xfrm>
              <a:off x="4410118" y="1985506"/>
              <a:ext cx="195621" cy="69510"/>
            </a:xfrm>
            <a:custGeom>
              <a:avLst/>
              <a:gdLst/>
              <a:ahLst/>
              <a:cxnLst/>
              <a:rect l="l" t="t" r="r" b="b"/>
              <a:pathLst>
                <a:path w="3377" h="1200" extrusionOk="0">
                  <a:moveTo>
                    <a:pt x="1208" y="539"/>
                  </a:moveTo>
                  <a:cubicBezTo>
                    <a:pt x="1208" y="539"/>
                    <a:pt x="1266" y="549"/>
                    <a:pt x="1266" y="559"/>
                  </a:cubicBezTo>
                  <a:cubicBezTo>
                    <a:pt x="1276" y="559"/>
                    <a:pt x="1257" y="569"/>
                    <a:pt x="1217" y="598"/>
                  </a:cubicBezTo>
                  <a:cubicBezTo>
                    <a:pt x="1168" y="618"/>
                    <a:pt x="1119" y="637"/>
                    <a:pt x="1070" y="657"/>
                  </a:cubicBezTo>
                  <a:cubicBezTo>
                    <a:pt x="1129" y="588"/>
                    <a:pt x="1178" y="549"/>
                    <a:pt x="1178" y="549"/>
                  </a:cubicBezTo>
                  <a:lnTo>
                    <a:pt x="1208" y="539"/>
                  </a:lnTo>
                  <a:close/>
                  <a:moveTo>
                    <a:pt x="2668" y="0"/>
                  </a:moveTo>
                  <a:cubicBezTo>
                    <a:pt x="2603" y="0"/>
                    <a:pt x="2511" y="7"/>
                    <a:pt x="2395" y="29"/>
                  </a:cubicBezTo>
                  <a:cubicBezTo>
                    <a:pt x="2199" y="58"/>
                    <a:pt x="2179" y="68"/>
                    <a:pt x="2091" y="117"/>
                  </a:cubicBezTo>
                  <a:cubicBezTo>
                    <a:pt x="2020" y="153"/>
                    <a:pt x="1989" y="268"/>
                    <a:pt x="1889" y="268"/>
                  </a:cubicBezTo>
                  <a:cubicBezTo>
                    <a:pt x="1879" y="268"/>
                    <a:pt x="1867" y="267"/>
                    <a:pt x="1855" y="264"/>
                  </a:cubicBezTo>
                  <a:cubicBezTo>
                    <a:pt x="1865" y="255"/>
                    <a:pt x="1865" y="255"/>
                    <a:pt x="1953" y="215"/>
                  </a:cubicBezTo>
                  <a:lnTo>
                    <a:pt x="1944" y="206"/>
                  </a:lnTo>
                  <a:cubicBezTo>
                    <a:pt x="1914" y="206"/>
                    <a:pt x="1914" y="206"/>
                    <a:pt x="1865" y="215"/>
                  </a:cubicBezTo>
                  <a:cubicBezTo>
                    <a:pt x="1953" y="147"/>
                    <a:pt x="2071" y="107"/>
                    <a:pt x="2150" y="29"/>
                  </a:cubicBezTo>
                  <a:cubicBezTo>
                    <a:pt x="2144" y="24"/>
                    <a:pt x="2129" y="22"/>
                    <a:pt x="2107" y="22"/>
                  </a:cubicBezTo>
                  <a:cubicBezTo>
                    <a:pt x="1986" y="22"/>
                    <a:pt x="1661" y="84"/>
                    <a:pt x="1561" y="117"/>
                  </a:cubicBezTo>
                  <a:cubicBezTo>
                    <a:pt x="1561" y="117"/>
                    <a:pt x="1129" y="294"/>
                    <a:pt x="1090" y="421"/>
                  </a:cubicBezTo>
                  <a:cubicBezTo>
                    <a:pt x="1108" y="444"/>
                    <a:pt x="1118" y="456"/>
                    <a:pt x="1151" y="456"/>
                  </a:cubicBezTo>
                  <a:cubicBezTo>
                    <a:pt x="1191" y="456"/>
                    <a:pt x="1264" y="439"/>
                    <a:pt x="1424" y="402"/>
                  </a:cubicBezTo>
                  <a:lnTo>
                    <a:pt x="1424" y="402"/>
                  </a:lnTo>
                  <a:cubicBezTo>
                    <a:pt x="1365" y="451"/>
                    <a:pt x="1247" y="490"/>
                    <a:pt x="1159" y="510"/>
                  </a:cubicBezTo>
                  <a:cubicBezTo>
                    <a:pt x="1070" y="539"/>
                    <a:pt x="1011" y="618"/>
                    <a:pt x="913" y="618"/>
                  </a:cubicBezTo>
                  <a:cubicBezTo>
                    <a:pt x="858" y="622"/>
                    <a:pt x="816" y="626"/>
                    <a:pt x="783" y="626"/>
                  </a:cubicBezTo>
                  <a:cubicBezTo>
                    <a:pt x="681" y="626"/>
                    <a:pt x="661" y="592"/>
                    <a:pt x="580" y="451"/>
                  </a:cubicBezTo>
                  <a:cubicBezTo>
                    <a:pt x="550" y="451"/>
                    <a:pt x="334" y="451"/>
                    <a:pt x="354" y="637"/>
                  </a:cubicBezTo>
                  <a:cubicBezTo>
                    <a:pt x="344" y="647"/>
                    <a:pt x="324" y="667"/>
                    <a:pt x="315" y="667"/>
                  </a:cubicBezTo>
                  <a:lnTo>
                    <a:pt x="315" y="686"/>
                  </a:lnTo>
                  <a:cubicBezTo>
                    <a:pt x="334" y="696"/>
                    <a:pt x="334" y="696"/>
                    <a:pt x="354" y="696"/>
                  </a:cubicBezTo>
                  <a:cubicBezTo>
                    <a:pt x="246" y="755"/>
                    <a:pt x="89" y="735"/>
                    <a:pt x="30" y="863"/>
                  </a:cubicBezTo>
                  <a:cubicBezTo>
                    <a:pt x="1" y="912"/>
                    <a:pt x="128" y="1059"/>
                    <a:pt x="187" y="1079"/>
                  </a:cubicBezTo>
                  <a:cubicBezTo>
                    <a:pt x="334" y="1108"/>
                    <a:pt x="334" y="1108"/>
                    <a:pt x="344" y="1138"/>
                  </a:cubicBezTo>
                  <a:cubicBezTo>
                    <a:pt x="369" y="1179"/>
                    <a:pt x="379" y="1199"/>
                    <a:pt x="439" y="1199"/>
                  </a:cubicBezTo>
                  <a:cubicBezTo>
                    <a:pt x="451" y="1199"/>
                    <a:pt x="465" y="1198"/>
                    <a:pt x="481" y="1197"/>
                  </a:cubicBezTo>
                  <a:cubicBezTo>
                    <a:pt x="746" y="1148"/>
                    <a:pt x="815" y="981"/>
                    <a:pt x="825" y="981"/>
                  </a:cubicBezTo>
                  <a:lnTo>
                    <a:pt x="717" y="902"/>
                  </a:lnTo>
                  <a:cubicBezTo>
                    <a:pt x="693" y="889"/>
                    <a:pt x="669" y="884"/>
                    <a:pt x="645" y="884"/>
                  </a:cubicBezTo>
                  <a:cubicBezTo>
                    <a:pt x="609" y="884"/>
                    <a:pt x="574" y="894"/>
                    <a:pt x="542" y="894"/>
                  </a:cubicBezTo>
                  <a:cubicBezTo>
                    <a:pt x="535" y="894"/>
                    <a:pt x="528" y="894"/>
                    <a:pt x="521" y="892"/>
                  </a:cubicBezTo>
                  <a:cubicBezTo>
                    <a:pt x="452" y="883"/>
                    <a:pt x="501" y="785"/>
                    <a:pt x="442" y="785"/>
                  </a:cubicBezTo>
                  <a:cubicBezTo>
                    <a:pt x="442" y="785"/>
                    <a:pt x="442" y="765"/>
                    <a:pt x="432" y="765"/>
                  </a:cubicBezTo>
                  <a:cubicBezTo>
                    <a:pt x="481" y="735"/>
                    <a:pt x="481" y="735"/>
                    <a:pt x="638" y="657"/>
                  </a:cubicBezTo>
                  <a:cubicBezTo>
                    <a:pt x="648" y="735"/>
                    <a:pt x="648" y="735"/>
                    <a:pt x="678" y="765"/>
                  </a:cubicBezTo>
                  <a:lnTo>
                    <a:pt x="776" y="765"/>
                  </a:lnTo>
                  <a:lnTo>
                    <a:pt x="776" y="804"/>
                  </a:lnTo>
                  <a:cubicBezTo>
                    <a:pt x="835" y="892"/>
                    <a:pt x="992" y="814"/>
                    <a:pt x="1021" y="951"/>
                  </a:cubicBezTo>
                  <a:cubicBezTo>
                    <a:pt x="1208" y="951"/>
                    <a:pt x="1217" y="912"/>
                    <a:pt x="1306" y="716"/>
                  </a:cubicBezTo>
                  <a:cubicBezTo>
                    <a:pt x="1340" y="711"/>
                    <a:pt x="1357" y="708"/>
                    <a:pt x="1370" y="708"/>
                  </a:cubicBezTo>
                  <a:cubicBezTo>
                    <a:pt x="1382" y="708"/>
                    <a:pt x="1389" y="711"/>
                    <a:pt x="1404" y="716"/>
                  </a:cubicBezTo>
                  <a:lnTo>
                    <a:pt x="1365" y="785"/>
                  </a:lnTo>
                  <a:lnTo>
                    <a:pt x="1384" y="785"/>
                  </a:lnTo>
                  <a:lnTo>
                    <a:pt x="3298" y="313"/>
                  </a:lnTo>
                  <a:cubicBezTo>
                    <a:pt x="3327" y="304"/>
                    <a:pt x="3327" y="304"/>
                    <a:pt x="3347" y="274"/>
                  </a:cubicBezTo>
                  <a:lnTo>
                    <a:pt x="3367" y="264"/>
                  </a:lnTo>
                  <a:lnTo>
                    <a:pt x="3347" y="255"/>
                  </a:lnTo>
                  <a:cubicBezTo>
                    <a:pt x="3347" y="245"/>
                    <a:pt x="3367" y="215"/>
                    <a:pt x="3376" y="206"/>
                  </a:cubicBezTo>
                  <a:cubicBezTo>
                    <a:pt x="3318" y="196"/>
                    <a:pt x="3318" y="107"/>
                    <a:pt x="3268" y="98"/>
                  </a:cubicBezTo>
                  <a:cubicBezTo>
                    <a:pt x="3249" y="88"/>
                    <a:pt x="3229" y="88"/>
                    <a:pt x="3211" y="88"/>
                  </a:cubicBezTo>
                  <a:cubicBezTo>
                    <a:pt x="3192" y="88"/>
                    <a:pt x="3175" y="88"/>
                    <a:pt x="3161" y="78"/>
                  </a:cubicBezTo>
                  <a:cubicBezTo>
                    <a:pt x="3161" y="78"/>
                    <a:pt x="3161" y="68"/>
                    <a:pt x="3141" y="68"/>
                  </a:cubicBezTo>
                  <a:lnTo>
                    <a:pt x="3072" y="68"/>
                  </a:lnTo>
                  <a:lnTo>
                    <a:pt x="3072" y="58"/>
                  </a:lnTo>
                  <a:lnTo>
                    <a:pt x="3082" y="48"/>
                  </a:lnTo>
                  <a:cubicBezTo>
                    <a:pt x="3053" y="48"/>
                    <a:pt x="3053" y="48"/>
                    <a:pt x="2591" y="78"/>
                  </a:cubicBezTo>
                  <a:cubicBezTo>
                    <a:pt x="2748" y="19"/>
                    <a:pt x="2748" y="19"/>
                    <a:pt x="2788" y="9"/>
                  </a:cubicBezTo>
                  <a:cubicBezTo>
                    <a:pt x="2788" y="9"/>
                    <a:pt x="2747" y="0"/>
                    <a:pt x="2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13" name="Google Shape;2213;p64"/>
            <p:cNvSpPr/>
            <p:nvPr/>
          </p:nvSpPr>
          <p:spPr>
            <a:xfrm>
              <a:off x="4277637" y="2011515"/>
              <a:ext cx="91062" cy="56998"/>
            </a:xfrm>
            <a:custGeom>
              <a:avLst/>
              <a:gdLst/>
              <a:ahLst/>
              <a:cxnLst/>
              <a:rect l="l" t="t" r="r" b="b"/>
              <a:pathLst>
                <a:path w="1572" h="984" extrusionOk="0">
                  <a:moveTo>
                    <a:pt x="1168" y="1"/>
                  </a:moveTo>
                  <a:cubicBezTo>
                    <a:pt x="1104" y="1"/>
                    <a:pt x="830" y="55"/>
                    <a:pt x="766" y="110"/>
                  </a:cubicBezTo>
                  <a:cubicBezTo>
                    <a:pt x="747" y="139"/>
                    <a:pt x="737" y="169"/>
                    <a:pt x="698" y="198"/>
                  </a:cubicBezTo>
                  <a:cubicBezTo>
                    <a:pt x="687" y="204"/>
                    <a:pt x="676" y="205"/>
                    <a:pt x="665" y="205"/>
                  </a:cubicBezTo>
                  <a:cubicBezTo>
                    <a:pt x="648" y="205"/>
                    <a:pt x="631" y="201"/>
                    <a:pt x="616" y="201"/>
                  </a:cubicBezTo>
                  <a:cubicBezTo>
                    <a:pt x="607" y="201"/>
                    <a:pt x="598" y="203"/>
                    <a:pt x="590" y="208"/>
                  </a:cubicBezTo>
                  <a:cubicBezTo>
                    <a:pt x="590" y="218"/>
                    <a:pt x="501" y="267"/>
                    <a:pt x="492" y="306"/>
                  </a:cubicBezTo>
                  <a:cubicBezTo>
                    <a:pt x="472" y="345"/>
                    <a:pt x="521" y="345"/>
                    <a:pt x="541" y="385"/>
                  </a:cubicBezTo>
                  <a:cubicBezTo>
                    <a:pt x="548" y="430"/>
                    <a:pt x="515" y="476"/>
                    <a:pt x="467" y="476"/>
                  </a:cubicBezTo>
                  <a:cubicBezTo>
                    <a:pt x="453" y="476"/>
                    <a:pt x="438" y="472"/>
                    <a:pt x="423" y="463"/>
                  </a:cubicBezTo>
                  <a:lnTo>
                    <a:pt x="443" y="404"/>
                  </a:lnTo>
                  <a:cubicBezTo>
                    <a:pt x="429" y="388"/>
                    <a:pt x="409" y="381"/>
                    <a:pt x="388" y="381"/>
                  </a:cubicBezTo>
                  <a:cubicBezTo>
                    <a:pt x="334" y="381"/>
                    <a:pt x="267" y="422"/>
                    <a:pt x="246" y="443"/>
                  </a:cubicBezTo>
                  <a:lnTo>
                    <a:pt x="227" y="453"/>
                  </a:lnTo>
                  <a:cubicBezTo>
                    <a:pt x="197" y="493"/>
                    <a:pt x="178" y="542"/>
                    <a:pt x="148" y="581"/>
                  </a:cubicBezTo>
                  <a:cubicBezTo>
                    <a:pt x="109" y="630"/>
                    <a:pt x="21" y="640"/>
                    <a:pt x="1" y="708"/>
                  </a:cubicBezTo>
                  <a:cubicBezTo>
                    <a:pt x="6" y="723"/>
                    <a:pt x="13" y="723"/>
                    <a:pt x="22" y="723"/>
                  </a:cubicBezTo>
                  <a:cubicBezTo>
                    <a:pt x="30" y="723"/>
                    <a:pt x="40" y="723"/>
                    <a:pt x="50" y="738"/>
                  </a:cubicBezTo>
                  <a:cubicBezTo>
                    <a:pt x="60" y="748"/>
                    <a:pt x="60" y="748"/>
                    <a:pt x="30" y="777"/>
                  </a:cubicBezTo>
                  <a:cubicBezTo>
                    <a:pt x="133" y="790"/>
                    <a:pt x="191" y="797"/>
                    <a:pt x="235" y="797"/>
                  </a:cubicBezTo>
                  <a:cubicBezTo>
                    <a:pt x="292" y="797"/>
                    <a:pt x="326" y="785"/>
                    <a:pt x="403" y="757"/>
                  </a:cubicBezTo>
                  <a:lnTo>
                    <a:pt x="403" y="757"/>
                  </a:lnTo>
                  <a:cubicBezTo>
                    <a:pt x="315" y="826"/>
                    <a:pt x="295" y="846"/>
                    <a:pt x="276" y="924"/>
                  </a:cubicBezTo>
                  <a:cubicBezTo>
                    <a:pt x="268" y="978"/>
                    <a:pt x="320" y="984"/>
                    <a:pt x="343" y="984"/>
                  </a:cubicBezTo>
                  <a:cubicBezTo>
                    <a:pt x="350" y="984"/>
                    <a:pt x="354" y="983"/>
                    <a:pt x="354" y="983"/>
                  </a:cubicBezTo>
                  <a:cubicBezTo>
                    <a:pt x="413" y="973"/>
                    <a:pt x="452" y="905"/>
                    <a:pt x="511" y="875"/>
                  </a:cubicBezTo>
                  <a:cubicBezTo>
                    <a:pt x="558" y="888"/>
                    <a:pt x="585" y="895"/>
                    <a:pt x="608" y="895"/>
                  </a:cubicBezTo>
                  <a:cubicBezTo>
                    <a:pt x="638" y="895"/>
                    <a:pt x="662" y="883"/>
                    <a:pt x="717" y="856"/>
                  </a:cubicBezTo>
                  <a:cubicBezTo>
                    <a:pt x="786" y="836"/>
                    <a:pt x="884" y="787"/>
                    <a:pt x="815" y="689"/>
                  </a:cubicBezTo>
                  <a:cubicBezTo>
                    <a:pt x="806" y="640"/>
                    <a:pt x="806" y="640"/>
                    <a:pt x="933" y="561"/>
                  </a:cubicBezTo>
                  <a:cubicBezTo>
                    <a:pt x="1051" y="502"/>
                    <a:pt x="1159" y="414"/>
                    <a:pt x="1287" y="355"/>
                  </a:cubicBezTo>
                  <a:cubicBezTo>
                    <a:pt x="1355" y="306"/>
                    <a:pt x="1453" y="316"/>
                    <a:pt x="1532" y="257"/>
                  </a:cubicBezTo>
                  <a:cubicBezTo>
                    <a:pt x="1532" y="257"/>
                    <a:pt x="1571" y="218"/>
                    <a:pt x="1542" y="188"/>
                  </a:cubicBezTo>
                  <a:cubicBezTo>
                    <a:pt x="1522" y="172"/>
                    <a:pt x="1509" y="161"/>
                    <a:pt x="1485" y="161"/>
                  </a:cubicBezTo>
                  <a:cubicBezTo>
                    <a:pt x="1436" y="161"/>
                    <a:pt x="1342" y="205"/>
                    <a:pt x="1061" y="336"/>
                  </a:cubicBezTo>
                  <a:cubicBezTo>
                    <a:pt x="1208" y="247"/>
                    <a:pt x="1277" y="198"/>
                    <a:pt x="1277" y="169"/>
                  </a:cubicBezTo>
                  <a:cubicBezTo>
                    <a:pt x="1269" y="166"/>
                    <a:pt x="1263" y="165"/>
                    <a:pt x="1257" y="165"/>
                  </a:cubicBezTo>
                  <a:cubicBezTo>
                    <a:pt x="1240" y="165"/>
                    <a:pt x="1225" y="176"/>
                    <a:pt x="1188" y="198"/>
                  </a:cubicBezTo>
                  <a:cubicBezTo>
                    <a:pt x="1139" y="218"/>
                    <a:pt x="1139" y="218"/>
                    <a:pt x="1090" y="218"/>
                  </a:cubicBezTo>
                  <a:cubicBezTo>
                    <a:pt x="1149" y="188"/>
                    <a:pt x="1198" y="120"/>
                    <a:pt x="1247" y="90"/>
                  </a:cubicBezTo>
                  <a:cubicBezTo>
                    <a:pt x="1208" y="90"/>
                    <a:pt x="1188" y="100"/>
                    <a:pt x="1149" y="100"/>
                  </a:cubicBezTo>
                  <a:cubicBezTo>
                    <a:pt x="1257" y="61"/>
                    <a:pt x="1296" y="41"/>
                    <a:pt x="1306" y="21"/>
                  </a:cubicBezTo>
                  <a:lnTo>
                    <a:pt x="1306" y="12"/>
                  </a:lnTo>
                  <a:cubicBezTo>
                    <a:pt x="1257" y="12"/>
                    <a:pt x="1228" y="12"/>
                    <a:pt x="1179" y="2"/>
                  </a:cubicBezTo>
                  <a:cubicBezTo>
                    <a:pt x="1176" y="1"/>
                    <a:pt x="1173" y="1"/>
                    <a:pt x="1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14" name="Google Shape;2214;p64"/>
            <p:cNvSpPr/>
            <p:nvPr/>
          </p:nvSpPr>
          <p:spPr>
            <a:xfrm>
              <a:off x="4766547" y="2061043"/>
              <a:ext cx="70266" cy="47093"/>
            </a:xfrm>
            <a:custGeom>
              <a:avLst/>
              <a:gdLst/>
              <a:ahLst/>
              <a:cxnLst/>
              <a:rect l="l" t="t" r="r" b="b"/>
              <a:pathLst>
                <a:path w="1213" h="813" extrusionOk="0">
                  <a:moveTo>
                    <a:pt x="207" y="1"/>
                  </a:moveTo>
                  <a:cubicBezTo>
                    <a:pt x="1" y="30"/>
                    <a:pt x="550" y="560"/>
                    <a:pt x="796" y="756"/>
                  </a:cubicBezTo>
                  <a:cubicBezTo>
                    <a:pt x="796" y="763"/>
                    <a:pt x="867" y="812"/>
                    <a:pt x="910" y="812"/>
                  </a:cubicBezTo>
                  <a:cubicBezTo>
                    <a:pt x="929" y="812"/>
                    <a:pt x="943" y="803"/>
                    <a:pt x="943" y="776"/>
                  </a:cubicBezTo>
                  <a:cubicBezTo>
                    <a:pt x="943" y="756"/>
                    <a:pt x="913" y="688"/>
                    <a:pt x="894" y="639"/>
                  </a:cubicBezTo>
                  <a:cubicBezTo>
                    <a:pt x="805" y="462"/>
                    <a:pt x="796" y="413"/>
                    <a:pt x="796" y="393"/>
                  </a:cubicBezTo>
                  <a:cubicBezTo>
                    <a:pt x="796" y="376"/>
                    <a:pt x="804" y="368"/>
                    <a:pt x="818" y="368"/>
                  </a:cubicBezTo>
                  <a:cubicBezTo>
                    <a:pt x="850" y="368"/>
                    <a:pt x="911" y="412"/>
                    <a:pt x="953" y="482"/>
                  </a:cubicBezTo>
                  <a:cubicBezTo>
                    <a:pt x="982" y="521"/>
                    <a:pt x="1011" y="570"/>
                    <a:pt x="1011" y="570"/>
                  </a:cubicBezTo>
                  <a:cubicBezTo>
                    <a:pt x="1011" y="576"/>
                    <a:pt x="1092" y="622"/>
                    <a:pt x="1147" y="622"/>
                  </a:cubicBezTo>
                  <a:cubicBezTo>
                    <a:pt x="1186" y="622"/>
                    <a:pt x="1213" y="598"/>
                    <a:pt x="1188" y="521"/>
                  </a:cubicBezTo>
                  <a:cubicBezTo>
                    <a:pt x="1178" y="482"/>
                    <a:pt x="1159" y="472"/>
                    <a:pt x="943" y="344"/>
                  </a:cubicBezTo>
                  <a:cubicBezTo>
                    <a:pt x="884" y="315"/>
                    <a:pt x="835" y="275"/>
                    <a:pt x="766" y="236"/>
                  </a:cubicBezTo>
                  <a:cubicBezTo>
                    <a:pt x="737" y="217"/>
                    <a:pt x="688" y="197"/>
                    <a:pt x="639" y="177"/>
                  </a:cubicBezTo>
                  <a:lnTo>
                    <a:pt x="599" y="138"/>
                  </a:lnTo>
                  <a:cubicBezTo>
                    <a:pt x="540" y="79"/>
                    <a:pt x="462" y="30"/>
                    <a:pt x="423" y="20"/>
                  </a:cubicBezTo>
                  <a:cubicBezTo>
                    <a:pt x="403" y="20"/>
                    <a:pt x="403" y="20"/>
                    <a:pt x="403" y="89"/>
                  </a:cubicBezTo>
                  <a:cubicBezTo>
                    <a:pt x="315" y="30"/>
                    <a:pt x="275" y="1"/>
                    <a:pt x="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15" name="Google Shape;2215;p64"/>
            <p:cNvSpPr/>
            <p:nvPr/>
          </p:nvSpPr>
          <p:spPr>
            <a:xfrm>
              <a:off x="4741001" y="2345869"/>
              <a:ext cx="67138" cy="113707"/>
            </a:xfrm>
            <a:custGeom>
              <a:avLst/>
              <a:gdLst/>
              <a:ahLst/>
              <a:cxnLst/>
              <a:rect l="l" t="t" r="r" b="b"/>
              <a:pathLst>
                <a:path w="1159" h="1963" extrusionOk="0">
                  <a:moveTo>
                    <a:pt x="363" y="0"/>
                  </a:moveTo>
                  <a:cubicBezTo>
                    <a:pt x="324" y="0"/>
                    <a:pt x="304" y="20"/>
                    <a:pt x="255" y="40"/>
                  </a:cubicBezTo>
                  <a:cubicBezTo>
                    <a:pt x="79" y="157"/>
                    <a:pt x="49" y="275"/>
                    <a:pt x="20" y="540"/>
                  </a:cubicBezTo>
                  <a:cubicBezTo>
                    <a:pt x="0" y="756"/>
                    <a:pt x="59" y="776"/>
                    <a:pt x="177" y="805"/>
                  </a:cubicBezTo>
                  <a:cubicBezTo>
                    <a:pt x="202" y="1030"/>
                    <a:pt x="215" y="1133"/>
                    <a:pt x="274" y="1133"/>
                  </a:cubicBezTo>
                  <a:cubicBezTo>
                    <a:pt x="305" y="1133"/>
                    <a:pt x="348" y="1104"/>
                    <a:pt x="412" y="1050"/>
                  </a:cubicBezTo>
                  <a:cubicBezTo>
                    <a:pt x="451" y="1198"/>
                    <a:pt x="451" y="1198"/>
                    <a:pt x="451" y="1217"/>
                  </a:cubicBezTo>
                  <a:cubicBezTo>
                    <a:pt x="439" y="1213"/>
                    <a:pt x="417" y="1211"/>
                    <a:pt x="391" y="1211"/>
                  </a:cubicBezTo>
                  <a:cubicBezTo>
                    <a:pt x="354" y="1211"/>
                    <a:pt x="309" y="1215"/>
                    <a:pt x="275" y="1227"/>
                  </a:cubicBezTo>
                  <a:cubicBezTo>
                    <a:pt x="157" y="1276"/>
                    <a:pt x="137" y="1433"/>
                    <a:pt x="137" y="1512"/>
                  </a:cubicBezTo>
                  <a:cubicBezTo>
                    <a:pt x="137" y="1590"/>
                    <a:pt x="137" y="1590"/>
                    <a:pt x="285" y="1649"/>
                  </a:cubicBezTo>
                  <a:cubicBezTo>
                    <a:pt x="118" y="1806"/>
                    <a:pt x="118" y="1806"/>
                    <a:pt x="69" y="1914"/>
                  </a:cubicBezTo>
                  <a:cubicBezTo>
                    <a:pt x="157" y="1963"/>
                    <a:pt x="157" y="1963"/>
                    <a:pt x="177" y="1963"/>
                  </a:cubicBezTo>
                  <a:cubicBezTo>
                    <a:pt x="216" y="1963"/>
                    <a:pt x="903" y="1855"/>
                    <a:pt x="952" y="1835"/>
                  </a:cubicBezTo>
                  <a:cubicBezTo>
                    <a:pt x="1021" y="1796"/>
                    <a:pt x="1138" y="1659"/>
                    <a:pt x="1158" y="1502"/>
                  </a:cubicBezTo>
                  <a:cubicBezTo>
                    <a:pt x="1158" y="1479"/>
                    <a:pt x="1157" y="1461"/>
                    <a:pt x="1155" y="1450"/>
                  </a:cubicBezTo>
                  <a:lnTo>
                    <a:pt x="1155" y="1450"/>
                  </a:lnTo>
                  <a:cubicBezTo>
                    <a:pt x="1156" y="1451"/>
                    <a:pt x="1157" y="1452"/>
                    <a:pt x="1158" y="1453"/>
                  </a:cubicBezTo>
                  <a:cubicBezTo>
                    <a:pt x="1155" y="1440"/>
                    <a:pt x="1154" y="1435"/>
                    <a:pt x="1154" y="1435"/>
                  </a:cubicBezTo>
                  <a:lnTo>
                    <a:pt x="1154" y="1435"/>
                  </a:lnTo>
                  <a:cubicBezTo>
                    <a:pt x="1154" y="1435"/>
                    <a:pt x="1154" y="1440"/>
                    <a:pt x="1155" y="1450"/>
                  </a:cubicBezTo>
                  <a:lnTo>
                    <a:pt x="1155" y="1450"/>
                  </a:lnTo>
                  <a:cubicBezTo>
                    <a:pt x="1107" y="1393"/>
                    <a:pt x="1040" y="1373"/>
                    <a:pt x="1001" y="1325"/>
                  </a:cubicBezTo>
                  <a:cubicBezTo>
                    <a:pt x="952" y="1256"/>
                    <a:pt x="932" y="1168"/>
                    <a:pt x="883" y="1099"/>
                  </a:cubicBezTo>
                  <a:cubicBezTo>
                    <a:pt x="844" y="1050"/>
                    <a:pt x="795" y="1011"/>
                    <a:pt x="756" y="962"/>
                  </a:cubicBezTo>
                  <a:cubicBezTo>
                    <a:pt x="707" y="883"/>
                    <a:pt x="697" y="815"/>
                    <a:pt x="648" y="736"/>
                  </a:cubicBezTo>
                  <a:cubicBezTo>
                    <a:pt x="648" y="726"/>
                    <a:pt x="618" y="707"/>
                    <a:pt x="589" y="668"/>
                  </a:cubicBezTo>
                  <a:lnTo>
                    <a:pt x="510" y="589"/>
                  </a:lnTo>
                  <a:cubicBezTo>
                    <a:pt x="559" y="491"/>
                    <a:pt x="589" y="432"/>
                    <a:pt x="638" y="344"/>
                  </a:cubicBezTo>
                  <a:cubicBezTo>
                    <a:pt x="569" y="324"/>
                    <a:pt x="510" y="285"/>
                    <a:pt x="451" y="265"/>
                  </a:cubicBezTo>
                  <a:cubicBezTo>
                    <a:pt x="461" y="69"/>
                    <a:pt x="461" y="20"/>
                    <a:pt x="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16" name="Google Shape;2216;p64"/>
            <p:cNvSpPr/>
            <p:nvPr/>
          </p:nvSpPr>
          <p:spPr>
            <a:xfrm>
              <a:off x="4627289" y="2228162"/>
              <a:ext cx="71425" cy="48947"/>
            </a:xfrm>
            <a:custGeom>
              <a:avLst/>
              <a:gdLst/>
              <a:ahLst/>
              <a:cxnLst/>
              <a:rect l="l" t="t" r="r" b="b"/>
              <a:pathLst>
                <a:path w="1233" h="845" extrusionOk="0">
                  <a:moveTo>
                    <a:pt x="148" y="1"/>
                  </a:moveTo>
                  <a:cubicBezTo>
                    <a:pt x="0" y="40"/>
                    <a:pt x="10" y="403"/>
                    <a:pt x="10" y="423"/>
                  </a:cubicBezTo>
                  <a:cubicBezTo>
                    <a:pt x="30" y="482"/>
                    <a:pt x="108" y="521"/>
                    <a:pt x="148" y="580"/>
                  </a:cubicBezTo>
                  <a:cubicBezTo>
                    <a:pt x="177" y="629"/>
                    <a:pt x="206" y="688"/>
                    <a:pt x="246" y="737"/>
                  </a:cubicBezTo>
                  <a:lnTo>
                    <a:pt x="246" y="747"/>
                  </a:lnTo>
                  <a:cubicBezTo>
                    <a:pt x="305" y="815"/>
                    <a:pt x="393" y="796"/>
                    <a:pt x="462" y="835"/>
                  </a:cubicBezTo>
                  <a:lnTo>
                    <a:pt x="462" y="845"/>
                  </a:lnTo>
                  <a:cubicBezTo>
                    <a:pt x="1080" y="698"/>
                    <a:pt x="1178" y="472"/>
                    <a:pt x="1178" y="472"/>
                  </a:cubicBezTo>
                  <a:cubicBezTo>
                    <a:pt x="1233" y="289"/>
                    <a:pt x="997" y="157"/>
                    <a:pt x="981" y="148"/>
                  </a:cubicBezTo>
                  <a:lnTo>
                    <a:pt x="981" y="148"/>
                  </a:lnTo>
                  <a:cubicBezTo>
                    <a:pt x="982" y="148"/>
                    <a:pt x="982" y="148"/>
                    <a:pt x="982" y="148"/>
                  </a:cubicBezTo>
                  <a:cubicBezTo>
                    <a:pt x="981" y="148"/>
                    <a:pt x="981" y="148"/>
                    <a:pt x="981" y="148"/>
                  </a:cubicBezTo>
                  <a:lnTo>
                    <a:pt x="981" y="148"/>
                  </a:lnTo>
                  <a:cubicBezTo>
                    <a:pt x="981" y="148"/>
                    <a:pt x="981" y="148"/>
                    <a:pt x="981" y="148"/>
                  </a:cubicBezTo>
                  <a:lnTo>
                    <a:pt x="981" y="148"/>
                  </a:lnTo>
                  <a:cubicBezTo>
                    <a:pt x="933" y="138"/>
                    <a:pt x="893" y="138"/>
                    <a:pt x="884" y="138"/>
                  </a:cubicBezTo>
                  <a:cubicBezTo>
                    <a:pt x="844" y="138"/>
                    <a:pt x="805" y="158"/>
                    <a:pt x="766" y="177"/>
                  </a:cubicBezTo>
                  <a:cubicBezTo>
                    <a:pt x="746" y="181"/>
                    <a:pt x="727" y="182"/>
                    <a:pt x="707" y="182"/>
                  </a:cubicBezTo>
                  <a:cubicBezTo>
                    <a:pt x="668" y="182"/>
                    <a:pt x="628" y="177"/>
                    <a:pt x="589" y="177"/>
                  </a:cubicBezTo>
                  <a:cubicBezTo>
                    <a:pt x="520" y="177"/>
                    <a:pt x="471" y="197"/>
                    <a:pt x="412" y="197"/>
                  </a:cubicBezTo>
                  <a:cubicBezTo>
                    <a:pt x="393" y="197"/>
                    <a:pt x="373" y="187"/>
                    <a:pt x="363" y="177"/>
                  </a:cubicBezTo>
                  <a:cubicBezTo>
                    <a:pt x="324" y="138"/>
                    <a:pt x="324" y="89"/>
                    <a:pt x="295" y="60"/>
                  </a:cubicBezTo>
                  <a:cubicBezTo>
                    <a:pt x="295" y="60"/>
                    <a:pt x="226" y="20"/>
                    <a:pt x="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17" name="Google Shape;2217;p64"/>
            <p:cNvSpPr/>
            <p:nvPr/>
          </p:nvSpPr>
          <p:spPr>
            <a:xfrm>
              <a:off x="4313494" y="1992515"/>
              <a:ext cx="59723" cy="24328"/>
            </a:xfrm>
            <a:custGeom>
              <a:avLst/>
              <a:gdLst/>
              <a:ahLst/>
              <a:cxnLst/>
              <a:rect l="l" t="t" r="r" b="b"/>
              <a:pathLst>
                <a:path w="1031" h="420" extrusionOk="0">
                  <a:moveTo>
                    <a:pt x="993" y="1"/>
                  </a:moveTo>
                  <a:cubicBezTo>
                    <a:pt x="985" y="1"/>
                    <a:pt x="975" y="3"/>
                    <a:pt x="962" y="6"/>
                  </a:cubicBezTo>
                  <a:cubicBezTo>
                    <a:pt x="834" y="45"/>
                    <a:pt x="717" y="94"/>
                    <a:pt x="589" y="134"/>
                  </a:cubicBezTo>
                  <a:cubicBezTo>
                    <a:pt x="412" y="183"/>
                    <a:pt x="344" y="202"/>
                    <a:pt x="236" y="242"/>
                  </a:cubicBezTo>
                  <a:cubicBezTo>
                    <a:pt x="196" y="251"/>
                    <a:pt x="187" y="291"/>
                    <a:pt x="167" y="300"/>
                  </a:cubicBezTo>
                  <a:cubicBezTo>
                    <a:pt x="118" y="340"/>
                    <a:pt x="49" y="359"/>
                    <a:pt x="0" y="399"/>
                  </a:cubicBezTo>
                  <a:lnTo>
                    <a:pt x="0" y="408"/>
                  </a:lnTo>
                  <a:cubicBezTo>
                    <a:pt x="9" y="417"/>
                    <a:pt x="16" y="420"/>
                    <a:pt x="23" y="420"/>
                  </a:cubicBezTo>
                  <a:cubicBezTo>
                    <a:pt x="39" y="420"/>
                    <a:pt x="52" y="407"/>
                    <a:pt x="69" y="407"/>
                  </a:cubicBezTo>
                  <a:cubicBezTo>
                    <a:pt x="72" y="407"/>
                    <a:pt x="75" y="407"/>
                    <a:pt x="79" y="408"/>
                  </a:cubicBezTo>
                  <a:cubicBezTo>
                    <a:pt x="82" y="414"/>
                    <a:pt x="84" y="416"/>
                    <a:pt x="90" y="416"/>
                  </a:cubicBezTo>
                  <a:cubicBezTo>
                    <a:pt x="102" y="416"/>
                    <a:pt x="127" y="403"/>
                    <a:pt x="196" y="389"/>
                  </a:cubicBezTo>
                  <a:cubicBezTo>
                    <a:pt x="461" y="300"/>
                    <a:pt x="481" y="300"/>
                    <a:pt x="726" y="300"/>
                  </a:cubicBezTo>
                  <a:cubicBezTo>
                    <a:pt x="795" y="300"/>
                    <a:pt x="962" y="192"/>
                    <a:pt x="962" y="153"/>
                  </a:cubicBezTo>
                  <a:cubicBezTo>
                    <a:pt x="913" y="114"/>
                    <a:pt x="1031" y="94"/>
                    <a:pt x="1031" y="45"/>
                  </a:cubicBezTo>
                  <a:lnTo>
                    <a:pt x="1031" y="35"/>
                  </a:lnTo>
                  <a:cubicBezTo>
                    <a:pt x="1018" y="9"/>
                    <a:pt x="1009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18" name="Google Shape;2218;p64"/>
            <p:cNvSpPr/>
            <p:nvPr/>
          </p:nvSpPr>
          <p:spPr>
            <a:xfrm>
              <a:off x="4860332" y="2005897"/>
              <a:ext cx="54104" cy="23402"/>
            </a:xfrm>
            <a:custGeom>
              <a:avLst/>
              <a:gdLst/>
              <a:ahLst/>
              <a:cxnLst/>
              <a:rect l="l" t="t" r="r" b="b"/>
              <a:pathLst>
                <a:path w="934" h="404" extrusionOk="0">
                  <a:moveTo>
                    <a:pt x="1" y="1"/>
                  </a:moveTo>
                  <a:cubicBezTo>
                    <a:pt x="30" y="58"/>
                    <a:pt x="708" y="384"/>
                    <a:pt x="826" y="384"/>
                  </a:cubicBezTo>
                  <a:cubicBezTo>
                    <a:pt x="830" y="384"/>
                    <a:pt x="833" y="384"/>
                    <a:pt x="835" y="383"/>
                  </a:cubicBezTo>
                  <a:cubicBezTo>
                    <a:pt x="864" y="383"/>
                    <a:pt x="894" y="403"/>
                    <a:pt x="933" y="403"/>
                  </a:cubicBezTo>
                  <a:cubicBezTo>
                    <a:pt x="894" y="364"/>
                    <a:pt x="707" y="275"/>
                    <a:pt x="658" y="256"/>
                  </a:cubicBezTo>
                  <a:cubicBezTo>
                    <a:pt x="570" y="217"/>
                    <a:pt x="511" y="197"/>
                    <a:pt x="521" y="168"/>
                  </a:cubicBezTo>
                  <a:cubicBezTo>
                    <a:pt x="511" y="158"/>
                    <a:pt x="501" y="158"/>
                    <a:pt x="501" y="158"/>
                  </a:cubicBezTo>
                  <a:cubicBezTo>
                    <a:pt x="482" y="153"/>
                    <a:pt x="462" y="153"/>
                    <a:pt x="444" y="153"/>
                  </a:cubicBezTo>
                  <a:cubicBezTo>
                    <a:pt x="425" y="153"/>
                    <a:pt x="408" y="153"/>
                    <a:pt x="393" y="148"/>
                  </a:cubicBezTo>
                  <a:cubicBezTo>
                    <a:pt x="325" y="138"/>
                    <a:pt x="276" y="99"/>
                    <a:pt x="217" y="69"/>
                  </a:cubicBezTo>
                  <a:cubicBezTo>
                    <a:pt x="217" y="69"/>
                    <a:pt x="158" y="50"/>
                    <a:pt x="79" y="20"/>
                  </a:cubicBezTo>
                  <a:cubicBezTo>
                    <a:pt x="21" y="1"/>
                    <a:pt x="1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19" name="Google Shape;2219;p64"/>
            <p:cNvSpPr/>
            <p:nvPr/>
          </p:nvSpPr>
          <p:spPr>
            <a:xfrm>
              <a:off x="4373160" y="1991357"/>
              <a:ext cx="51787" cy="21432"/>
            </a:xfrm>
            <a:custGeom>
              <a:avLst/>
              <a:gdLst/>
              <a:ahLst/>
              <a:cxnLst/>
              <a:rect l="l" t="t" r="r" b="b"/>
              <a:pathLst>
                <a:path w="894" h="370" extrusionOk="0">
                  <a:moveTo>
                    <a:pt x="671" y="1"/>
                  </a:moveTo>
                  <a:cubicBezTo>
                    <a:pt x="575" y="1"/>
                    <a:pt x="256" y="75"/>
                    <a:pt x="256" y="75"/>
                  </a:cubicBezTo>
                  <a:cubicBezTo>
                    <a:pt x="177" y="114"/>
                    <a:pt x="177" y="163"/>
                    <a:pt x="187" y="212"/>
                  </a:cubicBezTo>
                  <a:cubicBezTo>
                    <a:pt x="99" y="222"/>
                    <a:pt x="50" y="242"/>
                    <a:pt x="10" y="291"/>
                  </a:cubicBezTo>
                  <a:cubicBezTo>
                    <a:pt x="1" y="301"/>
                    <a:pt x="10" y="301"/>
                    <a:pt x="10" y="301"/>
                  </a:cubicBezTo>
                  <a:cubicBezTo>
                    <a:pt x="45" y="306"/>
                    <a:pt x="77" y="306"/>
                    <a:pt x="107" y="306"/>
                  </a:cubicBezTo>
                  <a:cubicBezTo>
                    <a:pt x="138" y="306"/>
                    <a:pt x="167" y="306"/>
                    <a:pt x="197" y="311"/>
                  </a:cubicBezTo>
                  <a:cubicBezTo>
                    <a:pt x="236" y="320"/>
                    <a:pt x="275" y="340"/>
                    <a:pt x="285" y="360"/>
                  </a:cubicBezTo>
                  <a:cubicBezTo>
                    <a:pt x="295" y="369"/>
                    <a:pt x="295" y="369"/>
                    <a:pt x="305" y="369"/>
                  </a:cubicBezTo>
                  <a:cubicBezTo>
                    <a:pt x="364" y="369"/>
                    <a:pt x="462" y="350"/>
                    <a:pt x="580" y="311"/>
                  </a:cubicBezTo>
                  <a:cubicBezTo>
                    <a:pt x="589" y="301"/>
                    <a:pt x="668" y="262"/>
                    <a:pt x="697" y="242"/>
                  </a:cubicBezTo>
                  <a:cubicBezTo>
                    <a:pt x="688" y="222"/>
                    <a:pt x="668" y="242"/>
                    <a:pt x="668" y="212"/>
                  </a:cubicBezTo>
                  <a:cubicBezTo>
                    <a:pt x="678" y="203"/>
                    <a:pt x="697" y="193"/>
                    <a:pt x="825" y="144"/>
                  </a:cubicBezTo>
                  <a:cubicBezTo>
                    <a:pt x="894" y="114"/>
                    <a:pt x="894" y="114"/>
                    <a:pt x="894" y="105"/>
                  </a:cubicBezTo>
                  <a:cubicBezTo>
                    <a:pt x="883" y="96"/>
                    <a:pt x="867" y="91"/>
                    <a:pt x="846" y="91"/>
                  </a:cubicBezTo>
                  <a:cubicBezTo>
                    <a:pt x="773" y="91"/>
                    <a:pt x="642" y="143"/>
                    <a:pt x="452" y="242"/>
                  </a:cubicBezTo>
                  <a:lnTo>
                    <a:pt x="442" y="212"/>
                  </a:lnTo>
                  <a:cubicBezTo>
                    <a:pt x="432" y="203"/>
                    <a:pt x="442" y="193"/>
                    <a:pt x="521" y="154"/>
                  </a:cubicBezTo>
                  <a:cubicBezTo>
                    <a:pt x="570" y="124"/>
                    <a:pt x="589" y="114"/>
                    <a:pt x="619" y="95"/>
                  </a:cubicBezTo>
                  <a:lnTo>
                    <a:pt x="697" y="6"/>
                  </a:lnTo>
                  <a:cubicBezTo>
                    <a:pt x="695" y="3"/>
                    <a:pt x="685" y="1"/>
                    <a:pt x="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0" name="Google Shape;2220;p64"/>
            <p:cNvSpPr/>
            <p:nvPr/>
          </p:nvSpPr>
          <p:spPr>
            <a:xfrm>
              <a:off x="4340199" y="2030168"/>
              <a:ext cx="48949" cy="26414"/>
            </a:xfrm>
            <a:custGeom>
              <a:avLst/>
              <a:gdLst/>
              <a:ahLst/>
              <a:cxnLst/>
              <a:rect l="l" t="t" r="r" b="b"/>
              <a:pathLst>
                <a:path w="845" h="456" extrusionOk="0">
                  <a:moveTo>
                    <a:pt x="694" y="0"/>
                  </a:moveTo>
                  <a:cubicBezTo>
                    <a:pt x="667" y="0"/>
                    <a:pt x="635" y="4"/>
                    <a:pt x="599" y="14"/>
                  </a:cubicBezTo>
                  <a:cubicBezTo>
                    <a:pt x="599" y="14"/>
                    <a:pt x="540" y="43"/>
                    <a:pt x="501" y="82"/>
                  </a:cubicBezTo>
                  <a:cubicBezTo>
                    <a:pt x="472" y="112"/>
                    <a:pt x="462" y="121"/>
                    <a:pt x="373" y="161"/>
                  </a:cubicBezTo>
                  <a:cubicBezTo>
                    <a:pt x="413" y="121"/>
                    <a:pt x="422" y="92"/>
                    <a:pt x="422" y="82"/>
                  </a:cubicBezTo>
                  <a:cubicBezTo>
                    <a:pt x="422" y="74"/>
                    <a:pt x="418" y="71"/>
                    <a:pt x="410" y="71"/>
                  </a:cubicBezTo>
                  <a:cubicBezTo>
                    <a:pt x="379" y="71"/>
                    <a:pt x="299" y="123"/>
                    <a:pt x="275" y="131"/>
                  </a:cubicBezTo>
                  <a:cubicBezTo>
                    <a:pt x="236" y="171"/>
                    <a:pt x="226" y="210"/>
                    <a:pt x="207" y="239"/>
                  </a:cubicBezTo>
                  <a:cubicBezTo>
                    <a:pt x="157" y="308"/>
                    <a:pt x="79" y="337"/>
                    <a:pt x="20" y="406"/>
                  </a:cubicBezTo>
                  <a:cubicBezTo>
                    <a:pt x="20" y="406"/>
                    <a:pt x="10" y="416"/>
                    <a:pt x="10" y="426"/>
                  </a:cubicBezTo>
                  <a:cubicBezTo>
                    <a:pt x="0" y="455"/>
                    <a:pt x="20" y="455"/>
                    <a:pt x="30" y="455"/>
                  </a:cubicBezTo>
                  <a:cubicBezTo>
                    <a:pt x="79" y="435"/>
                    <a:pt x="118" y="426"/>
                    <a:pt x="167" y="416"/>
                  </a:cubicBezTo>
                  <a:cubicBezTo>
                    <a:pt x="192" y="411"/>
                    <a:pt x="214" y="411"/>
                    <a:pt x="235" y="411"/>
                  </a:cubicBezTo>
                  <a:cubicBezTo>
                    <a:pt x="256" y="411"/>
                    <a:pt x="275" y="411"/>
                    <a:pt x="295" y="406"/>
                  </a:cubicBezTo>
                  <a:cubicBezTo>
                    <a:pt x="314" y="406"/>
                    <a:pt x="354" y="386"/>
                    <a:pt x="413" y="357"/>
                  </a:cubicBezTo>
                  <a:cubicBezTo>
                    <a:pt x="452" y="328"/>
                    <a:pt x="472" y="318"/>
                    <a:pt x="462" y="318"/>
                  </a:cubicBezTo>
                  <a:cubicBezTo>
                    <a:pt x="511" y="288"/>
                    <a:pt x="511" y="239"/>
                    <a:pt x="550" y="220"/>
                  </a:cubicBezTo>
                  <a:cubicBezTo>
                    <a:pt x="570" y="210"/>
                    <a:pt x="579" y="210"/>
                    <a:pt x="609" y="190"/>
                  </a:cubicBezTo>
                  <a:cubicBezTo>
                    <a:pt x="697" y="161"/>
                    <a:pt x="815" y="112"/>
                    <a:pt x="844" y="63"/>
                  </a:cubicBezTo>
                  <a:lnTo>
                    <a:pt x="844" y="43"/>
                  </a:lnTo>
                  <a:cubicBezTo>
                    <a:pt x="822" y="36"/>
                    <a:pt x="778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1" name="Google Shape;2221;p64"/>
            <p:cNvSpPr/>
            <p:nvPr/>
          </p:nvSpPr>
          <p:spPr>
            <a:xfrm>
              <a:off x="4788154" y="2052412"/>
              <a:ext cx="32439" cy="19521"/>
            </a:xfrm>
            <a:custGeom>
              <a:avLst/>
              <a:gdLst/>
              <a:ahLst/>
              <a:cxnLst/>
              <a:rect l="l" t="t" r="r" b="b"/>
              <a:pathLst>
                <a:path w="560" h="337" extrusionOk="0">
                  <a:moveTo>
                    <a:pt x="185" y="1"/>
                  </a:moveTo>
                  <a:cubicBezTo>
                    <a:pt x="181" y="1"/>
                    <a:pt x="178" y="1"/>
                    <a:pt x="177" y="2"/>
                  </a:cubicBezTo>
                  <a:cubicBezTo>
                    <a:pt x="148" y="22"/>
                    <a:pt x="148" y="32"/>
                    <a:pt x="187" y="101"/>
                  </a:cubicBezTo>
                  <a:cubicBezTo>
                    <a:pt x="133" y="62"/>
                    <a:pt x="73" y="36"/>
                    <a:pt x="45" y="36"/>
                  </a:cubicBezTo>
                  <a:cubicBezTo>
                    <a:pt x="37" y="36"/>
                    <a:pt x="32" y="37"/>
                    <a:pt x="30" y="42"/>
                  </a:cubicBezTo>
                  <a:cubicBezTo>
                    <a:pt x="1" y="51"/>
                    <a:pt x="30" y="130"/>
                    <a:pt x="207" y="248"/>
                  </a:cubicBezTo>
                  <a:cubicBezTo>
                    <a:pt x="236" y="267"/>
                    <a:pt x="275" y="287"/>
                    <a:pt x="324" y="297"/>
                  </a:cubicBezTo>
                  <a:cubicBezTo>
                    <a:pt x="351" y="297"/>
                    <a:pt x="368" y="292"/>
                    <a:pt x="385" y="292"/>
                  </a:cubicBezTo>
                  <a:cubicBezTo>
                    <a:pt x="394" y="292"/>
                    <a:pt x="403" y="294"/>
                    <a:pt x="413" y="297"/>
                  </a:cubicBezTo>
                  <a:cubicBezTo>
                    <a:pt x="442" y="316"/>
                    <a:pt x="472" y="336"/>
                    <a:pt x="501" y="336"/>
                  </a:cubicBezTo>
                  <a:cubicBezTo>
                    <a:pt x="560" y="336"/>
                    <a:pt x="501" y="179"/>
                    <a:pt x="472" y="140"/>
                  </a:cubicBezTo>
                  <a:cubicBezTo>
                    <a:pt x="392" y="42"/>
                    <a:pt x="224" y="1"/>
                    <a:pt x="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2" name="Google Shape;2222;p64"/>
            <p:cNvSpPr/>
            <p:nvPr/>
          </p:nvSpPr>
          <p:spPr>
            <a:xfrm>
              <a:off x="4705723" y="2390183"/>
              <a:ext cx="44952" cy="48194"/>
            </a:xfrm>
            <a:custGeom>
              <a:avLst/>
              <a:gdLst/>
              <a:ahLst/>
              <a:cxnLst/>
              <a:rect l="l" t="t" r="r" b="b"/>
              <a:pathLst>
                <a:path w="776" h="832" extrusionOk="0">
                  <a:moveTo>
                    <a:pt x="619" y="1"/>
                  </a:moveTo>
                  <a:cubicBezTo>
                    <a:pt x="570" y="1"/>
                    <a:pt x="531" y="11"/>
                    <a:pt x="442" y="89"/>
                  </a:cubicBezTo>
                  <a:cubicBezTo>
                    <a:pt x="413" y="128"/>
                    <a:pt x="383" y="138"/>
                    <a:pt x="344" y="148"/>
                  </a:cubicBezTo>
                  <a:cubicBezTo>
                    <a:pt x="339" y="153"/>
                    <a:pt x="337" y="155"/>
                    <a:pt x="328" y="155"/>
                  </a:cubicBezTo>
                  <a:cubicBezTo>
                    <a:pt x="320" y="155"/>
                    <a:pt x="305" y="153"/>
                    <a:pt x="275" y="148"/>
                  </a:cubicBezTo>
                  <a:cubicBezTo>
                    <a:pt x="275" y="144"/>
                    <a:pt x="275" y="141"/>
                    <a:pt x="264" y="141"/>
                  </a:cubicBezTo>
                  <a:cubicBezTo>
                    <a:pt x="248" y="141"/>
                    <a:pt x="210" y="146"/>
                    <a:pt x="118" y="158"/>
                  </a:cubicBezTo>
                  <a:cubicBezTo>
                    <a:pt x="217" y="374"/>
                    <a:pt x="217" y="482"/>
                    <a:pt x="89" y="599"/>
                  </a:cubicBezTo>
                  <a:cubicBezTo>
                    <a:pt x="1" y="688"/>
                    <a:pt x="79" y="776"/>
                    <a:pt x="79" y="776"/>
                  </a:cubicBezTo>
                  <a:cubicBezTo>
                    <a:pt x="105" y="789"/>
                    <a:pt x="156" y="831"/>
                    <a:pt x="221" y="831"/>
                  </a:cubicBezTo>
                  <a:cubicBezTo>
                    <a:pt x="256" y="831"/>
                    <a:pt x="294" y="820"/>
                    <a:pt x="334" y="786"/>
                  </a:cubicBezTo>
                  <a:cubicBezTo>
                    <a:pt x="380" y="740"/>
                    <a:pt x="459" y="687"/>
                    <a:pt x="579" y="687"/>
                  </a:cubicBezTo>
                  <a:cubicBezTo>
                    <a:pt x="589" y="687"/>
                    <a:pt x="599" y="687"/>
                    <a:pt x="609" y="688"/>
                  </a:cubicBezTo>
                  <a:cubicBezTo>
                    <a:pt x="678" y="590"/>
                    <a:pt x="688" y="511"/>
                    <a:pt x="658" y="325"/>
                  </a:cubicBezTo>
                  <a:cubicBezTo>
                    <a:pt x="678" y="295"/>
                    <a:pt x="717" y="266"/>
                    <a:pt x="756" y="246"/>
                  </a:cubicBezTo>
                  <a:cubicBezTo>
                    <a:pt x="756" y="236"/>
                    <a:pt x="766" y="236"/>
                    <a:pt x="776" y="236"/>
                  </a:cubicBezTo>
                  <a:cubicBezTo>
                    <a:pt x="727" y="79"/>
                    <a:pt x="688" y="1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3" name="Google Shape;2223;p64"/>
            <p:cNvSpPr/>
            <p:nvPr/>
          </p:nvSpPr>
          <p:spPr>
            <a:xfrm>
              <a:off x="4398706" y="2009546"/>
              <a:ext cx="37074" cy="16393"/>
            </a:xfrm>
            <a:custGeom>
              <a:avLst/>
              <a:gdLst/>
              <a:ahLst/>
              <a:cxnLst/>
              <a:rect l="l" t="t" r="r" b="b"/>
              <a:pathLst>
                <a:path w="640" h="283" extrusionOk="0">
                  <a:moveTo>
                    <a:pt x="453" y="1"/>
                  </a:moveTo>
                  <a:cubicBezTo>
                    <a:pt x="404" y="1"/>
                    <a:pt x="388" y="7"/>
                    <a:pt x="345" y="26"/>
                  </a:cubicBezTo>
                  <a:cubicBezTo>
                    <a:pt x="296" y="36"/>
                    <a:pt x="237" y="75"/>
                    <a:pt x="237" y="75"/>
                  </a:cubicBezTo>
                  <a:lnTo>
                    <a:pt x="227" y="85"/>
                  </a:lnTo>
                  <a:cubicBezTo>
                    <a:pt x="188" y="105"/>
                    <a:pt x="168" y="134"/>
                    <a:pt x="139" y="144"/>
                  </a:cubicBezTo>
                  <a:cubicBezTo>
                    <a:pt x="119" y="173"/>
                    <a:pt x="80" y="183"/>
                    <a:pt x="50" y="193"/>
                  </a:cubicBezTo>
                  <a:cubicBezTo>
                    <a:pt x="50" y="203"/>
                    <a:pt x="41" y="203"/>
                    <a:pt x="41" y="203"/>
                  </a:cubicBezTo>
                  <a:cubicBezTo>
                    <a:pt x="41" y="203"/>
                    <a:pt x="21" y="222"/>
                    <a:pt x="21" y="232"/>
                  </a:cubicBezTo>
                  <a:cubicBezTo>
                    <a:pt x="0" y="270"/>
                    <a:pt x="32" y="282"/>
                    <a:pt x="80" y="282"/>
                  </a:cubicBezTo>
                  <a:cubicBezTo>
                    <a:pt x="145" y="282"/>
                    <a:pt x="238" y="259"/>
                    <a:pt x="266" y="242"/>
                  </a:cubicBezTo>
                  <a:cubicBezTo>
                    <a:pt x="266" y="242"/>
                    <a:pt x="639" y="85"/>
                    <a:pt x="620" y="46"/>
                  </a:cubicBezTo>
                  <a:cubicBezTo>
                    <a:pt x="610" y="36"/>
                    <a:pt x="580" y="36"/>
                    <a:pt x="570" y="26"/>
                  </a:cubicBezTo>
                  <a:cubicBezTo>
                    <a:pt x="570" y="6"/>
                    <a:pt x="580" y="6"/>
                    <a:pt x="580" y="6"/>
                  </a:cubicBezTo>
                  <a:cubicBezTo>
                    <a:pt x="519" y="3"/>
                    <a:pt x="480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4" name="Google Shape;2224;p64"/>
            <p:cNvSpPr/>
            <p:nvPr/>
          </p:nvSpPr>
          <p:spPr>
            <a:xfrm>
              <a:off x="4894452" y="2016729"/>
              <a:ext cx="33598" cy="17667"/>
            </a:xfrm>
            <a:custGeom>
              <a:avLst/>
              <a:gdLst/>
              <a:ahLst/>
              <a:cxnLst/>
              <a:rect l="l" t="t" r="r" b="b"/>
              <a:pathLst>
                <a:path w="580" h="305" extrusionOk="0">
                  <a:moveTo>
                    <a:pt x="1" y="0"/>
                  </a:moveTo>
                  <a:lnTo>
                    <a:pt x="1" y="0"/>
                  </a:lnTo>
                  <a:cubicBezTo>
                    <a:pt x="116" y="77"/>
                    <a:pt x="542" y="305"/>
                    <a:pt x="578" y="305"/>
                  </a:cubicBezTo>
                  <a:cubicBezTo>
                    <a:pt x="579" y="305"/>
                    <a:pt x="579" y="305"/>
                    <a:pt x="580" y="304"/>
                  </a:cubicBezTo>
                  <a:lnTo>
                    <a:pt x="472" y="226"/>
                  </a:lnTo>
                  <a:cubicBezTo>
                    <a:pt x="452" y="216"/>
                    <a:pt x="442" y="196"/>
                    <a:pt x="423" y="177"/>
                  </a:cubicBezTo>
                  <a:cubicBezTo>
                    <a:pt x="374" y="147"/>
                    <a:pt x="325" y="118"/>
                    <a:pt x="295" y="108"/>
                  </a:cubicBezTo>
                  <a:cubicBezTo>
                    <a:pt x="148" y="30"/>
                    <a:pt x="30" y="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5" name="Google Shape;2225;p64"/>
            <p:cNvSpPr/>
            <p:nvPr/>
          </p:nvSpPr>
          <p:spPr>
            <a:xfrm>
              <a:off x="4450493" y="1988171"/>
              <a:ext cx="27921" cy="15234"/>
            </a:xfrm>
            <a:custGeom>
              <a:avLst/>
              <a:gdLst/>
              <a:ahLst/>
              <a:cxnLst/>
              <a:rect l="l" t="t" r="r" b="b"/>
              <a:pathLst>
                <a:path w="482" h="263" extrusionOk="0">
                  <a:moveTo>
                    <a:pt x="463" y="1"/>
                  </a:moveTo>
                  <a:cubicBezTo>
                    <a:pt x="437" y="1"/>
                    <a:pt x="365" y="10"/>
                    <a:pt x="148" y="71"/>
                  </a:cubicBezTo>
                  <a:cubicBezTo>
                    <a:pt x="69" y="101"/>
                    <a:pt x="40" y="110"/>
                    <a:pt x="40" y="120"/>
                  </a:cubicBezTo>
                  <a:cubicBezTo>
                    <a:pt x="40" y="130"/>
                    <a:pt x="59" y="130"/>
                    <a:pt x="59" y="150"/>
                  </a:cubicBezTo>
                  <a:lnTo>
                    <a:pt x="59" y="169"/>
                  </a:lnTo>
                  <a:cubicBezTo>
                    <a:pt x="40" y="199"/>
                    <a:pt x="20" y="218"/>
                    <a:pt x="10" y="248"/>
                  </a:cubicBezTo>
                  <a:cubicBezTo>
                    <a:pt x="0" y="258"/>
                    <a:pt x="3" y="263"/>
                    <a:pt x="20" y="263"/>
                  </a:cubicBezTo>
                  <a:cubicBezTo>
                    <a:pt x="37" y="263"/>
                    <a:pt x="69" y="258"/>
                    <a:pt x="118" y="248"/>
                  </a:cubicBezTo>
                  <a:cubicBezTo>
                    <a:pt x="177" y="228"/>
                    <a:pt x="363" y="150"/>
                    <a:pt x="363" y="130"/>
                  </a:cubicBezTo>
                  <a:cubicBezTo>
                    <a:pt x="383" y="130"/>
                    <a:pt x="481" y="12"/>
                    <a:pt x="481" y="2"/>
                  </a:cubicBezTo>
                  <a:cubicBezTo>
                    <a:pt x="478" y="2"/>
                    <a:pt x="475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6" name="Google Shape;2226;p64"/>
            <p:cNvSpPr/>
            <p:nvPr/>
          </p:nvSpPr>
          <p:spPr>
            <a:xfrm>
              <a:off x="4397026" y="1984406"/>
              <a:ext cx="37016" cy="7067"/>
            </a:xfrm>
            <a:custGeom>
              <a:avLst/>
              <a:gdLst/>
              <a:ahLst/>
              <a:cxnLst/>
              <a:rect l="l" t="t" r="r" b="b"/>
              <a:pathLst>
                <a:path w="639" h="122" extrusionOk="0">
                  <a:moveTo>
                    <a:pt x="484" y="1"/>
                  </a:moveTo>
                  <a:cubicBezTo>
                    <a:pt x="372" y="1"/>
                    <a:pt x="217" y="11"/>
                    <a:pt x="109" y="28"/>
                  </a:cubicBezTo>
                  <a:cubicBezTo>
                    <a:pt x="109" y="28"/>
                    <a:pt x="20" y="87"/>
                    <a:pt x="1" y="117"/>
                  </a:cubicBezTo>
                  <a:lnTo>
                    <a:pt x="207" y="87"/>
                  </a:lnTo>
                  <a:lnTo>
                    <a:pt x="207" y="87"/>
                  </a:lnTo>
                  <a:cubicBezTo>
                    <a:pt x="177" y="97"/>
                    <a:pt x="177" y="97"/>
                    <a:pt x="177" y="117"/>
                  </a:cubicBezTo>
                  <a:cubicBezTo>
                    <a:pt x="180" y="119"/>
                    <a:pt x="183" y="121"/>
                    <a:pt x="192" y="121"/>
                  </a:cubicBezTo>
                  <a:cubicBezTo>
                    <a:pt x="218" y="121"/>
                    <a:pt x="289" y="106"/>
                    <a:pt x="521" y="48"/>
                  </a:cubicBezTo>
                  <a:cubicBezTo>
                    <a:pt x="639" y="28"/>
                    <a:pt x="639" y="18"/>
                    <a:pt x="629" y="18"/>
                  </a:cubicBezTo>
                  <a:cubicBezTo>
                    <a:pt x="625" y="6"/>
                    <a:pt x="566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7" name="Google Shape;2227;p64"/>
            <p:cNvSpPr/>
            <p:nvPr/>
          </p:nvSpPr>
          <p:spPr>
            <a:xfrm>
              <a:off x="4453621" y="1997150"/>
              <a:ext cx="26473" cy="9673"/>
            </a:xfrm>
            <a:custGeom>
              <a:avLst/>
              <a:gdLst/>
              <a:ahLst/>
              <a:cxnLst/>
              <a:rect l="l" t="t" r="r" b="b"/>
              <a:pathLst>
                <a:path w="457" h="167" extrusionOk="0">
                  <a:moveTo>
                    <a:pt x="414" y="0"/>
                  </a:moveTo>
                  <a:cubicBezTo>
                    <a:pt x="325" y="0"/>
                    <a:pt x="59" y="108"/>
                    <a:pt x="15" y="152"/>
                  </a:cubicBezTo>
                  <a:cubicBezTo>
                    <a:pt x="0" y="162"/>
                    <a:pt x="3" y="166"/>
                    <a:pt x="33" y="166"/>
                  </a:cubicBezTo>
                  <a:cubicBezTo>
                    <a:pt x="64" y="166"/>
                    <a:pt x="123" y="162"/>
                    <a:pt x="221" y="152"/>
                  </a:cubicBezTo>
                  <a:cubicBezTo>
                    <a:pt x="270" y="152"/>
                    <a:pt x="319" y="112"/>
                    <a:pt x="329" y="112"/>
                  </a:cubicBezTo>
                  <a:cubicBezTo>
                    <a:pt x="329" y="112"/>
                    <a:pt x="457" y="14"/>
                    <a:pt x="437" y="5"/>
                  </a:cubicBezTo>
                  <a:cubicBezTo>
                    <a:pt x="432" y="2"/>
                    <a:pt x="424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8" name="Google Shape;2228;p64"/>
            <p:cNvSpPr/>
            <p:nvPr/>
          </p:nvSpPr>
          <p:spPr>
            <a:xfrm>
              <a:off x="4431145" y="1986028"/>
              <a:ext cx="19985" cy="5735"/>
            </a:xfrm>
            <a:custGeom>
              <a:avLst/>
              <a:gdLst/>
              <a:ahLst/>
              <a:cxnLst/>
              <a:rect l="l" t="t" r="r" b="b"/>
              <a:pathLst>
                <a:path w="345" h="99" extrusionOk="0">
                  <a:moveTo>
                    <a:pt x="207" y="0"/>
                  </a:moveTo>
                  <a:cubicBezTo>
                    <a:pt x="207" y="0"/>
                    <a:pt x="20" y="49"/>
                    <a:pt x="10" y="69"/>
                  </a:cubicBezTo>
                  <a:cubicBezTo>
                    <a:pt x="10" y="69"/>
                    <a:pt x="1" y="98"/>
                    <a:pt x="109" y="98"/>
                  </a:cubicBezTo>
                  <a:cubicBezTo>
                    <a:pt x="118" y="98"/>
                    <a:pt x="118" y="98"/>
                    <a:pt x="266" y="59"/>
                  </a:cubicBezTo>
                  <a:cubicBezTo>
                    <a:pt x="295" y="59"/>
                    <a:pt x="295" y="59"/>
                    <a:pt x="344" y="39"/>
                  </a:cubicBezTo>
                  <a:cubicBezTo>
                    <a:pt x="315" y="39"/>
                    <a:pt x="266" y="20"/>
                    <a:pt x="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9" name="Google Shape;2229;p64"/>
            <p:cNvSpPr/>
            <p:nvPr/>
          </p:nvSpPr>
          <p:spPr>
            <a:xfrm>
              <a:off x="4451420" y="2008619"/>
              <a:ext cx="12744" cy="3939"/>
            </a:xfrm>
            <a:custGeom>
              <a:avLst/>
              <a:gdLst/>
              <a:ahLst/>
              <a:cxnLst/>
              <a:rect l="l" t="t" r="r" b="b"/>
              <a:pathLst>
                <a:path w="220" h="68" extrusionOk="0">
                  <a:moveTo>
                    <a:pt x="219" y="1"/>
                  </a:moveTo>
                  <a:cubicBezTo>
                    <a:pt x="218" y="1"/>
                    <a:pt x="217" y="2"/>
                    <a:pt x="215" y="3"/>
                  </a:cubicBezTo>
                  <a:lnTo>
                    <a:pt x="215" y="3"/>
                  </a:lnTo>
                  <a:cubicBezTo>
                    <a:pt x="217" y="3"/>
                    <a:pt x="219" y="3"/>
                    <a:pt x="220" y="3"/>
                  </a:cubicBezTo>
                  <a:cubicBezTo>
                    <a:pt x="220" y="1"/>
                    <a:pt x="219" y="1"/>
                    <a:pt x="219" y="1"/>
                  </a:cubicBezTo>
                  <a:close/>
                  <a:moveTo>
                    <a:pt x="215" y="3"/>
                  </a:moveTo>
                  <a:lnTo>
                    <a:pt x="215" y="3"/>
                  </a:lnTo>
                  <a:cubicBezTo>
                    <a:pt x="193" y="3"/>
                    <a:pt x="110" y="4"/>
                    <a:pt x="92" y="13"/>
                  </a:cubicBezTo>
                  <a:cubicBezTo>
                    <a:pt x="53" y="13"/>
                    <a:pt x="14" y="52"/>
                    <a:pt x="4" y="62"/>
                  </a:cubicBezTo>
                  <a:cubicBezTo>
                    <a:pt x="0" y="65"/>
                    <a:pt x="7" y="68"/>
                    <a:pt x="22" y="68"/>
                  </a:cubicBezTo>
                  <a:cubicBezTo>
                    <a:pt x="48" y="68"/>
                    <a:pt x="99" y="61"/>
                    <a:pt x="161" y="42"/>
                  </a:cubicBezTo>
                  <a:cubicBezTo>
                    <a:pt x="189" y="28"/>
                    <a:pt x="207" y="9"/>
                    <a:pt x="215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0" name="Google Shape;2230;p64"/>
            <p:cNvSpPr/>
            <p:nvPr/>
          </p:nvSpPr>
          <p:spPr>
            <a:xfrm>
              <a:off x="4947340" y="3074647"/>
              <a:ext cx="93263" cy="85324"/>
            </a:xfrm>
            <a:custGeom>
              <a:avLst/>
              <a:gdLst/>
              <a:ahLst/>
              <a:cxnLst/>
              <a:rect l="l" t="t" r="r" b="b"/>
              <a:pathLst>
                <a:path w="1610" h="1473" extrusionOk="0">
                  <a:moveTo>
                    <a:pt x="1590" y="0"/>
                  </a:moveTo>
                  <a:cubicBezTo>
                    <a:pt x="1541" y="10"/>
                    <a:pt x="1070" y="354"/>
                    <a:pt x="913" y="491"/>
                  </a:cubicBezTo>
                  <a:cubicBezTo>
                    <a:pt x="766" y="609"/>
                    <a:pt x="756" y="638"/>
                    <a:pt x="766" y="707"/>
                  </a:cubicBezTo>
                  <a:cubicBezTo>
                    <a:pt x="628" y="825"/>
                    <a:pt x="481" y="903"/>
                    <a:pt x="363" y="1031"/>
                  </a:cubicBezTo>
                  <a:cubicBezTo>
                    <a:pt x="285" y="1119"/>
                    <a:pt x="236" y="1217"/>
                    <a:pt x="167" y="1286"/>
                  </a:cubicBezTo>
                  <a:cubicBezTo>
                    <a:pt x="89" y="1345"/>
                    <a:pt x="89" y="1345"/>
                    <a:pt x="49" y="1394"/>
                  </a:cubicBezTo>
                  <a:cubicBezTo>
                    <a:pt x="40" y="1413"/>
                    <a:pt x="30" y="1413"/>
                    <a:pt x="30" y="1423"/>
                  </a:cubicBezTo>
                  <a:cubicBezTo>
                    <a:pt x="0" y="1443"/>
                    <a:pt x="20" y="1443"/>
                    <a:pt x="20" y="1472"/>
                  </a:cubicBezTo>
                  <a:cubicBezTo>
                    <a:pt x="21" y="1472"/>
                    <a:pt x="22" y="1473"/>
                    <a:pt x="23" y="1473"/>
                  </a:cubicBezTo>
                  <a:cubicBezTo>
                    <a:pt x="115" y="1473"/>
                    <a:pt x="774" y="1079"/>
                    <a:pt x="1472" y="206"/>
                  </a:cubicBezTo>
                  <a:cubicBezTo>
                    <a:pt x="1600" y="40"/>
                    <a:pt x="1600" y="10"/>
                    <a:pt x="1610" y="10"/>
                  </a:cubicBezTo>
                  <a:lnTo>
                    <a:pt x="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1" name="Google Shape;2231;p64"/>
            <p:cNvSpPr/>
            <p:nvPr/>
          </p:nvSpPr>
          <p:spPr>
            <a:xfrm>
              <a:off x="4563047" y="2028083"/>
              <a:ext cx="700981" cy="1205767"/>
            </a:xfrm>
            <a:custGeom>
              <a:avLst/>
              <a:gdLst/>
              <a:ahLst/>
              <a:cxnLst/>
              <a:rect l="l" t="t" r="r" b="b"/>
              <a:pathLst>
                <a:path w="12101" h="20816" extrusionOk="0">
                  <a:moveTo>
                    <a:pt x="9372" y="9147"/>
                  </a:moveTo>
                  <a:cubicBezTo>
                    <a:pt x="9225" y="9255"/>
                    <a:pt x="9088" y="9206"/>
                    <a:pt x="8882" y="9127"/>
                  </a:cubicBezTo>
                  <a:cubicBezTo>
                    <a:pt x="8764" y="9078"/>
                    <a:pt x="8695" y="9058"/>
                    <a:pt x="8607" y="9049"/>
                  </a:cubicBezTo>
                  <a:cubicBezTo>
                    <a:pt x="8499" y="9049"/>
                    <a:pt x="8401" y="9039"/>
                    <a:pt x="8342" y="9235"/>
                  </a:cubicBezTo>
                  <a:cubicBezTo>
                    <a:pt x="8303" y="9333"/>
                    <a:pt x="8293" y="9353"/>
                    <a:pt x="8244" y="9372"/>
                  </a:cubicBezTo>
                  <a:cubicBezTo>
                    <a:pt x="8205" y="9372"/>
                    <a:pt x="8165" y="9343"/>
                    <a:pt x="8116" y="9294"/>
                  </a:cubicBezTo>
                  <a:cubicBezTo>
                    <a:pt x="8106" y="9284"/>
                    <a:pt x="8106" y="9284"/>
                    <a:pt x="7989" y="9206"/>
                  </a:cubicBezTo>
                  <a:cubicBezTo>
                    <a:pt x="7989" y="9137"/>
                    <a:pt x="7920" y="9088"/>
                    <a:pt x="7940" y="9009"/>
                  </a:cubicBezTo>
                  <a:cubicBezTo>
                    <a:pt x="7940" y="9000"/>
                    <a:pt x="7940" y="8990"/>
                    <a:pt x="7949" y="8990"/>
                  </a:cubicBezTo>
                  <a:cubicBezTo>
                    <a:pt x="7998" y="8843"/>
                    <a:pt x="8057" y="8715"/>
                    <a:pt x="8106" y="8568"/>
                  </a:cubicBezTo>
                  <a:cubicBezTo>
                    <a:pt x="8146" y="8470"/>
                    <a:pt x="8136" y="8352"/>
                    <a:pt x="8165" y="8254"/>
                  </a:cubicBezTo>
                  <a:cubicBezTo>
                    <a:pt x="8244" y="8097"/>
                    <a:pt x="8352" y="8116"/>
                    <a:pt x="8411" y="8175"/>
                  </a:cubicBezTo>
                  <a:lnTo>
                    <a:pt x="8460" y="8224"/>
                  </a:lnTo>
                  <a:cubicBezTo>
                    <a:pt x="8430" y="8303"/>
                    <a:pt x="8401" y="8352"/>
                    <a:pt x="8352" y="8421"/>
                  </a:cubicBezTo>
                  <a:cubicBezTo>
                    <a:pt x="8391" y="8460"/>
                    <a:pt x="8430" y="8499"/>
                    <a:pt x="8479" y="8519"/>
                  </a:cubicBezTo>
                  <a:lnTo>
                    <a:pt x="8479" y="8509"/>
                  </a:lnTo>
                  <a:cubicBezTo>
                    <a:pt x="8489" y="8519"/>
                    <a:pt x="8489" y="8519"/>
                    <a:pt x="8489" y="8558"/>
                  </a:cubicBezTo>
                  <a:cubicBezTo>
                    <a:pt x="8519" y="8744"/>
                    <a:pt x="8577" y="8764"/>
                    <a:pt x="8627" y="8754"/>
                  </a:cubicBezTo>
                  <a:cubicBezTo>
                    <a:pt x="8685" y="8744"/>
                    <a:pt x="8715" y="8705"/>
                    <a:pt x="8872" y="8421"/>
                  </a:cubicBezTo>
                  <a:cubicBezTo>
                    <a:pt x="8970" y="8548"/>
                    <a:pt x="9117" y="8607"/>
                    <a:pt x="9215" y="8744"/>
                  </a:cubicBezTo>
                  <a:cubicBezTo>
                    <a:pt x="9235" y="8764"/>
                    <a:pt x="9363" y="8950"/>
                    <a:pt x="9372" y="9147"/>
                  </a:cubicBezTo>
                  <a:close/>
                  <a:moveTo>
                    <a:pt x="8980" y="7959"/>
                  </a:moveTo>
                  <a:cubicBezTo>
                    <a:pt x="8980" y="8195"/>
                    <a:pt x="8980" y="8205"/>
                    <a:pt x="8970" y="8214"/>
                  </a:cubicBezTo>
                  <a:cubicBezTo>
                    <a:pt x="8960" y="8254"/>
                    <a:pt x="8921" y="8313"/>
                    <a:pt x="8862" y="8342"/>
                  </a:cubicBezTo>
                  <a:cubicBezTo>
                    <a:pt x="8842" y="8342"/>
                    <a:pt x="8744" y="8313"/>
                    <a:pt x="8715" y="8264"/>
                  </a:cubicBezTo>
                  <a:cubicBezTo>
                    <a:pt x="8695" y="8244"/>
                    <a:pt x="8666" y="8165"/>
                    <a:pt x="8715" y="8106"/>
                  </a:cubicBezTo>
                  <a:cubicBezTo>
                    <a:pt x="8744" y="8067"/>
                    <a:pt x="8784" y="8057"/>
                    <a:pt x="8793" y="8048"/>
                  </a:cubicBezTo>
                  <a:cubicBezTo>
                    <a:pt x="8823" y="8028"/>
                    <a:pt x="8823" y="8028"/>
                    <a:pt x="8980" y="7910"/>
                  </a:cubicBezTo>
                  <a:close/>
                  <a:moveTo>
                    <a:pt x="7743" y="884"/>
                  </a:moveTo>
                  <a:cubicBezTo>
                    <a:pt x="7537" y="707"/>
                    <a:pt x="7312" y="550"/>
                    <a:pt x="7096" y="403"/>
                  </a:cubicBezTo>
                  <a:lnTo>
                    <a:pt x="7105" y="403"/>
                  </a:lnTo>
                  <a:cubicBezTo>
                    <a:pt x="7155" y="442"/>
                    <a:pt x="7155" y="442"/>
                    <a:pt x="7469" y="697"/>
                  </a:cubicBezTo>
                  <a:cubicBezTo>
                    <a:pt x="7076" y="501"/>
                    <a:pt x="6782" y="157"/>
                    <a:pt x="6379" y="0"/>
                  </a:cubicBezTo>
                  <a:lnTo>
                    <a:pt x="6468" y="79"/>
                  </a:lnTo>
                  <a:cubicBezTo>
                    <a:pt x="6409" y="69"/>
                    <a:pt x="6330" y="50"/>
                    <a:pt x="6271" y="50"/>
                  </a:cubicBezTo>
                  <a:cubicBezTo>
                    <a:pt x="6703" y="393"/>
                    <a:pt x="7096" y="756"/>
                    <a:pt x="7508" y="1090"/>
                  </a:cubicBezTo>
                  <a:cubicBezTo>
                    <a:pt x="7498" y="1109"/>
                    <a:pt x="7498" y="1158"/>
                    <a:pt x="7488" y="1188"/>
                  </a:cubicBezTo>
                  <a:cubicBezTo>
                    <a:pt x="7567" y="1306"/>
                    <a:pt x="7567" y="1306"/>
                    <a:pt x="7832" y="1492"/>
                  </a:cubicBezTo>
                  <a:cubicBezTo>
                    <a:pt x="7832" y="1531"/>
                    <a:pt x="7841" y="1571"/>
                    <a:pt x="7841" y="1590"/>
                  </a:cubicBezTo>
                  <a:cubicBezTo>
                    <a:pt x="7802" y="1590"/>
                    <a:pt x="7763" y="1580"/>
                    <a:pt x="7734" y="1580"/>
                  </a:cubicBezTo>
                  <a:cubicBezTo>
                    <a:pt x="7763" y="1639"/>
                    <a:pt x="7802" y="1718"/>
                    <a:pt x="7851" y="1767"/>
                  </a:cubicBezTo>
                  <a:cubicBezTo>
                    <a:pt x="7606" y="1590"/>
                    <a:pt x="7606" y="1590"/>
                    <a:pt x="7547" y="1551"/>
                  </a:cubicBezTo>
                  <a:cubicBezTo>
                    <a:pt x="7557" y="1718"/>
                    <a:pt x="7714" y="1924"/>
                    <a:pt x="8322" y="2523"/>
                  </a:cubicBezTo>
                  <a:cubicBezTo>
                    <a:pt x="8254" y="2513"/>
                    <a:pt x="8155" y="2513"/>
                    <a:pt x="8097" y="2532"/>
                  </a:cubicBezTo>
                  <a:cubicBezTo>
                    <a:pt x="8106" y="2611"/>
                    <a:pt x="8136" y="2709"/>
                    <a:pt x="8146" y="2778"/>
                  </a:cubicBezTo>
                  <a:cubicBezTo>
                    <a:pt x="8126" y="2807"/>
                    <a:pt x="8097" y="2846"/>
                    <a:pt x="8077" y="2866"/>
                  </a:cubicBezTo>
                  <a:cubicBezTo>
                    <a:pt x="8077" y="2905"/>
                    <a:pt x="8077" y="2945"/>
                    <a:pt x="8087" y="2974"/>
                  </a:cubicBezTo>
                  <a:cubicBezTo>
                    <a:pt x="8057" y="2994"/>
                    <a:pt x="8028" y="3003"/>
                    <a:pt x="7989" y="3023"/>
                  </a:cubicBezTo>
                  <a:cubicBezTo>
                    <a:pt x="8008" y="3357"/>
                    <a:pt x="7812" y="3651"/>
                    <a:pt x="7812" y="3985"/>
                  </a:cubicBezTo>
                  <a:cubicBezTo>
                    <a:pt x="7645" y="4103"/>
                    <a:pt x="7645" y="4103"/>
                    <a:pt x="7518" y="4338"/>
                  </a:cubicBezTo>
                  <a:cubicBezTo>
                    <a:pt x="7213" y="4220"/>
                    <a:pt x="7213" y="3838"/>
                    <a:pt x="6968" y="3661"/>
                  </a:cubicBezTo>
                  <a:cubicBezTo>
                    <a:pt x="7125" y="3602"/>
                    <a:pt x="7125" y="3602"/>
                    <a:pt x="7390" y="3710"/>
                  </a:cubicBezTo>
                  <a:cubicBezTo>
                    <a:pt x="7567" y="3259"/>
                    <a:pt x="5692" y="2650"/>
                    <a:pt x="5653" y="2670"/>
                  </a:cubicBezTo>
                  <a:cubicBezTo>
                    <a:pt x="4888" y="3121"/>
                    <a:pt x="5398" y="4338"/>
                    <a:pt x="4466" y="4691"/>
                  </a:cubicBezTo>
                  <a:cubicBezTo>
                    <a:pt x="4348" y="4976"/>
                    <a:pt x="4721" y="5741"/>
                    <a:pt x="4721" y="5751"/>
                  </a:cubicBezTo>
                  <a:cubicBezTo>
                    <a:pt x="4956" y="5663"/>
                    <a:pt x="5231" y="5506"/>
                    <a:pt x="5231" y="5506"/>
                  </a:cubicBezTo>
                  <a:cubicBezTo>
                    <a:pt x="5575" y="5987"/>
                    <a:pt x="5781" y="6281"/>
                    <a:pt x="6016" y="6163"/>
                  </a:cubicBezTo>
                  <a:cubicBezTo>
                    <a:pt x="6016" y="5663"/>
                    <a:pt x="6016" y="5663"/>
                    <a:pt x="6193" y="5496"/>
                  </a:cubicBezTo>
                  <a:cubicBezTo>
                    <a:pt x="5830" y="4809"/>
                    <a:pt x="5722" y="4623"/>
                    <a:pt x="6065" y="4525"/>
                  </a:cubicBezTo>
                  <a:cubicBezTo>
                    <a:pt x="6124" y="4368"/>
                    <a:pt x="6046" y="4191"/>
                    <a:pt x="6085" y="4034"/>
                  </a:cubicBezTo>
                  <a:cubicBezTo>
                    <a:pt x="6144" y="4034"/>
                    <a:pt x="6242" y="4053"/>
                    <a:pt x="6311" y="4083"/>
                  </a:cubicBezTo>
                  <a:cubicBezTo>
                    <a:pt x="6418" y="4446"/>
                    <a:pt x="6183" y="4858"/>
                    <a:pt x="6428" y="5211"/>
                  </a:cubicBezTo>
                  <a:cubicBezTo>
                    <a:pt x="6615" y="5476"/>
                    <a:pt x="6899" y="5162"/>
                    <a:pt x="7115" y="5251"/>
                  </a:cubicBezTo>
                  <a:cubicBezTo>
                    <a:pt x="7105" y="5280"/>
                    <a:pt x="7096" y="5319"/>
                    <a:pt x="7076" y="5349"/>
                  </a:cubicBezTo>
                  <a:cubicBezTo>
                    <a:pt x="7007" y="5349"/>
                    <a:pt x="6909" y="5329"/>
                    <a:pt x="6831" y="5319"/>
                  </a:cubicBezTo>
                  <a:cubicBezTo>
                    <a:pt x="6782" y="5368"/>
                    <a:pt x="6733" y="5457"/>
                    <a:pt x="6723" y="5516"/>
                  </a:cubicBezTo>
                  <a:cubicBezTo>
                    <a:pt x="6860" y="5722"/>
                    <a:pt x="6860" y="5722"/>
                    <a:pt x="6880" y="5967"/>
                  </a:cubicBezTo>
                  <a:cubicBezTo>
                    <a:pt x="6801" y="5898"/>
                    <a:pt x="6733" y="5800"/>
                    <a:pt x="6654" y="5722"/>
                  </a:cubicBez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cubicBezTo>
                    <a:pt x="6477" y="5918"/>
                    <a:pt x="6674" y="6212"/>
                    <a:pt x="6438" y="6399"/>
                  </a:cubicBezTo>
                  <a:cubicBezTo>
                    <a:pt x="6311" y="6497"/>
                    <a:pt x="5938" y="6723"/>
                    <a:pt x="5447" y="6605"/>
                  </a:cubicBezTo>
                  <a:cubicBezTo>
                    <a:pt x="4691" y="6428"/>
                    <a:pt x="4554" y="7243"/>
                    <a:pt x="4073" y="7527"/>
                  </a:cubicBezTo>
                  <a:cubicBezTo>
                    <a:pt x="3818" y="7675"/>
                    <a:pt x="3818" y="7675"/>
                    <a:pt x="3239" y="7753"/>
                  </a:cubicBezTo>
                  <a:cubicBezTo>
                    <a:pt x="3337" y="8028"/>
                    <a:pt x="3671" y="8126"/>
                    <a:pt x="3769" y="8411"/>
                  </a:cubicBezTo>
                  <a:cubicBezTo>
                    <a:pt x="3779" y="8450"/>
                    <a:pt x="3828" y="8636"/>
                    <a:pt x="3592" y="8833"/>
                  </a:cubicBezTo>
                  <a:cubicBezTo>
                    <a:pt x="2680" y="8744"/>
                    <a:pt x="2680" y="8793"/>
                    <a:pt x="2444" y="10010"/>
                  </a:cubicBezTo>
                  <a:cubicBezTo>
                    <a:pt x="3131" y="10354"/>
                    <a:pt x="3514" y="10305"/>
                    <a:pt x="3936" y="9814"/>
                  </a:cubicBezTo>
                  <a:cubicBezTo>
                    <a:pt x="3818" y="9441"/>
                    <a:pt x="4299" y="9392"/>
                    <a:pt x="4446" y="9157"/>
                  </a:cubicBezTo>
                  <a:cubicBezTo>
                    <a:pt x="4407" y="9039"/>
                    <a:pt x="4397" y="9000"/>
                    <a:pt x="4544" y="8872"/>
                  </a:cubicBezTo>
                  <a:cubicBezTo>
                    <a:pt x="4838" y="8960"/>
                    <a:pt x="5103" y="8695"/>
                    <a:pt x="5398" y="8833"/>
                  </a:cubicBezTo>
                  <a:cubicBezTo>
                    <a:pt x="5741" y="8970"/>
                    <a:pt x="5839" y="9343"/>
                    <a:pt x="6114" y="9569"/>
                  </a:cubicBezTo>
                  <a:cubicBezTo>
                    <a:pt x="6330" y="9745"/>
                    <a:pt x="6517" y="9726"/>
                    <a:pt x="6674" y="9500"/>
                  </a:cubicBezTo>
                  <a:cubicBezTo>
                    <a:pt x="5889" y="8715"/>
                    <a:pt x="5889" y="8715"/>
                    <a:pt x="5839" y="8538"/>
                  </a:cubicBezTo>
                  <a:lnTo>
                    <a:pt x="6870" y="9549"/>
                  </a:lnTo>
                  <a:cubicBezTo>
                    <a:pt x="6870" y="9569"/>
                    <a:pt x="7213" y="10403"/>
                    <a:pt x="7498" y="9471"/>
                  </a:cubicBezTo>
                  <a:cubicBezTo>
                    <a:pt x="7567" y="9480"/>
                    <a:pt x="7684" y="9490"/>
                    <a:pt x="7753" y="9500"/>
                  </a:cubicBezTo>
                  <a:cubicBezTo>
                    <a:pt x="7900" y="10138"/>
                    <a:pt x="7940" y="10315"/>
                    <a:pt x="8234" y="10462"/>
                  </a:cubicBezTo>
                  <a:cubicBezTo>
                    <a:pt x="8283" y="10413"/>
                    <a:pt x="8332" y="10334"/>
                    <a:pt x="8352" y="10285"/>
                  </a:cubicBezTo>
                  <a:cubicBezTo>
                    <a:pt x="8538" y="10315"/>
                    <a:pt x="8725" y="10275"/>
                    <a:pt x="8911" y="10275"/>
                  </a:cubicBezTo>
                  <a:cubicBezTo>
                    <a:pt x="9029" y="10521"/>
                    <a:pt x="8734" y="11188"/>
                    <a:pt x="8725" y="11188"/>
                  </a:cubicBezTo>
                  <a:cubicBezTo>
                    <a:pt x="7763" y="11208"/>
                    <a:pt x="7763" y="11208"/>
                    <a:pt x="7469" y="11119"/>
                  </a:cubicBezTo>
                  <a:cubicBezTo>
                    <a:pt x="6880" y="10952"/>
                    <a:pt x="6909" y="11159"/>
                    <a:pt x="6919" y="11316"/>
                  </a:cubicBezTo>
                  <a:cubicBezTo>
                    <a:pt x="6948" y="11502"/>
                    <a:pt x="6801" y="11512"/>
                    <a:pt x="6733" y="11531"/>
                  </a:cubicBezTo>
                  <a:cubicBezTo>
                    <a:pt x="6507" y="11345"/>
                    <a:pt x="5535" y="11002"/>
                    <a:pt x="5535" y="11002"/>
                  </a:cubicBezTo>
                  <a:cubicBezTo>
                    <a:pt x="5427" y="10805"/>
                    <a:pt x="5584" y="10599"/>
                    <a:pt x="5506" y="10403"/>
                  </a:cubicBezTo>
                  <a:cubicBezTo>
                    <a:pt x="4986" y="10138"/>
                    <a:pt x="2758" y="10521"/>
                    <a:pt x="2748" y="10530"/>
                  </a:cubicBezTo>
                  <a:cubicBezTo>
                    <a:pt x="2729" y="10560"/>
                    <a:pt x="0" y="12866"/>
                    <a:pt x="491" y="14436"/>
                  </a:cubicBezTo>
                  <a:cubicBezTo>
                    <a:pt x="540" y="14593"/>
                    <a:pt x="1423" y="16262"/>
                    <a:pt x="2395" y="15879"/>
                  </a:cubicBezTo>
                  <a:cubicBezTo>
                    <a:pt x="2405" y="15879"/>
                    <a:pt x="3690" y="15408"/>
                    <a:pt x="4377" y="16016"/>
                  </a:cubicBezTo>
                  <a:cubicBezTo>
                    <a:pt x="4397" y="16026"/>
                    <a:pt x="4397" y="16026"/>
                    <a:pt x="4544" y="17636"/>
                  </a:cubicBezTo>
                  <a:lnTo>
                    <a:pt x="4544" y="17842"/>
                  </a:lnTo>
                  <a:cubicBezTo>
                    <a:pt x="4515" y="17871"/>
                    <a:pt x="4475" y="17891"/>
                    <a:pt x="4456" y="17920"/>
                  </a:cubicBezTo>
                  <a:cubicBezTo>
                    <a:pt x="4456" y="18401"/>
                    <a:pt x="3926" y="18568"/>
                    <a:pt x="3857" y="19000"/>
                  </a:cubicBezTo>
                  <a:cubicBezTo>
                    <a:pt x="3788" y="19353"/>
                    <a:pt x="3828" y="19736"/>
                    <a:pt x="3710" y="20089"/>
                  </a:cubicBezTo>
                  <a:cubicBezTo>
                    <a:pt x="3641" y="20236"/>
                    <a:pt x="3543" y="20373"/>
                    <a:pt x="3484" y="20521"/>
                  </a:cubicBezTo>
                  <a:cubicBezTo>
                    <a:pt x="4672" y="20815"/>
                    <a:pt x="6880" y="18803"/>
                    <a:pt x="7321" y="18401"/>
                  </a:cubicBezTo>
                  <a:cubicBezTo>
                    <a:pt x="7361" y="18372"/>
                    <a:pt x="10118" y="14377"/>
                    <a:pt x="10099" y="14299"/>
                  </a:cubicBezTo>
                  <a:cubicBezTo>
                    <a:pt x="9421" y="14652"/>
                    <a:pt x="9421" y="14652"/>
                    <a:pt x="9412" y="14633"/>
                  </a:cubicBezTo>
                  <a:cubicBezTo>
                    <a:pt x="8734" y="13396"/>
                    <a:pt x="8793" y="11924"/>
                    <a:pt x="8793" y="11904"/>
                  </a:cubicBezTo>
                  <a:cubicBezTo>
                    <a:pt x="8833" y="11904"/>
                    <a:pt x="8882" y="11895"/>
                    <a:pt x="8921" y="11895"/>
                  </a:cubicBezTo>
                  <a:cubicBezTo>
                    <a:pt x="9618" y="12866"/>
                    <a:pt x="9510" y="13965"/>
                    <a:pt x="9510" y="13985"/>
                  </a:cubicBezTo>
                  <a:cubicBezTo>
                    <a:pt x="10305" y="14505"/>
                    <a:pt x="11050" y="12081"/>
                    <a:pt x="11050" y="12042"/>
                  </a:cubicBezTo>
                  <a:cubicBezTo>
                    <a:pt x="11041" y="12002"/>
                    <a:pt x="11021" y="11973"/>
                    <a:pt x="11001" y="11944"/>
                  </a:cubicBezTo>
                  <a:cubicBezTo>
                    <a:pt x="10707" y="12071"/>
                    <a:pt x="10707" y="12071"/>
                    <a:pt x="10599" y="12091"/>
                  </a:cubicBezTo>
                  <a:cubicBezTo>
                    <a:pt x="10589" y="12071"/>
                    <a:pt x="9647" y="9775"/>
                    <a:pt x="9991" y="9490"/>
                  </a:cubicBezTo>
                  <a:cubicBezTo>
                    <a:pt x="10050" y="9520"/>
                    <a:pt x="10118" y="9549"/>
                    <a:pt x="10187" y="9569"/>
                  </a:cubicBezTo>
                  <a:cubicBezTo>
                    <a:pt x="10629" y="8931"/>
                    <a:pt x="9323" y="8106"/>
                    <a:pt x="10108" y="7704"/>
                  </a:cubicBezTo>
                  <a:cubicBezTo>
                    <a:pt x="10148" y="7773"/>
                    <a:pt x="10197" y="7881"/>
                    <a:pt x="10216" y="7959"/>
                  </a:cubicBezTo>
                  <a:cubicBezTo>
                    <a:pt x="9922" y="8195"/>
                    <a:pt x="10157" y="8401"/>
                    <a:pt x="10491" y="8705"/>
                  </a:cubicBezTo>
                  <a:cubicBezTo>
                    <a:pt x="10413" y="8892"/>
                    <a:pt x="10393" y="8950"/>
                    <a:pt x="10629" y="9569"/>
                  </a:cubicBezTo>
                  <a:cubicBezTo>
                    <a:pt x="10658" y="9549"/>
                    <a:pt x="10697" y="9539"/>
                    <a:pt x="10727" y="9539"/>
                  </a:cubicBezTo>
                  <a:cubicBezTo>
                    <a:pt x="10736" y="9520"/>
                    <a:pt x="10756" y="9480"/>
                    <a:pt x="10776" y="9441"/>
                  </a:cubicBezTo>
                  <a:cubicBezTo>
                    <a:pt x="11001" y="9539"/>
                    <a:pt x="11001" y="9539"/>
                    <a:pt x="11286" y="11443"/>
                  </a:cubicBezTo>
                  <a:cubicBezTo>
                    <a:pt x="11423" y="11394"/>
                    <a:pt x="11423" y="11394"/>
                    <a:pt x="11630" y="12002"/>
                  </a:cubicBezTo>
                  <a:cubicBezTo>
                    <a:pt x="11659" y="11993"/>
                    <a:pt x="11708" y="11983"/>
                    <a:pt x="11728" y="11973"/>
                  </a:cubicBezTo>
                  <a:lnTo>
                    <a:pt x="11728" y="12002"/>
                  </a:lnTo>
                  <a:cubicBezTo>
                    <a:pt x="11541" y="13376"/>
                    <a:pt x="11541" y="13376"/>
                    <a:pt x="11394" y="13936"/>
                  </a:cubicBezTo>
                  <a:cubicBezTo>
                    <a:pt x="11541" y="13651"/>
                    <a:pt x="12022" y="12532"/>
                    <a:pt x="12101" y="9893"/>
                  </a:cubicBezTo>
                  <a:cubicBezTo>
                    <a:pt x="12032" y="8666"/>
                    <a:pt x="12032" y="8646"/>
                    <a:pt x="11914" y="7969"/>
                  </a:cubicBezTo>
                  <a:cubicBezTo>
                    <a:pt x="11659" y="6821"/>
                    <a:pt x="11659" y="6772"/>
                    <a:pt x="11423" y="6114"/>
                  </a:cubicBezTo>
                  <a:cubicBezTo>
                    <a:pt x="10992" y="5035"/>
                    <a:pt x="10972" y="4986"/>
                    <a:pt x="10638" y="4377"/>
                  </a:cubicBezTo>
                  <a:cubicBezTo>
                    <a:pt x="10059" y="3406"/>
                    <a:pt x="10020" y="3347"/>
                    <a:pt x="9569" y="2768"/>
                  </a:cubicBezTo>
                  <a:cubicBezTo>
                    <a:pt x="9068" y="2130"/>
                    <a:pt x="8627" y="1600"/>
                    <a:pt x="7743" y="8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2" name="Google Shape;2232;p64"/>
            <p:cNvSpPr/>
            <p:nvPr/>
          </p:nvSpPr>
          <p:spPr>
            <a:xfrm>
              <a:off x="3804135" y="1971256"/>
              <a:ext cx="648093" cy="1265430"/>
            </a:xfrm>
            <a:custGeom>
              <a:avLst/>
              <a:gdLst/>
              <a:ahLst/>
              <a:cxnLst/>
              <a:rect l="l" t="t" r="r" b="b"/>
              <a:pathLst>
                <a:path w="11188" h="21846" extrusionOk="0">
                  <a:moveTo>
                    <a:pt x="10255" y="17890"/>
                  </a:moveTo>
                  <a:cubicBezTo>
                    <a:pt x="10246" y="17930"/>
                    <a:pt x="10216" y="17969"/>
                    <a:pt x="10206" y="18008"/>
                  </a:cubicBezTo>
                  <a:cubicBezTo>
                    <a:pt x="10098" y="18204"/>
                    <a:pt x="9824" y="18204"/>
                    <a:pt x="9716" y="18410"/>
                  </a:cubicBezTo>
                  <a:cubicBezTo>
                    <a:pt x="9568" y="18666"/>
                    <a:pt x="9657" y="18970"/>
                    <a:pt x="9519" y="19235"/>
                  </a:cubicBezTo>
                  <a:cubicBezTo>
                    <a:pt x="9500" y="19264"/>
                    <a:pt x="9470" y="19333"/>
                    <a:pt x="9451" y="19362"/>
                  </a:cubicBezTo>
                  <a:cubicBezTo>
                    <a:pt x="9402" y="19431"/>
                    <a:pt x="9304" y="19490"/>
                    <a:pt x="9078" y="19460"/>
                  </a:cubicBezTo>
                  <a:cubicBezTo>
                    <a:pt x="8882" y="19451"/>
                    <a:pt x="8518" y="19411"/>
                    <a:pt x="8283" y="20373"/>
                  </a:cubicBezTo>
                  <a:cubicBezTo>
                    <a:pt x="8204" y="20373"/>
                    <a:pt x="8106" y="20363"/>
                    <a:pt x="8038" y="20344"/>
                  </a:cubicBezTo>
                  <a:cubicBezTo>
                    <a:pt x="8057" y="20412"/>
                    <a:pt x="8096" y="20491"/>
                    <a:pt x="8136" y="20560"/>
                  </a:cubicBezTo>
                  <a:cubicBezTo>
                    <a:pt x="8106" y="20579"/>
                    <a:pt x="8077" y="20609"/>
                    <a:pt x="8047" y="20628"/>
                  </a:cubicBezTo>
                  <a:cubicBezTo>
                    <a:pt x="7969" y="20618"/>
                    <a:pt x="7890" y="20618"/>
                    <a:pt x="7812" y="20609"/>
                  </a:cubicBezTo>
                  <a:cubicBezTo>
                    <a:pt x="7831" y="20638"/>
                    <a:pt x="7851" y="20677"/>
                    <a:pt x="7861" y="20717"/>
                  </a:cubicBezTo>
                  <a:cubicBezTo>
                    <a:pt x="7831" y="20717"/>
                    <a:pt x="7792" y="20726"/>
                    <a:pt x="7753" y="20726"/>
                  </a:cubicBezTo>
                  <a:cubicBezTo>
                    <a:pt x="8047" y="21345"/>
                    <a:pt x="8636" y="21610"/>
                    <a:pt x="9176" y="21845"/>
                  </a:cubicBezTo>
                  <a:cubicBezTo>
                    <a:pt x="7616" y="21256"/>
                    <a:pt x="6909" y="20324"/>
                    <a:pt x="6723" y="20049"/>
                  </a:cubicBezTo>
                  <a:cubicBezTo>
                    <a:pt x="6144" y="19196"/>
                    <a:pt x="6085" y="18077"/>
                    <a:pt x="5349" y="17301"/>
                  </a:cubicBezTo>
                  <a:cubicBezTo>
                    <a:pt x="4524" y="16448"/>
                    <a:pt x="4171" y="14878"/>
                    <a:pt x="4279" y="14603"/>
                  </a:cubicBezTo>
                  <a:cubicBezTo>
                    <a:pt x="4308" y="14632"/>
                    <a:pt x="4357" y="14652"/>
                    <a:pt x="4377" y="14681"/>
                  </a:cubicBezTo>
                  <a:cubicBezTo>
                    <a:pt x="4436" y="14475"/>
                    <a:pt x="4436" y="14475"/>
                    <a:pt x="4554" y="14377"/>
                  </a:cubicBezTo>
                  <a:cubicBezTo>
                    <a:pt x="4603" y="13847"/>
                    <a:pt x="4426" y="13543"/>
                    <a:pt x="4230" y="13553"/>
                  </a:cubicBezTo>
                  <a:cubicBezTo>
                    <a:pt x="0" y="7684"/>
                    <a:pt x="4524" y="3199"/>
                    <a:pt x="6664" y="1541"/>
                  </a:cubicBez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742" y="1482"/>
                  </a:lnTo>
                  <a:lnTo>
                    <a:pt x="7105" y="1237"/>
                  </a:lnTo>
                  <a:cubicBezTo>
                    <a:pt x="7969" y="707"/>
                    <a:pt x="8087" y="638"/>
                    <a:pt x="8842" y="275"/>
                  </a:cubicBezTo>
                  <a:cubicBezTo>
                    <a:pt x="9048" y="196"/>
                    <a:pt x="9343" y="69"/>
                    <a:pt x="9559" y="0"/>
                  </a:cubicBezTo>
                  <a:lnTo>
                    <a:pt x="9441" y="30"/>
                  </a:lnTo>
                  <a:lnTo>
                    <a:pt x="9559" y="0"/>
                  </a:lnTo>
                  <a:cubicBezTo>
                    <a:pt x="8832" y="304"/>
                    <a:pt x="8832" y="304"/>
                    <a:pt x="8263" y="707"/>
                  </a:cubicBezTo>
                  <a:cubicBezTo>
                    <a:pt x="8293" y="736"/>
                    <a:pt x="8332" y="756"/>
                    <a:pt x="8361" y="766"/>
                  </a:cubicBezTo>
                  <a:cubicBezTo>
                    <a:pt x="8440" y="756"/>
                    <a:pt x="8528" y="736"/>
                    <a:pt x="8597" y="716"/>
                  </a:cubicBezTo>
                  <a:cubicBezTo>
                    <a:pt x="8538" y="766"/>
                    <a:pt x="8450" y="815"/>
                    <a:pt x="8391" y="854"/>
                  </a:cubicBezTo>
                  <a:cubicBezTo>
                    <a:pt x="8430" y="844"/>
                    <a:pt x="8479" y="834"/>
                    <a:pt x="8509" y="815"/>
                  </a:cubicBezTo>
                  <a:cubicBezTo>
                    <a:pt x="8312" y="981"/>
                    <a:pt x="8361" y="1345"/>
                    <a:pt x="8018" y="1384"/>
                  </a:cubicBezTo>
                  <a:cubicBezTo>
                    <a:pt x="8008" y="1403"/>
                    <a:pt x="7989" y="1443"/>
                    <a:pt x="7959" y="1482"/>
                  </a:cubicBezTo>
                  <a:lnTo>
                    <a:pt x="8047" y="1570"/>
                  </a:lnTo>
                  <a:cubicBezTo>
                    <a:pt x="8047" y="1600"/>
                    <a:pt x="8038" y="1649"/>
                    <a:pt x="8038" y="1688"/>
                  </a:cubicBezTo>
                  <a:cubicBezTo>
                    <a:pt x="8263" y="1580"/>
                    <a:pt x="8263" y="1580"/>
                    <a:pt x="8352" y="1570"/>
                  </a:cubicBezTo>
                  <a:cubicBezTo>
                    <a:pt x="8312" y="1717"/>
                    <a:pt x="8303" y="1747"/>
                    <a:pt x="8204" y="1874"/>
                  </a:cubicBezTo>
                  <a:cubicBezTo>
                    <a:pt x="8283" y="1874"/>
                    <a:pt x="8361" y="1914"/>
                    <a:pt x="8430" y="1933"/>
                  </a:cubicBezTo>
                  <a:cubicBezTo>
                    <a:pt x="8626" y="1884"/>
                    <a:pt x="8734" y="1678"/>
                    <a:pt x="8950" y="1678"/>
                  </a:cubicBezTo>
                  <a:cubicBezTo>
                    <a:pt x="8931" y="1825"/>
                    <a:pt x="8931" y="1825"/>
                    <a:pt x="8774" y="1973"/>
                  </a:cubicBez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cubicBezTo>
                    <a:pt x="9323" y="1796"/>
                    <a:pt x="9480" y="893"/>
                    <a:pt x="10246" y="1129"/>
                  </a:cubicBez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cubicBezTo>
                    <a:pt x="10265" y="1148"/>
                    <a:pt x="10295" y="1188"/>
                    <a:pt x="10314" y="1207"/>
                  </a:cubicBezTo>
                  <a:cubicBezTo>
                    <a:pt x="9981" y="1541"/>
                    <a:pt x="9461" y="1590"/>
                    <a:pt x="9147" y="1982"/>
                  </a:cubicBezTo>
                  <a:cubicBezTo>
                    <a:pt x="9166" y="2012"/>
                    <a:pt x="9186" y="2061"/>
                    <a:pt x="9215" y="2081"/>
                  </a:cubicBezTo>
                  <a:cubicBezTo>
                    <a:pt x="9127" y="2218"/>
                    <a:pt x="8950" y="2277"/>
                    <a:pt x="8882" y="2424"/>
                  </a:cubicBezTo>
                  <a:cubicBezTo>
                    <a:pt x="9431" y="2169"/>
                    <a:pt x="9431" y="2169"/>
                    <a:pt x="9559" y="1982"/>
                  </a:cubicBezTo>
                  <a:cubicBezTo>
                    <a:pt x="9539" y="1943"/>
                    <a:pt x="9529" y="1914"/>
                    <a:pt x="9510" y="1874"/>
                  </a:cubicBezTo>
                  <a:cubicBezTo>
                    <a:pt x="9775" y="1531"/>
                    <a:pt x="10167" y="1394"/>
                    <a:pt x="10452" y="1374"/>
                  </a:cubicBezTo>
                  <a:cubicBezTo>
                    <a:pt x="10462" y="1403"/>
                    <a:pt x="10462" y="1443"/>
                    <a:pt x="10471" y="1482"/>
                  </a:cubicBezTo>
                  <a:lnTo>
                    <a:pt x="10393" y="1570"/>
                  </a:lnTo>
                  <a:cubicBezTo>
                    <a:pt x="10462" y="1551"/>
                    <a:pt x="10550" y="1531"/>
                    <a:pt x="10619" y="1502"/>
                  </a:cubicBezTo>
                  <a:cubicBezTo>
                    <a:pt x="10609" y="1570"/>
                    <a:pt x="10609" y="1570"/>
                    <a:pt x="10422" y="1816"/>
                  </a:cubicBezTo>
                  <a:cubicBezTo>
                    <a:pt x="10589" y="1894"/>
                    <a:pt x="10609" y="1894"/>
                    <a:pt x="10746" y="1924"/>
                  </a:cubicBezTo>
                  <a:cubicBezTo>
                    <a:pt x="10589" y="2208"/>
                    <a:pt x="10707" y="2571"/>
                    <a:pt x="10471" y="2826"/>
                  </a:cubicBezTo>
                  <a:cubicBezTo>
                    <a:pt x="11188" y="3121"/>
                    <a:pt x="10452" y="3582"/>
                    <a:pt x="10206" y="3729"/>
                  </a:cubicBezTo>
                  <a:cubicBezTo>
                    <a:pt x="10157" y="3690"/>
                    <a:pt x="10098" y="3602"/>
                    <a:pt x="10079" y="3543"/>
                  </a:cubicBezTo>
                  <a:cubicBezTo>
                    <a:pt x="9814" y="4053"/>
                    <a:pt x="9814" y="4053"/>
                    <a:pt x="9686" y="4171"/>
                  </a:cubicBezTo>
                  <a:cubicBezTo>
                    <a:pt x="9618" y="4033"/>
                    <a:pt x="9608" y="3876"/>
                    <a:pt x="9510" y="3749"/>
                  </a:cubicBezTo>
                  <a:cubicBezTo>
                    <a:pt x="9490" y="3778"/>
                    <a:pt x="9480" y="3827"/>
                    <a:pt x="9470" y="3847"/>
                  </a:cubicBezTo>
                  <a:cubicBezTo>
                    <a:pt x="9627" y="4151"/>
                    <a:pt x="9667" y="4249"/>
                    <a:pt x="9421" y="4298"/>
                  </a:cubicBezTo>
                  <a:cubicBezTo>
                    <a:pt x="8793" y="3543"/>
                    <a:pt x="10216" y="3072"/>
                    <a:pt x="9981" y="2287"/>
                  </a:cubicBezTo>
                  <a:cubicBezTo>
                    <a:pt x="9441" y="2090"/>
                    <a:pt x="9274" y="2718"/>
                    <a:pt x="8842" y="2797"/>
                  </a:cubicBezTo>
                  <a:cubicBezTo>
                    <a:pt x="8842" y="2758"/>
                    <a:pt x="8842" y="2718"/>
                    <a:pt x="8832" y="2679"/>
                  </a:cubicBezTo>
                  <a:cubicBezTo>
                    <a:pt x="8646" y="2679"/>
                    <a:pt x="5898" y="3386"/>
                    <a:pt x="6889" y="4720"/>
                  </a:cubicBezTo>
                  <a:cubicBezTo>
                    <a:pt x="7125" y="5034"/>
                    <a:pt x="6772" y="5319"/>
                    <a:pt x="6840" y="5623"/>
                  </a:cubicBezTo>
                  <a:cubicBezTo>
                    <a:pt x="6880" y="5613"/>
                    <a:pt x="6929" y="5613"/>
                    <a:pt x="6968" y="5594"/>
                  </a:cubicBezTo>
                  <a:lnTo>
                    <a:pt x="7890" y="4534"/>
                  </a:lnTo>
                  <a:cubicBezTo>
                    <a:pt x="7890" y="4465"/>
                    <a:pt x="7890" y="4289"/>
                    <a:pt x="7998" y="4220"/>
                  </a:cubicBezTo>
                  <a:cubicBezTo>
                    <a:pt x="8685" y="3710"/>
                    <a:pt x="8999" y="3494"/>
                    <a:pt x="8832" y="4769"/>
                  </a:cubicBezTo>
                  <a:cubicBezTo>
                    <a:pt x="8852" y="4779"/>
                    <a:pt x="8901" y="4809"/>
                    <a:pt x="8931" y="4828"/>
                  </a:cubicBezTo>
                  <a:cubicBezTo>
                    <a:pt x="9039" y="4789"/>
                    <a:pt x="9147" y="4730"/>
                    <a:pt x="9264" y="4711"/>
                  </a:cubicBezTo>
                  <a:cubicBezTo>
                    <a:pt x="10157" y="6840"/>
                    <a:pt x="8940" y="6693"/>
                    <a:pt x="8489" y="6634"/>
                  </a:cubicBezTo>
                  <a:cubicBezTo>
                    <a:pt x="8293" y="6251"/>
                    <a:pt x="7724" y="6487"/>
                    <a:pt x="7527" y="6752"/>
                  </a:cubicBezTo>
                  <a:cubicBezTo>
                    <a:pt x="8136" y="6752"/>
                    <a:pt x="8528" y="6752"/>
                    <a:pt x="7920" y="7331"/>
                  </a:cubicBezTo>
                  <a:cubicBezTo>
                    <a:pt x="7370" y="7861"/>
                    <a:pt x="6516" y="7684"/>
                    <a:pt x="5957" y="8204"/>
                  </a:cubicBezTo>
                  <a:cubicBezTo>
                    <a:pt x="4868" y="9245"/>
                    <a:pt x="4858" y="9323"/>
                    <a:pt x="4809" y="9981"/>
                  </a:cubicBezTo>
                  <a:cubicBezTo>
                    <a:pt x="4779" y="10304"/>
                    <a:pt x="4760" y="10314"/>
                    <a:pt x="4672" y="10422"/>
                  </a:cubicBezTo>
                  <a:cubicBezTo>
                    <a:pt x="4034" y="10079"/>
                    <a:pt x="4554" y="8656"/>
                    <a:pt x="3671" y="8813"/>
                  </a:cubicBezTo>
                  <a:cubicBezTo>
                    <a:pt x="3494" y="8852"/>
                    <a:pt x="2768" y="9941"/>
                    <a:pt x="3033" y="10717"/>
                  </a:cubicBezTo>
                  <a:cubicBezTo>
                    <a:pt x="3052" y="10795"/>
                    <a:pt x="3131" y="10893"/>
                    <a:pt x="3190" y="10952"/>
                  </a:cubicBezTo>
                  <a:cubicBezTo>
                    <a:pt x="3985" y="10677"/>
                    <a:pt x="3985" y="10677"/>
                    <a:pt x="3749" y="11148"/>
                  </a:cubicBezTo>
                  <a:cubicBezTo>
                    <a:pt x="3553" y="11511"/>
                    <a:pt x="3553" y="11511"/>
                    <a:pt x="3533" y="11649"/>
                  </a:cubicBezTo>
                  <a:cubicBezTo>
                    <a:pt x="4034" y="11953"/>
                    <a:pt x="4034" y="11953"/>
                    <a:pt x="3935" y="12630"/>
                  </a:cubicBezTo>
                  <a:cubicBezTo>
                    <a:pt x="3896" y="12876"/>
                    <a:pt x="3896" y="12876"/>
                    <a:pt x="4622" y="13553"/>
                  </a:cubicBezTo>
                  <a:cubicBezTo>
                    <a:pt x="4662" y="13553"/>
                    <a:pt x="4701" y="13543"/>
                    <a:pt x="4730" y="13543"/>
                  </a:cubicBezTo>
                  <a:cubicBezTo>
                    <a:pt x="4730" y="13307"/>
                    <a:pt x="4730" y="13307"/>
                    <a:pt x="4829" y="13209"/>
                  </a:cubicBezTo>
                  <a:cubicBezTo>
                    <a:pt x="5496" y="13366"/>
                    <a:pt x="8361" y="15604"/>
                    <a:pt x="8882" y="16762"/>
                  </a:cubicBezTo>
                  <a:cubicBezTo>
                    <a:pt x="9323" y="16909"/>
                    <a:pt x="9608" y="17390"/>
                    <a:pt x="10118" y="17390"/>
                  </a:cubicBezTo>
                  <a:cubicBezTo>
                    <a:pt x="10206" y="17517"/>
                    <a:pt x="10324" y="17684"/>
                    <a:pt x="10255" y="178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3" name="Google Shape;2233;p64"/>
            <p:cNvSpPr/>
            <p:nvPr/>
          </p:nvSpPr>
          <p:spPr>
            <a:xfrm>
              <a:off x="4446496" y="2000220"/>
              <a:ext cx="258704" cy="287713"/>
            </a:xfrm>
            <a:custGeom>
              <a:avLst/>
              <a:gdLst/>
              <a:ahLst/>
              <a:cxnLst/>
              <a:rect l="l" t="t" r="r" b="b"/>
              <a:pathLst>
                <a:path w="4466" h="4967" extrusionOk="0">
                  <a:moveTo>
                    <a:pt x="4427" y="638"/>
                  </a:moveTo>
                  <a:cubicBezTo>
                    <a:pt x="4397" y="688"/>
                    <a:pt x="4397" y="688"/>
                    <a:pt x="4260" y="756"/>
                  </a:cubicBezTo>
                  <a:cubicBezTo>
                    <a:pt x="4230" y="894"/>
                    <a:pt x="4230" y="894"/>
                    <a:pt x="4073" y="1041"/>
                  </a:cubicBezTo>
                  <a:lnTo>
                    <a:pt x="4103" y="1070"/>
                  </a:lnTo>
                  <a:cubicBezTo>
                    <a:pt x="4083" y="1178"/>
                    <a:pt x="3965" y="1227"/>
                    <a:pt x="3926" y="1325"/>
                  </a:cubicBezTo>
                  <a:cubicBezTo>
                    <a:pt x="4034" y="1316"/>
                    <a:pt x="4152" y="1394"/>
                    <a:pt x="4054" y="1855"/>
                  </a:cubicBezTo>
                  <a:cubicBezTo>
                    <a:pt x="4024" y="1777"/>
                    <a:pt x="4024" y="1689"/>
                    <a:pt x="3975" y="1630"/>
                  </a:cubicBezTo>
                  <a:cubicBezTo>
                    <a:pt x="3926" y="1630"/>
                    <a:pt x="3926" y="1630"/>
                    <a:pt x="3877" y="1689"/>
                  </a:cubicBezTo>
                  <a:cubicBezTo>
                    <a:pt x="4014" y="1904"/>
                    <a:pt x="4014" y="1904"/>
                    <a:pt x="3936" y="2022"/>
                  </a:cubicBezTo>
                  <a:cubicBezTo>
                    <a:pt x="3965" y="2120"/>
                    <a:pt x="3985" y="2199"/>
                    <a:pt x="3955" y="2228"/>
                  </a:cubicBezTo>
                  <a:cubicBezTo>
                    <a:pt x="3955" y="2228"/>
                    <a:pt x="3612" y="2434"/>
                    <a:pt x="3543" y="2415"/>
                  </a:cubicBezTo>
                  <a:cubicBezTo>
                    <a:pt x="3533" y="2405"/>
                    <a:pt x="3514" y="2405"/>
                    <a:pt x="3484" y="2405"/>
                  </a:cubicBezTo>
                  <a:cubicBezTo>
                    <a:pt x="3514" y="2444"/>
                    <a:pt x="3514" y="2444"/>
                    <a:pt x="3612" y="2513"/>
                  </a:cubicBezTo>
                  <a:cubicBezTo>
                    <a:pt x="3573" y="2552"/>
                    <a:pt x="3524" y="2582"/>
                    <a:pt x="3475" y="2621"/>
                  </a:cubicBezTo>
                  <a:cubicBezTo>
                    <a:pt x="3426" y="2670"/>
                    <a:pt x="3435" y="2758"/>
                    <a:pt x="3386" y="2807"/>
                  </a:cubicBezTo>
                  <a:cubicBezTo>
                    <a:pt x="3337" y="2856"/>
                    <a:pt x="3249" y="2827"/>
                    <a:pt x="3219" y="2896"/>
                  </a:cubicBezTo>
                  <a:cubicBezTo>
                    <a:pt x="3200" y="2905"/>
                    <a:pt x="3170" y="3004"/>
                    <a:pt x="3318" y="3004"/>
                  </a:cubicBezTo>
                  <a:cubicBezTo>
                    <a:pt x="3533" y="3013"/>
                    <a:pt x="3592" y="3072"/>
                    <a:pt x="3475" y="3190"/>
                  </a:cubicBezTo>
                  <a:cubicBezTo>
                    <a:pt x="3435" y="3229"/>
                    <a:pt x="3337" y="3308"/>
                    <a:pt x="3229" y="3347"/>
                  </a:cubicBezTo>
                  <a:cubicBezTo>
                    <a:pt x="2984" y="3445"/>
                    <a:pt x="2709" y="3357"/>
                    <a:pt x="2454" y="3435"/>
                  </a:cubicBezTo>
                  <a:cubicBezTo>
                    <a:pt x="2248" y="3494"/>
                    <a:pt x="2140" y="3720"/>
                    <a:pt x="1924" y="3779"/>
                  </a:cubicBezTo>
                  <a:cubicBezTo>
                    <a:pt x="1747" y="3828"/>
                    <a:pt x="1610" y="3798"/>
                    <a:pt x="1473" y="3789"/>
                  </a:cubicBezTo>
                  <a:cubicBezTo>
                    <a:pt x="1404" y="3965"/>
                    <a:pt x="1375" y="4024"/>
                    <a:pt x="1325" y="4083"/>
                  </a:cubicBezTo>
                  <a:lnTo>
                    <a:pt x="580" y="4898"/>
                  </a:lnTo>
                  <a:cubicBezTo>
                    <a:pt x="491" y="4966"/>
                    <a:pt x="344" y="4927"/>
                    <a:pt x="305" y="4829"/>
                  </a:cubicBezTo>
                  <a:cubicBezTo>
                    <a:pt x="295" y="4790"/>
                    <a:pt x="305" y="4760"/>
                    <a:pt x="334" y="4613"/>
                  </a:cubicBezTo>
                  <a:cubicBezTo>
                    <a:pt x="207" y="4662"/>
                    <a:pt x="59" y="4721"/>
                    <a:pt x="30" y="4358"/>
                  </a:cubicBezTo>
                  <a:cubicBezTo>
                    <a:pt x="1" y="4122"/>
                    <a:pt x="148" y="3298"/>
                    <a:pt x="187" y="3210"/>
                  </a:cubicBezTo>
                  <a:cubicBezTo>
                    <a:pt x="383" y="2768"/>
                    <a:pt x="589" y="2817"/>
                    <a:pt x="688" y="2827"/>
                  </a:cubicBezTo>
                  <a:cubicBezTo>
                    <a:pt x="697" y="2817"/>
                    <a:pt x="1532" y="1188"/>
                    <a:pt x="1237" y="1090"/>
                  </a:cubicBezTo>
                  <a:cubicBezTo>
                    <a:pt x="1237" y="1090"/>
                    <a:pt x="766" y="903"/>
                    <a:pt x="1110" y="737"/>
                  </a:cubicBezTo>
                  <a:cubicBezTo>
                    <a:pt x="1159" y="560"/>
                    <a:pt x="1159" y="560"/>
                    <a:pt x="1237" y="511"/>
                  </a:cubicBezTo>
                  <a:cubicBezTo>
                    <a:pt x="1424" y="442"/>
                    <a:pt x="1630" y="511"/>
                    <a:pt x="1816" y="442"/>
                  </a:cubicBezTo>
                  <a:cubicBezTo>
                    <a:pt x="1993" y="373"/>
                    <a:pt x="2140" y="266"/>
                    <a:pt x="2317" y="216"/>
                  </a:cubicBezTo>
                  <a:cubicBezTo>
                    <a:pt x="2317" y="216"/>
                    <a:pt x="2876" y="109"/>
                    <a:pt x="2905" y="118"/>
                  </a:cubicBezTo>
                  <a:cubicBezTo>
                    <a:pt x="2905" y="128"/>
                    <a:pt x="2896" y="158"/>
                    <a:pt x="2886" y="167"/>
                  </a:cubicBezTo>
                  <a:cubicBezTo>
                    <a:pt x="2945" y="148"/>
                    <a:pt x="2945" y="148"/>
                    <a:pt x="2974" y="128"/>
                  </a:cubicBezTo>
                  <a:lnTo>
                    <a:pt x="2974" y="158"/>
                  </a:lnTo>
                  <a:lnTo>
                    <a:pt x="2994" y="177"/>
                  </a:lnTo>
                  <a:cubicBezTo>
                    <a:pt x="2994" y="177"/>
                    <a:pt x="3004" y="177"/>
                    <a:pt x="3004" y="167"/>
                  </a:cubicBezTo>
                  <a:cubicBezTo>
                    <a:pt x="3004" y="167"/>
                    <a:pt x="3023" y="167"/>
                    <a:pt x="3023" y="158"/>
                  </a:cubicBezTo>
                  <a:cubicBezTo>
                    <a:pt x="3023" y="158"/>
                    <a:pt x="3033" y="158"/>
                    <a:pt x="3033" y="148"/>
                  </a:cubicBezTo>
                  <a:cubicBezTo>
                    <a:pt x="3033" y="148"/>
                    <a:pt x="3043" y="148"/>
                    <a:pt x="3043" y="128"/>
                  </a:cubicBezTo>
                  <a:cubicBezTo>
                    <a:pt x="3043" y="128"/>
                    <a:pt x="3053" y="128"/>
                    <a:pt x="3053" y="118"/>
                  </a:cubicBezTo>
                  <a:cubicBezTo>
                    <a:pt x="3053" y="109"/>
                    <a:pt x="3072" y="118"/>
                    <a:pt x="3072" y="109"/>
                  </a:cubicBezTo>
                  <a:cubicBezTo>
                    <a:pt x="3072" y="109"/>
                    <a:pt x="3082" y="109"/>
                    <a:pt x="3082" y="99"/>
                  </a:cubicBezTo>
                  <a:cubicBezTo>
                    <a:pt x="3082" y="99"/>
                    <a:pt x="3092" y="99"/>
                    <a:pt x="3092" y="79"/>
                  </a:cubicBezTo>
                  <a:cubicBezTo>
                    <a:pt x="3102" y="79"/>
                    <a:pt x="3131" y="99"/>
                    <a:pt x="3141" y="99"/>
                  </a:cubicBezTo>
                  <a:cubicBezTo>
                    <a:pt x="3141" y="158"/>
                    <a:pt x="3141" y="158"/>
                    <a:pt x="3151" y="177"/>
                  </a:cubicBezTo>
                  <a:lnTo>
                    <a:pt x="3180" y="177"/>
                  </a:lnTo>
                  <a:cubicBezTo>
                    <a:pt x="3229" y="50"/>
                    <a:pt x="3337" y="30"/>
                    <a:pt x="3435" y="20"/>
                  </a:cubicBezTo>
                  <a:cubicBezTo>
                    <a:pt x="3563" y="148"/>
                    <a:pt x="3681" y="1"/>
                    <a:pt x="3808" y="20"/>
                  </a:cubicBezTo>
                  <a:cubicBezTo>
                    <a:pt x="3828" y="30"/>
                    <a:pt x="3828" y="30"/>
                    <a:pt x="4054" y="256"/>
                  </a:cubicBezTo>
                  <a:cubicBezTo>
                    <a:pt x="4014" y="373"/>
                    <a:pt x="3985" y="364"/>
                    <a:pt x="3838" y="344"/>
                  </a:cubicBezTo>
                  <a:cubicBezTo>
                    <a:pt x="3857" y="364"/>
                    <a:pt x="3857" y="364"/>
                    <a:pt x="3936" y="413"/>
                  </a:cubicBezTo>
                  <a:lnTo>
                    <a:pt x="3887" y="462"/>
                  </a:lnTo>
                  <a:cubicBezTo>
                    <a:pt x="3906" y="462"/>
                    <a:pt x="3906" y="462"/>
                    <a:pt x="4014" y="403"/>
                  </a:cubicBezTo>
                  <a:cubicBezTo>
                    <a:pt x="4063" y="452"/>
                    <a:pt x="4024" y="540"/>
                    <a:pt x="4005" y="560"/>
                  </a:cubicBezTo>
                  <a:cubicBezTo>
                    <a:pt x="4005" y="570"/>
                    <a:pt x="4014" y="570"/>
                    <a:pt x="4014" y="589"/>
                  </a:cubicBezTo>
                  <a:cubicBezTo>
                    <a:pt x="4132" y="491"/>
                    <a:pt x="4132" y="491"/>
                    <a:pt x="4171" y="521"/>
                  </a:cubicBezTo>
                  <a:lnTo>
                    <a:pt x="4201" y="521"/>
                  </a:lnTo>
                  <a:cubicBezTo>
                    <a:pt x="4309" y="403"/>
                    <a:pt x="4417" y="511"/>
                    <a:pt x="4466" y="560"/>
                  </a:cubicBezTo>
                  <a:cubicBezTo>
                    <a:pt x="4446" y="629"/>
                    <a:pt x="4427" y="638"/>
                    <a:pt x="4427" y="6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4" name="Google Shape;2234;p64"/>
            <p:cNvSpPr/>
            <p:nvPr/>
          </p:nvSpPr>
          <p:spPr>
            <a:xfrm>
              <a:off x="4410118" y="1984290"/>
              <a:ext cx="195621" cy="71132"/>
            </a:xfrm>
            <a:custGeom>
              <a:avLst/>
              <a:gdLst/>
              <a:ahLst/>
              <a:cxnLst/>
              <a:rect l="l" t="t" r="r" b="b"/>
              <a:pathLst>
                <a:path w="3377" h="1228" extrusionOk="0">
                  <a:moveTo>
                    <a:pt x="1217" y="619"/>
                  </a:moveTo>
                  <a:cubicBezTo>
                    <a:pt x="1168" y="639"/>
                    <a:pt x="1119" y="658"/>
                    <a:pt x="1070" y="678"/>
                  </a:cubicBezTo>
                  <a:cubicBezTo>
                    <a:pt x="1129" y="609"/>
                    <a:pt x="1178" y="570"/>
                    <a:pt x="1178" y="570"/>
                  </a:cubicBezTo>
                  <a:lnTo>
                    <a:pt x="1208" y="560"/>
                  </a:lnTo>
                  <a:cubicBezTo>
                    <a:pt x="1208" y="560"/>
                    <a:pt x="1266" y="570"/>
                    <a:pt x="1266" y="580"/>
                  </a:cubicBezTo>
                  <a:cubicBezTo>
                    <a:pt x="1276" y="580"/>
                    <a:pt x="1257" y="590"/>
                    <a:pt x="1217" y="619"/>
                  </a:cubicBezTo>
                  <a:close/>
                  <a:moveTo>
                    <a:pt x="3298" y="334"/>
                  </a:moveTo>
                  <a:cubicBezTo>
                    <a:pt x="3327" y="325"/>
                    <a:pt x="3327" y="325"/>
                    <a:pt x="3347" y="295"/>
                  </a:cubicBez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47" y="276"/>
                  </a:lnTo>
                  <a:cubicBezTo>
                    <a:pt x="3347" y="266"/>
                    <a:pt x="3367" y="236"/>
                    <a:pt x="3376" y="227"/>
                  </a:cubicBezTo>
                  <a:cubicBezTo>
                    <a:pt x="3318" y="217"/>
                    <a:pt x="3318" y="128"/>
                    <a:pt x="3268" y="119"/>
                  </a:cubicBezTo>
                  <a:cubicBezTo>
                    <a:pt x="3229" y="99"/>
                    <a:pt x="3190" y="119"/>
                    <a:pt x="3161" y="99"/>
                  </a:cubicBezTo>
                  <a:cubicBezTo>
                    <a:pt x="3161" y="99"/>
                    <a:pt x="3161" y="89"/>
                    <a:pt x="3141" y="89"/>
                  </a:cubicBezTo>
                  <a:lnTo>
                    <a:pt x="3072" y="89"/>
                  </a:lnTo>
                  <a:lnTo>
                    <a:pt x="3072" y="79"/>
                  </a:lnTo>
                  <a:lnTo>
                    <a:pt x="3082" y="69"/>
                  </a:lnTo>
                  <a:cubicBezTo>
                    <a:pt x="3053" y="69"/>
                    <a:pt x="3053" y="69"/>
                    <a:pt x="2591" y="99"/>
                  </a:cubicBezTo>
                  <a:cubicBezTo>
                    <a:pt x="2748" y="40"/>
                    <a:pt x="2748" y="40"/>
                    <a:pt x="2788" y="30"/>
                  </a:cubicBezTo>
                  <a:cubicBezTo>
                    <a:pt x="2788" y="30"/>
                    <a:pt x="2650" y="1"/>
                    <a:pt x="2395" y="50"/>
                  </a:cubicBezTo>
                  <a:cubicBezTo>
                    <a:pt x="2199" y="79"/>
                    <a:pt x="2179" y="89"/>
                    <a:pt x="2091" y="138"/>
                  </a:cubicBezTo>
                  <a:cubicBezTo>
                    <a:pt x="2012" y="177"/>
                    <a:pt x="1983" y="315"/>
                    <a:pt x="1855" y="285"/>
                  </a:cubicBezTo>
                  <a:cubicBezTo>
                    <a:pt x="1865" y="276"/>
                    <a:pt x="1865" y="276"/>
                    <a:pt x="1953" y="236"/>
                  </a:cubicBezTo>
                  <a:lnTo>
                    <a:pt x="1944" y="227"/>
                  </a:lnTo>
                  <a:cubicBezTo>
                    <a:pt x="1914" y="227"/>
                    <a:pt x="1914" y="227"/>
                    <a:pt x="1865" y="236"/>
                  </a:cubicBezTo>
                  <a:cubicBezTo>
                    <a:pt x="1953" y="168"/>
                    <a:pt x="2071" y="128"/>
                    <a:pt x="2150" y="50"/>
                  </a:cubicBezTo>
                  <a:cubicBezTo>
                    <a:pt x="2110" y="20"/>
                    <a:pt x="1679" y="99"/>
                    <a:pt x="1561" y="138"/>
                  </a:cubicBezTo>
                  <a:cubicBezTo>
                    <a:pt x="1561" y="138"/>
                    <a:pt x="1129" y="315"/>
                    <a:pt x="1090" y="442"/>
                  </a:cubicBezTo>
                  <a:cubicBezTo>
                    <a:pt x="1129" y="491"/>
                    <a:pt x="1129" y="491"/>
                    <a:pt x="1424" y="423"/>
                  </a:cubicBezTo>
                  <a:cubicBezTo>
                    <a:pt x="1365" y="472"/>
                    <a:pt x="1247" y="511"/>
                    <a:pt x="1159" y="531"/>
                  </a:cubicBezTo>
                  <a:cubicBezTo>
                    <a:pt x="1070" y="560"/>
                    <a:pt x="1011" y="639"/>
                    <a:pt x="913" y="639"/>
                  </a:cubicBezTo>
                  <a:cubicBezTo>
                    <a:pt x="687" y="658"/>
                    <a:pt x="687" y="658"/>
                    <a:pt x="580" y="472"/>
                  </a:cubicBezTo>
                  <a:cubicBezTo>
                    <a:pt x="550" y="472"/>
                    <a:pt x="334" y="472"/>
                    <a:pt x="354" y="658"/>
                  </a:cubicBezTo>
                  <a:cubicBezTo>
                    <a:pt x="344" y="668"/>
                    <a:pt x="324" y="688"/>
                    <a:pt x="315" y="688"/>
                  </a:cubicBezTo>
                  <a:lnTo>
                    <a:pt x="315" y="707"/>
                  </a:lnTo>
                  <a:cubicBezTo>
                    <a:pt x="334" y="717"/>
                    <a:pt x="334" y="717"/>
                    <a:pt x="354" y="717"/>
                  </a:cubicBezTo>
                  <a:cubicBezTo>
                    <a:pt x="246" y="776"/>
                    <a:pt x="89" y="756"/>
                    <a:pt x="30" y="884"/>
                  </a:cubicBezTo>
                  <a:cubicBezTo>
                    <a:pt x="1" y="933"/>
                    <a:pt x="128" y="1080"/>
                    <a:pt x="187" y="1100"/>
                  </a:cubicBezTo>
                  <a:cubicBezTo>
                    <a:pt x="334" y="1129"/>
                    <a:pt x="334" y="1129"/>
                    <a:pt x="344" y="1159"/>
                  </a:cubicBezTo>
                  <a:cubicBezTo>
                    <a:pt x="373" y="1208"/>
                    <a:pt x="383" y="1227"/>
                    <a:pt x="481" y="1218"/>
                  </a:cubicBezTo>
                  <a:cubicBezTo>
                    <a:pt x="746" y="1169"/>
                    <a:pt x="815" y="1002"/>
                    <a:pt x="825" y="1002"/>
                  </a:cubicBezTo>
                  <a:lnTo>
                    <a:pt x="717" y="923"/>
                  </a:lnTo>
                  <a:cubicBezTo>
                    <a:pt x="648" y="884"/>
                    <a:pt x="580" y="923"/>
                    <a:pt x="521" y="913"/>
                  </a:cubicBezTo>
                  <a:cubicBezTo>
                    <a:pt x="452" y="904"/>
                    <a:pt x="501" y="806"/>
                    <a:pt x="442" y="806"/>
                  </a:cubicBezTo>
                  <a:cubicBezTo>
                    <a:pt x="442" y="806"/>
                    <a:pt x="442" y="786"/>
                    <a:pt x="432" y="786"/>
                  </a:cubicBezTo>
                  <a:cubicBezTo>
                    <a:pt x="481" y="756"/>
                    <a:pt x="481" y="756"/>
                    <a:pt x="638" y="678"/>
                  </a:cubicBezTo>
                  <a:cubicBezTo>
                    <a:pt x="648" y="756"/>
                    <a:pt x="648" y="756"/>
                    <a:pt x="678" y="786"/>
                  </a:cubicBezTo>
                  <a:lnTo>
                    <a:pt x="776" y="786"/>
                  </a:lnTo>
                  <a:lnTo>
                    <a:pt x="776" y="825"/>
                  </a:lnTo>
                  <a:cubicBezTo>
                    <a:pt x="835" y="913"/>
                    <a:pt x="992" y="835"/>
                    <a:pt x="1021" y="972"/>
                  </a:cubicBezTo>
                  <a:cubicBezTo>
                    <a:pt x="1208" y="972"/>
                    <a:pt x="1217" y="933"/>
                    <a:pt x="1306" y="737"/>
                  </a:cubicBezTo>
                  <a:cubicBezTo>
                    <a:pt x="1374" y="727"/>
                    <a:pt x="1374" y="727"/>
                    <a:pt x="1404" y="737"/>
                  </a:cubicBezTo>
                  <a:lnTo>
                    <a:pt x="1365" y="806"/>
                  </a:lnTo>
                  <a:lnTo>
                    <a:pt x="1384" y="8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5" name="Google Shape;2235;p64"/>
            <p:cNvSpPr/>
            <p:nvPr/>
          </p:nvSpPr>
          <p:spPr>
            <a:xfrm>
              <a:off x="4277637" y="2011052"/>
              <a:ext cx="91062" cy="58041"/>
            </a:xfrm>
            <a:custGeom>
              <a:avLst/>
              <a:gdLst/>
              <a:ahLst/>
              <a:cxnLst/>
              <a:rect l="l" t="t" r="r" b="b"/>
              <a:pathLst>
                <a:path w="1572" h="1002" extrusionOk="0">
                  <a:moveTo>
                    <a:pt x="717" y="864"/>
                  </a:moveTo>
                  <a:cubicBezTo>
                    <a:pt x="619" y="913"/>
                    <a:pt x="619" y="913"/>
                    <a:pt x="511" y="883"/>
                  </a:cubicBezTo>
                  <a:cubicBezTo>
                    <a:pt x="452" y="913"/>
                    <a:pt x="413" y="981"/>
                    <a:pt x="354" y="991"/>
                  </a:cubicBezTo>
                  <a:cubicBezTo>
                    <a:pt x="354" y="991"/>
                    <a:pt x="266" y="1001"/>
                    <a:pt x="276" y="932"/>
                  </a:cubicBezTo>
                  <a:cubicBezTo>
                    <a:pt x="295" y="854"/>
                    <a:pt x="315" y="834"/>
                    <a:pt x="403" y="765"/>
                  </a:cubicBezTo>
                  <a:cubicBezTo>
                    <a:pt x="266" y="815"/>
                    <a:pt x="266" y="815"/>
                    <a:pt x="30" y="785"/>
                  </a:cubicBezTo>
                  <a:cubicBezTo>
                    <a:pt x="60" y="756"/>
                    <a:pt x="60" y="756"/>
                    <a:pt x="50" y="746"/>
                  </a:cubicBezTo>
                  <a:cubicBezTo>
                    <a:pt x="30" y="716"/>
                    <a:pt x="11" y="746"/>
                    <a:pt x="1" y="716"/>
                  </a:cubicBezTo>
                  <a:cubicBezTo>
                    <a:pt x="21" y="648"/>
                    <a:pt x="109" y="638"/>
                    <a:pt x="148" y="589"/>
                  </a:cubicBezTo>
                  <a:cubicBezTo>
                    <a:pt x="178" y="550"/>
                    <a:pt x="197" y="501"/>
                    <a:pt x="227" y="461"/>
                  </a:cubicBezTo>
                  <a:lnTo>
                    <a:pt x="246" y="451"/>
                  </a:lnTo>
                  <a:cubicBezTo>
                    <a:pt x="276" y="422"/>
                    <a:pt x="394" y="353"/>
                    <a:pt x="443" y="412"/>
                  </a:cubicBezTo>
                  <a:lnTo>
                    <a:pt x="423" y="471"/>
                  </a:lnTo>
                  <a:cubicBezTo>
                    <a:pt x="492" y="510"/>
                    <a:pt x="551" y="451"/>
                    <a:pt x="541" y="393"/>
                  </a:cubicBezTo>
                  <a:cubicBezTo>
                    <a:pt x="521" y="353"/>
                    <a:pt x="472" y="353"/>
                    <a:pt x="492" y="314"/>
                  </a:cubicBezTo>
                  <a:cubicBezTo>
                    <a:pt x="501" y="275"/>
                    <a:pt x="590" y="226"/>
                    <a:pt x="590" y="216"/>
                  </a:cubicBezTo>
                  <a:cubicBezTo>
                    <a:pt x="619" y="196"/>
                    <a:pt x="658" y="226"/>
                    <a:pt x="698" y="206"/>
                  </a:cubicBezTo>
                  <a:cubicBezTo>
                    <a:pt x="737" y="177"/>
                    <a:pt x="747" y="147"/>
                    <a:pt x="766" y="118"/>
                  </a:cubicBezTo>
                  <a:cubicBezTo>
                    <a:pt x="835" y="59"/>
                    <a:pt x="1149" y="0"/>
                    <a:pt x="1179" y="10"/>
                  </a:cubicBezTo>
                  <a:cubicBezTo>
                    <a:pt x="1228" y="20"/>
                    <a:pt x="1257" y="20"/>
                    <a:pt x="1306" y="20"/>
                  </a:cubicBezTo>
                  <a:lnTo>
                    <a:pt x="1306" y="29"/>
                  </a:lnTo>
                  <a:cubicBezTo>
                    <a:pt x="1296" y="49"/>
                    <a:pt x="1257" y="69"/>
                    <a:pt x="1149" y="108"/>
                  </a:cubicBezTo>
                  <a:cubicBezTo>
                    <a:pt x="1188" y="108"/>
                    <a:pt x="1208" y="98"/>
                    <a:pt x="1247" y="98"/>
                  </a:cubicBezTo>
                  <a:cubicBezTo>
                    <a:pt x="1198" y="128"/>
                    <a:pt x="1149" y="196"/>
                    <a:pt x="1090" y="226"/>
                  </a:cubicBezTo>
                  <a:cubicBezTo>
                    <a:pt x="1139" y="226"/>
                    <a:pt x="1139" y="226"/>
                    <a:pt x="1188" y="206"/>
                  </a:cubicBezTo>
                  <a:cubicBezTo>
                    <a:pt x="1237" y="177"/>
                    <a:pt x="1247" y="167"/>
                    <a:pt x="1277" y="177"/>
                  </a:cubicBezTo>
                  <a:cubicBezTo>
                    <a:pt x="1277" y="206"/>
                    <a:pt x="1208" y="255"/>
                    <a:pt x="1061" y="344"/>
                  </a:cubicBezTo>
                  <a:cubicBezTo>
                    <a:pt x="1483" y="147"/>
                    <a:pt x="1483" y="147"/>
                    <a:pt x="1542" y="196"/>
                  </a:cubicBezTo>
                  <a:cubicBezTo>
                    <a:pt x="1571" y="226"/>
                    <a:pt x="1532" y="265"/>
                    <a:pt x="1532" y="265"/>
                  </a:cubicBezTo>
                  <a:cubicBezTo>
                    <a:pt x="1453" y="324"/>
                    <a:pt x="1355" y="314"/>
                    <a:pt x="1287" y="363"/>
                  </a:cubicBezTo>
                  <a:cubicBezTo>
                    <a:pt x="1159" y="422"/>
                    <a:pt x="1051" y="510"/>
                    <a:pt x="933" y="569"/>
                  </a:cubicBezTo>
                  <a:cubicBezTo>
                    <a:pt x="806" y="648"/>
                    <a:pt x="806" y="648"/>
                    <a:pt x="815" y="697"/>
                  </a:cubicBezTo>
                  <a:cubicBezTo>
                    <a:pt x="884" y="795"/>
                    <a:pt x="786" y="844"/>
                    <a:pt x="717" y="8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6" name="Google Shape;2236;p64"/>
            <p:cNvSpPr/>
            <p:nvPr/>
          </p:nvSpPr>
          <p:spPr>
            <a:xfrm>
              <a:off x="4766547" y="2061043"/>
              <a:ext cx="72236" cy="50105"/>
            </a:xfrm>
            <a:custGeom>
              <a:avLst/>
              <a:gdLst/>
              <a:ahLst/>
              <a:cxnLst/>
              <a:rect l="l" t="t" r="r" b="b"/>
              <a:pathLst>
                <a:path w="1247" h="865" extrusionOk="0">
                  <a:moveTo>
                    <a:pt x="1188" y="521"/>
                  </a:moveTo>
                  <a:cubicBezTo>
                    <a:pt x="1247" y="707"/>
                    <a:pt x="1011" y="580"/>
                    <a:pt x="1011" y="570"/>
                  </a:cubicBezTo>
                  <a:cubicBezTo>
                    <a:pt x="1011" y="570"/>
                    <a:pt x="982" y="521"/>
                    <a:pt x="953" y="482"/>
                  </a:cubicBezTo>
                  <a:cubicBezTo>
                    <a:pt x="894" y="383"/>
                    <a:pt x="796" y="334"/>
                    <a:pt x="796" y="393"/>
                  </a:cubicBezTo>
                  <a:cubicBezTo>
                    <a:pt x="796" y="413"/>
                    <a:pt x="805" y="462"/>
                    <a:pt x="894" y="639"/>
                  </a:cubicBezTo>
                  <a:cubicBezTo>
                    <a:pt x="913" y="688"/>
                    <a:pt x="943" y="756"/>
                    <a:pt x="943" y="776"/>
                  </a:cubicBezTo>
                  <a:cubicBezTo>
                    <a:pt x="943" y="864"/>
                    <a:pt x="796" y="766"/>
                    <a:pt x="796" y="756"/>
                  </a:cubicBezTo>
                  <a:cubicBezTo>
                    <a:pt x="550" y="560"/>
                    <a:pt x="1" y="30"/>
                    <a:pt x="207" y="1"/>
                  </a:cubicBezTo>
                  <a:lnTo>
                    <a:pt x="217" y="1"/>
                  </a:lnTo>
                  <a:cubicBezTo>
                    <a:pt x="275" y="1"/>
                    <a:pt x="315" y="30"/>
                    <a:pt x="403" y="89"/>
                  </a:cubicBezTo>
                  <a:cubicBezTo>
                    <a:pt x="403" y="20"/>
                    <a:pt x="403" y="20"/>
                    <a:pt x="423" y="20"/>
                  </a:cubicBezTo>
                  <a:cubicBezTo>
                    <a:pt x="462" y="30"/>
                    <a:pt x="540" y="79"/>
                    <a:pt x="599" y="138"/>
                  </a:cubicBezTo>
                  <a:lnTo>
                    <a:pt x="639" y="177"/>
                  </a:lnTo>
                  <a:cubicBezTo>
                    <a:pt x="688" y="197"/>
                    <a:pt x="737" y="217"/>
                    <a:pt x="766" y="236"/>
                  </a:cubicBezTo>
                  <a:cubicBezTo>
                    <a:pt x="835" y="275"/>
                    <a:pt x="884" y="315"/>
                    <a:pt x="943" y="344"/>
                  </a:cubicBezTo>
                  <a:cubicBezTo>
                    <a:pt x="1159" y="472"/>
                    <a:pt x="1178" y="482"/>
                    <a:pt x="1188" y="5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7" name="Google Shape;2237;p64"/>
            <p:cNvSpPr/>
            <p:nvPr/>
          </p:nvSpPr>
          <p:spPr>
            <a:xfrm>
              <a:off x="4741001" y="2345869"/>
              <a:ext cx="67138" cy="113707"/>
            </a:xfrm>
            <a:custGeom>
              <a:avLst/>
              <a:gdLst/>
              <a:ahLst/>
              <a:cxnLst/>
              <a:rect l="l" t="t" r="r" b="b"/>
              <a:pathLst>
                <a:path w="1159" h="1963" extrusionOk="0">
                  <a:moveTo>
                    <a:pt x="1158" y="1502"/>
                  </a:moveTo>
                  <a:cubicBezTo>
                    <a:pt x="1138" y="1659"/>
                    <a:pt x="1021" y="1796"/>
                    <a:pt x="952" y="1835"/>
                  </a:cubicBezTo>
                  <a:cubicBezTo>
                    <a:pt x="903" y="1855"/>
                    <a:pt x="216" y="1963"/>
                    <a:pt x="177" y="1963"/>
                  </a:cubicBez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cubicBezTo>
                    <a:pt x="157" y="1963"/>
                    <a:pt x="157" y="1963"/>
                    <a:pt x="69" y="1914"/>
                  </a:cubicBezTo>
                  <a:cubicBezTo>
                    <a:pt x="118" y="1806"/>
                    <a:pt x="118" y="1806"/>
                    <a:pt x="285" y="1649"/>
                  </a:cubicBezTo>
                  <a:cubicBezTo>
                    <a:pt x="137" y="1590"/>
                    <a:pt x="137" y="1590"/>
                    <a:pt x="137" y="1512"/>
                  </a:cubicBezTo>
                  <a:cubicBezTo>
                    <a:pt x="137" y="1433"/>
                    <a:pt x="157" y="1276"/>
                    <a:pt x="275" y="1227"/>
                  </a:cubicBezTo>
                  <a:cubicBezTo>
                    <a:pt x="334" y="1207"/>
                    <a:pt x="422" y="1207"/>
                    <a:pt x="451" y="1217"/>
                  </a:cubicBezTo>
                  <a:cubicBezTo>
                    <a:pt x="451" y="1198"/>
                    <a:pt x="451" y="1198"/>
                    <a:pt x="412" y="1050"/>
                  </a:cubicBezTo>
                  <a:cubicBezTo>
                    <a:pt x="226" y="1207"/>
                    <a:pt x="216" y="1148"/>
                    <a:pt x="177" y="805"/>
                  </a:cubicBezTo>
                  <a:cubicBezTo>
                    <a:pt x="59" y="776"/>
                    <a:pt x="0" y="756"/>
                    <a:pt x="20" y="540"/>
                  </a:cubicBezTo>
                  <a:cubicBezTo>
                    <a:pt x="49" y="275"/>
                    <a:pt x="79" y="157"/>
                    <a:pt x="255" y="40"/>
                  </a:cubicBezTo>
                  <a:cubicBezTo>
                    <a:pt x="304" y="20"/>
                    <a:pt x="324" y="0"/>
                    <a:pt x="363" y="0"/>
                  </a:cubicBezTo>
                  <a:cubicBezTo>
                    <a:pt x="461" y="20"/>
                    <a:pt x="461" y="69"/>
                    <a:pt x="451" y="265"/>
                  </a:cubicBezTo>
                  <a:cubicBezTo>
                    <a:pt x="510" y="285"/>
                    <a:pt x="569" y="324"/>
                    <a:pt x="638" y="344"/>
                  </a:cubicBezTo>
                  <a:cubicBezTo>
                    <a:pt x="589" y="432"/>
                    <a:pt x="559" y="491"/>
                    <a:pt x="510" y="589"/>
                  </a:cubicBezTo>
                  <a:lnTo>
                    <a:pt x="589" y="668"/>
                  </a:lnTo>
                  <a:cubicBezTo>
                    <a:pt x="618" y="707"/>
                    <a:pt x="648" y="726"/>
                    <a:pt x="648" y="736"/>
                  </a:cubicBezTo>
                  <a:cubicBezTo>
                    <a:pt x="697" y="815"/>
                    <a:pt x="707" y="883"/>
                    <a:pt x="756" y="962"/>
                  </a:cubicBezTo>
                  <a:cubicBezTo>
                    <a:pt x="795" y="1011"/>
                    <a:pt x="844" y="1050"/>
                    <a:pt x="883" y="1099"/>
                  </a:cubicBezTo>
                  <a:cubicBezTo>
                    <a:pt x="932" y="1168"/>
                    <a:pt x="952" y="1256"/>
                    <a:pt x="1001" y="1325"/>
                  </a:cubicBezTo>
                  <a:cubicBezTo>
                    <a:pt x="1040" y="1374"/>
                    <a:pt x="1109" y="1394"/>
                    <a:pt x="1158" y="1453"/>
                  </a:cubicBezTo>
                  <a:cubicBezTo>
                    <a:pt x="1148" y="1413"/>
                    <a:pt x="1158" y="1443"/>
                    <a:pt x="1158" y="1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8" name="Google Shape;2238;p64"/>
            <p:cNvSpPr/>
            <p:nvPr/>
          </p:nvSpPr>
          <p:spPr>
            <a:xfrm>
              <a:off x="4627289" y="2228162"/>
              <a:ext cx="71656" cy="48947"/>
            </a:xfrm>
            <a:custGeom>
              <a:avLst/>
              <a:gdLst/>
              <a:ahLst/>
              <a:cxnLst/>
              <a:rect l="l" t="t" r="r" b="b"/>
              <a:pathLst>
                <a:path w="1237" h="845" extrusionOk="0">
                  <a:moveTo>
                    <a:pt x="1178" y="472"/>
                  </a:moveTo>
                  <a:cubicBezTo>
                    <a:pt x="1178" y="472"/>
                    <a:pt x="1080" y="698"/>
                    <a:pt x="462" y="845"/>
                  </a:cubicBezTo>
                  <a:lnTo>
                    <a:pt x="462" y="835"/>
                  </a:lnTo>
                  <a:cubicBezTo>
                    <a:pt x="393" y="796"/>
                    <a:pt x="305" y="815"/>
                    <a:pt x="246" y="747"/>
                  </a:cubicBezTo>
                  <a:lnTo>
                    <a:pt x="246" y="737"/>
                  </a:lnTo>
                  <a:cubicBezTo>
                    <a:pt x="206" y="688"/>
                    <a:pt x="177" y="629"/>
                    <a:pt x="148" y="580"/>
                  </a:cubicBezTo>
                  <a:cubicBezTo>
                    <a:pt x="108" y="521"/>
                    <a:pt x="30" y="482"/>
                    <a:pt x="10" y="423"/>
                  </a:cubicBezTo>
                  <a:cubicBezTo>
                    <a:pt x="10" y="403"/>
                    <a:pt x="0" y="40"/>
                    <a:pt x="148" y="1"/>
                  </a:cubicBezTo>
                  <a:lnTo>
                    <a:pt x="157" y="1"/>
                  </a:lnTo>
                  <a:cubicBezTo>
                    <a:pt x="226" y="20"/>
                    <a:pt x="295" y="60"/>
                    <a:pt x="295" y="60"/>
                  </a:cubicBezTo>
                  <a:cubicBezTo>
                    <a:pt x="324" y="89"/>
                    <a:pt x="324" y="138"/>
                    <a:pt x="363" y="177"/>
                  </a:cubicBezTo>
                  <a:cubicBezTo>
                    <a:pt x="373" y="187"/>
                    <a:pt x="393" y="197"/>
                    <a:pt x="412" y="197"/>
                  </a:cubicBezTo>
                  <a:cubicBezTo>
                    <a:pt x="471" y="197"/>
                    <a:pt x="520" y="177"/>
                    <a:pt x="589" y="177"/>
                  </a:cubicBezTo>
                  <a:cubicBezTo>
                    <a:pt x="648" y="177"/>
                    <a:pt x="707" y="187"/>
                    <a:pt x="766" y="177"/>
                  </a:cubicBezTo>
                  <a:cubicBezTo>
                    <a:pt x="805" y="158"/>
                    <a:pt x="844" y="138"/>
                    <a:pt x="884" y="138"/>
                  </a:cubicBezTo>
                  <a:cubicBezTo>
                    <a:pt x="893" y="138"/>
                    <a:pt x="933" y="138"/>
                    <a:pt x="982" y="148"/>
                  </a:cubicBezTo>
                  <a:cubicBezTo>
                    <a:pt x="962" y="138"/>
                    <a:pt x="1237" y="276"/>
                    <a:pt x="1178" y="4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9" name="Google Shape;2239;p64"/>
            <p:cNvSpPr/>
            <p:nvPr/>
          </p:nvSpPr>
          <p:spPr>
            <a:xfrm>
              <a:off x="4313494" y="1992284"/>
              <a:ext cx="59723" cy="25603"/>
            </a:xfrm>
            <a:custGeom>
              <a:avLst/>
              <a:gdLst/>
              <a:ahLst/>
              <a:cxnLst/>
              <a:rect l="l" t="t" r="r" b="b"/>
              <a:pathLst>
                <a:path w="1031" h="442" extrusionOk="0">
                  <a:moveTo>
                    <a:pt x="726" y="304"/>
                  </a:moveTo>
                  <a:cubicBezTo>
                    <a:pt x="481" y="304"/>
                    <a:pt x="461" y="304"/>
                    <a:pt x="196" y="393"/>
                  </a:cubicBezTo>
                  <a:cubicBezTo>
                    <a:pt x="98" y="412"/>
                    <a:pt x="89" y="432"/>
                    <a:pt x="79" y="412"/>
                  </a:cubicBez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cubicBezTo>
                    <a:pt x="49" y="403"/>
                    <a:pt x="30" y="442"/>
                    <a:pt x="0" y="412"/>
                  </a:cubicBezTo>
                  <a:lnTo>
                    <a:pt x="0" y="403"/>
                  </a:lnTo>
                  <a:cubicBezTo>
                    <a:pt x="49" y="363"/>
                    <a:pt x="118" y="344"/>
                    <a:pt x="167" y="304"/>
                  </a:cubicBezTo>
                  <a:cubicBezTo>
                    <a:pt x="187" y="295"/>
                    <a:pt x="196" y="255"/>
                    <a:pt x="236" y="246"/>
                  </a:cubicBezTo>
                  <a:cubicBezTo>
                    <a:pt x="344" y="206"/>
                    <a:pt x="412" y="187"/>
                    <a:pt x="589" y="138"/>
                  </a:cubicBezTo>
                  <a:cubicBezTo>
                    <a:pt x="717" y="98"/>
                    <a:pt x="834" y="49"/>
                    <a:pt x="962" y="10"/>
                  </a:cubicBezTo>
                  <a:cubicBezTo>
                    <a:pt x="1001" y="0"/>
                    <a:pt x="1011" y="0"/>
                    <a:pt x="1031" y="39"/>
                  </a:cubicBezTo>
                  <a:lnTo>
                    <a:pt x="1031" y="49"/>
                  </a:lnTo>
                  <a:cubicBezTo>
                    <a:pt x="1031" y="98"/>
                    <a:pt x="913" y="118"/>
                    <a:pt x="962" y="157"/>
                  </a:cubicBezTo>
                  <a:cubicBezTo>
                    <a:pt x="962" y="196"/>
                    <a:pt x="795" y="304"/>
                    <a:pt x="726" y="3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40" name="Google Shape;2240;p64"/>
            <p:cNvSpPr/>
            <p:nvPr/>
          </p:nvSpPr>
          <p:spPr>
            <a:xfrm>
              <a:off x="4860332" y="2005897"/>
              <a:ext cx="54104" cy="23402"/>
            </a:xfrm>
            <a:custGeom>
              <a:avLst/>
              <a:gdLst/>
              <a:ahLst/>
              <a:cxnLst/>
              <a:rect l="l" t="t" r="r" b="b"/>
              <a:pathLst>
                <a:path w="934" h="404" extrusionOk="0">
                  <a:moveTo>
                    <a:pt x="658" y="256"/>
                  </a:moveTo>
                  <a:cubicBezTo>
                    <a:pt x="707" y="275"/>
                    <a:pt x="894" y="364"/>
                    <a:pt x="933" y="403"/>
                  </a:cubicBezTo>
                  <a:lnTo>
                    <a:pt x="933" y="403"/>
                  </a:lnTo>
                  <a:cubicBezTo>
                    <a:pt x="894" y="403"/>
                    <a:pt x="864" y="383"/>
                    <a:pt x="835" y="383"/>
                  </a:cubicBezTo>
                  <a:lnTo>
                    <a:pt x="835" y="383"/>
                  </a:lnTo>
                  <a:lnTo>
                    <a:pt x="835" y="383"/>
                  </a:lnTo>
                  <a:cubicBezTo>
                    <a:pt x="747" y="403"/>
                    <a:pt x="30" y="60"/>
                    <a:pt x="1" y="1"/>
                  </a:cubicBezTo>
                  <a:cubicBezTo>
                    <a:pt x="11" y="1"/>
                    <a:pt x="21" y="1"/>
                    <a:pt x="79" y="20"/>
                  </a:cubicBezTo>
                  <a:cubicBezTo>
                    <a:pt x="158" y="50"/>
                    <a:pt x="217" y="69"/>
                    <a:pt x="217" y="69"/>
                  </a:cubicBezTo>
                  <a:cubicBezTo>
                    <a:pt x="276" y="99"/>
                    <a:pt x="325" y="138"/>
                    <a:pt x="393" y="148"/>
                  </a:cubicBezTo>
                  <a:cubicBezTo>
                    <a:pt x="423" y="158"/>
                    <a:pt x="462" y="148"/>
                    <a:pt x="501" y="158"/>
                  </a:cubicBezTo>
                  <a:cubicBezTo>
                    <a:pt x="501" y="158"/>
                    <a:pt x="511" y="158"/>
                    <a:pt x="521" y="168"/>
                  </a:cubicBezTo>
                  <a:cubicBezTo>
                    <a:pt x="511" y="197"/>
                    <a:pt x="570" y="217"/>
                    <a:pt x="658" y="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41" name="Google Shape;2241;p64"/>
            <p:cNvSpPr/>
            <p:nvPr/>
          </p:nvSpPr>
          <p:spPr>
            <a:xfrm>
              <a:off x="4373160" y="1989967"/>
              <a:ext cx="51787" cy="22822"/>
            </a:xfrm>
            <a:custGeom>
              <a:avLst/>
              <a:gdLst/>
              <a:ahLst/>
              <a:cxnLst/>
              <a:rect l="l" t="t" r="r" b="b"/>
              <a:pathLst>
                <a:path w="894" h="394" extrusionOk="0">
                  <a:moveTo>
                    <a:pt x="580" y="335"/>
                  </a:moveTo>
                  <a:cubicBezTo>
                    <a:pt x="462" y="374"/>
                    <a:pt x="364" y="393"/>
                    <a:pt x="305" y="393"/>
                  </a:cubicBezTo>
                  <a:cubicBezTo>
                    <a:pt x="295" y="393"/>
                    <a:pt x="295" y="393"/>
                    <a:pt x="285" y="384"/>
                  </a:cubicBezTo>
                  <a:cubicBezTo>
                    <a:pt x="275" y="364"/>
                    <a:pt x="236" y="344"/>
                    <a:pt x="197" y="335"/>
                  </a:cubicBezTo>
                  <a:cubicBezTo>
                    <a:pt x="138" y="325"/>
                    <a:pt x="79" y="335"/>
                    <a:pt x="10" y="325"/>
                  </a:cubicBezTo>
                  <a:cubicBezTo>
                    <a:pt x="10" y="325"/>
                    <a:pt x="1" y="325"/>
                    <a:pt x="10" y="315"/>
                  </a:cubicBezTo>
                  <a:cubicBezTo>
                    <a:pt x="50" y="266"/>
                    <a:pt x="99" y="246"/>
                    <a:pt x="187" y="236"/>
                  </a:cubicBezTo>
                  <a:cubicBezTo>
                    <a:pt x="177" y="187"/>
                    <a:pt x="177" y="138"/>
                    <a:pt x="256" y="99"/>
                  </a:cubicBezTo>
                  <a:cubicBezTo>
                    <a:pt x="256" y="99"/>
                    <a:pt x="678" y="1"/>
                    <a:pt x="697" y="30"/>
                  </a:cubicBezTo>
                  <a:lnTo>
                    <a:pt x="697" y="30"/>
                  </a:lnTo>
                  <a:lnTo>
                    <a:pt x="619" y="119"/>
                  </a:lnTo>
                  <a:cubicBezTo>
                    <a:pt x="589" y="138"/>
                    <a:pt x="570" y="148"/>
                    <a:pt x="521" y="178"/>
                  </a:cubicBezTo>
                  <a:cubicBezTo>
                    <a:pt x="442" y="217"/>
                    <a:pt x="432" y="227"/>
                    <a:pt x="442" y="236"/>
                  </a:cubicBez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52" y="266"/>
                  </a:lnTo>
                  <a:cubicBezTo>
                    <a:pt x="697" y="138"/>
                    <a:pt x="845" y="89"/>
                    <a:pt x="894" y="129"/>
                  </a:cubicBezTo>
                  <a:cubicBezTo>
                    <a:pt x="894" y="138"/>
                    <a:pt x="894" y="138"/>
                    <a:pt x="825" y="168"/>
                  </a:cubicBezTo>
                  <a:cubicBezTo>
                    <a:pt x="697" y="217"/>
                    <a:pt x="678" y="227"/>
                    <a:pt x="668" y="236"/>
                  </a:cubicBezTo>
                  <a:cubicBezTo>
                    <a:pt x="668" y="266"/>
                    <a:pt x="688" y="246"/>
                    <a:pt x="697" y="266"/>
                  </a:cubicBezTo>
                  <a:cubicBezTo>
                    <a:pt x="668" y="286"/>
                    <a:pt x="589" y="325"/>
                    <a:pt x="580" y="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42" name="Google Shape;2242;p64"/>
            <p:cNvSpPr/>
            <p:nvPr/>
          </p:nvSpPr>
          <p:spPr>
            <a:xfrm>
              <a:off x="4340199" y="2028662"/>
              <a:ext cx="48949" cy="27920"/>
            </a:xfrm>
            <a:custGeom>
              <a:avLst/>
              <a:gdLst/>
              <a:ahLst/>
              <a:cxnLst/>
              <a:rect l="l" t="t" r="r" b="b"/>
              <a:pathLst>
                <a:path w="845" h="482" extrusionOk="0">
                  <a:moveTo>
                    <a:pt x="413" y="383"/>
                  </a:moveTo>
                  <a:cubicBezTo>
                    <a:pt x="354" y="412"/>
                    <a:pt x="314" y="432"/>
                    <a:pt x="295" y="432"/>
                  </a:cubicBezTo>
                  <a:cubicBezTo>
                    <a:pt x="256" y="442"/>
                    <a:pt x="216" y="432"/>
                    <a:pt x="167" y="442"/>
                  </a:cubicBezTo>
                  <a:cubicBezTo>
                    <a:pt x="118" y="452"/>
                    <a:pt x="79" y="461"/>
                    <a:pt x="30" y="481"/>
                  </a:cubicBezTo>
                  <a:cubicBezTo>
                    <a:pt x="20" y="481"/>
                    <a:pt x="0" y="481"/>
                    <a:pt x="10" y="452"/>
                  </a:cubicBezTo>
                  <a:cubicBezTo>
                    <a:pt x="10" y="442"/>
                    <a:pt x="20" y="432"/>
                    <a:pt x="20" y="432"/>
                  </a:cubicBezTo>
                  <a:cubicBezTo>
                    <a:pt x="79" y="363"/>
                    <a:pt x="157" y="334"/>
                    <a:pt x="207" y="265"/>
                  </a:cubicBezTo>
                  <a:cubicBezTo>
                    <a:pt x="226" y="236"/>
                    <a:pt x="236" y="197"/>
                    <a:pt x="275" y="157"/>
                  </a:cubicBezTo>
                  <a:cubicBezTo>
                    <a:pt x="305" y="147"/>
                    <a:pt x="422" y="69"/>
                    <a:pt x="422" y="108"/>
                  </a:cubicBezTo>
                  <a:cubicBezTo>
                    <a:pt x="422" y="118"/>
                    <a:pt x="413" y="147"/>
                    <a:pt x="373" y="187"/>
                  </a:cubicBezTo>
                  <a:cubicBezTo>
                    <a:pt x="462" y="147"/>
                    <a:pt x="472" y="138"/>
                    <a:pt x="501" y="108"/>
                  </a:cubicBezTo>
                  <a:cubicBezTo>
                    <a:pt x="540" y="69"/>
                    <a:pt x="599" y="40"/>
                    <a:pt x="599" y="40"/>
                  </a:cubicBezTo>
                  <a:cubicBezTo>
                    <a:pt x="746" y="0"/>
                    <a:pt x="815" y="59"/>
                    <a:pt x="844" y="69"/>
                  </a:cubicBezTo>
                  <a:lnTo>
                    <a:pt x="844" y="89"/>
                  </a:lnTo>
                  <a:cubicBezTo>
                    <a:pt x="815" y="138"/>
                    <a:pt x="697" y="187"/>
                    <a:pt x="609" y="216"/>
                  </a:cubicBezTo>
                  <a:cubicBezTo>
                    <a:pt x="579" y="236"/>
                    <a:pt x="570" y="236"/>
                    <a:pt x="550" y="246"/>
                  </a:cubicBezTo>
                  <a:cubicBezTo>
                    <a:pt x="511" y="265"/>
                    <a:pt x="511" y="314"/>
                    <a:pt x="462" y="344"/>
                  </a:cubicBezTo>
                  <a:cubicBezTo>
                    <a:pt x="472" y="344"/>
                    <a:pt x="452" y="354"/>
                    <a:pt x="413" y="3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43" name="Google Shape;2243;p64"/>
            <p:cNvSpPr/>
            <p:nvPr/>
          </p:nvSpPr>
          <p:spPr>
            <a:xfrm>
              <a:off x="4788154" y="2051948"/>
              <a:ext cx="32439" cy="19984"/>
            </a:xfrm>
            <a:custGeom>
              <a:avLst/>
              <a:gdLst/>
              <a:ahLst/>
              <a:cxnLst/>
              <a:rect l="l" t="t" r="r" b="b"/>
              <a:pathLst>
                <a:path w="560" h="345" extrusionOk="0">
                  <a:moveTo>
                    <a:pt x="472" y="148"/>
                  </a:moveTo>
                  <a:cubicBezTo>
                    <a:pt x="501" y="187"/>
                    <a:pt x="560" y="344"/>
                    <a:pt x="501" y="344"/>
                  </a:cubicBezTo>
                  <a:cubicBezTo>
                    <a:pt x="472" y="344"/>
                    <a:pt x="442" y="324"/>
                    <a:pt x="413" y="305"/>
                  </a:cubicBezTo>
                  <a:cubicBezTo>
                    <a:pt x="383" y="295"/>
                    <a:pt x="364" y="305"/>
                    <a:pt x="324" y="305"/>
                  </a:cubicBezTo>
                  <a:cubicBezTo>
                    <a:pt x="275" y="295"/>
                    <a:pt x="236" y="275"/>
                    <a:pt x="207" y="256"/>
                  </a:cubicBezTo>
                  <a:cubicBezTo>
                    <a:pt x="30" y="138"/>
                    <a:pt x="1" y="59"/>
                    <a:pt x="30" y="50"/>
                  </a:cubicBezTo>
                  <a:cubicBezTo>
                    <a:pt x="40" y="30"/>
                    <a:pt x="118" y="59"/>
                    <a:pt x="187" y="109"/>
                  </a:cubicBezTo>
                  <a:cubicBezTo>
                    <a:pt x="148" y="40"/>
                    <a:pt x="148" y="30"/>
                    <a:pt x="177" y="10"/>
                  </a:cubicBezTo>
                  <a:cubicBezTo>
                    <a:pt x="187" y="1"/>
                    <a:pt x="383" y="40"/>
                    <a:pt x="472" y="1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44" name="Google Shape;2244;p64"/>
            <p:cNvSpPr/>
            <p:nvPr/>
          </p:nvSpPr>
          <p:spPr>
            <a:xfrm>
              <a:off x="4705723" y="2390183"/>
              <a:ext cx="44952" cy="51206"/>
            </a:xfrm>
            <a:custGeom>
              <a:avLst/>
              <a:gdLst/>
              <a:ahLst/>
              <a:cxnLst/>
              <a:rect l="l" t="t" r="r" b="b"/>
              <a:pathLst>
                <a:path w="776" h="884" extrusionOk="0">
                  <a:moveTo>
                    <a:pt x="756" y="246"/>
                  </a:moveTo>
                  <a:cubicBezTo>
                    <a:pt x="717" y="266"/>
                    <a:pt x="678" y="295"/>
                    <a:pt x="658" y="325"/>
                  </a:cubicBezTo>
                  <a:cubicBezTo>
                    <a:pt x="688" y="511"/>
                    <a:pt x="678" y="590"/>
                    <a:pt x="609" y="688"/>
                  </a:cubicBezTo>
                  <a:cubicBezTo>
                    <a:pt x="472" y="678"/>
                    <a:pt x="383" y="737"/>
                    <a:pt x="334" y="786"/>
                  </a:cubicBezTo>
                  <a:cubicBezTo>
                    <a:pt x="217" y="884"/>
                    <a:pt x="118" y="796"/>
                    <a:pt x="79" y="776"/>
                  </a:cubicBezTo>
                  <a:cubicBezTo>
                    <a:pt x="79" y="776"/>
                    <a:pt x="1" y="688"/>
                    <a:pt x="89" y="599"/>
                  </a:cubicBezTo>
                  <a:cubicBezTo>
                    <a:pt x="217" y="482"/>
                    <a:pt x="217" y="374"/>
                    <a:pt x="118" y="158"/>
                  </a:cubicBezTo>
                  <a:cubicBezTo>
                    <a:pt x="275" y="138"/>
                    <a:pt x="275" y="138"/>
                    <a:pt x="275" y="148"/>
                  </a:cubicBezTo>
                  <a:cubicBezTo>
                    <a:pt x="334" y="158"/>
                    <a:pt x="334" y="158"/>
                    <a:pt x="344" y="148"/>
                  </a:cubicBezTo>
                  <a:cubicBezTo>
                    <a:pt x="383" y="138"/>
                    <a:pt x="413" y="128"/>
                    <a:pt x="442" y="89"/>
                  </a:cubicBezTo>
                  <a:cubicBezTo>
                    <a:pt x="531" y="11"/>
                    <a:pt x="570" y="1"/>
                    <a:pt x="619" y="1"/>
                  </a:cubicBezTo>
                  <a:cubicBezTo>
                    <a:pt x="688" y="11"/>
                    <a:pt x="727" y="79"/>
                    <a:pt x="776" y="236"/>
                  </a:cubicBezTo>
                  <a:cubicBezTo>
                    <a:pt x="766" y="236"/>
                    <a:pt x="756" y="236"/>
                    <a:pt x="756" y="2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45" name="Google Shape;2245;p64"/>
            <p:cNvSpPr/>
            <p:nvPr/>
          </p:nvSpPr>
          <p:spPr>
            <a:xfrm>
              <a:off x="4397026" y="2009314"/>
              <a:ext cx="38753" cy="18826"/>
            </a:xfrm>
            <a:custGeom>
              <a:avLst/>
              <a:gdLst/>
              <a:ahLst/>
              <a:cxnLst/>
              <a:rect l="l" t="t" r="r" b="b"/>
              <a:pathLst>
                <a:path w="669" h="325" extrusionOk="0">
                  <a:moveTo>
                    <a:pt x="295" y="246"/>
                  </a:moveTo>
                  <a:cubicBezTo>
                    <a:pt x="246" y="275"/>
                    <a:pt x="1" y="324"/>
                    <a:pt x="50" y="236"/>
                  </a:cubicBezTo>
                  <a:cubicBezTo>
                    <a:pt x="50" y="226"/>
                    <a:pt x="70" y="207"/>
                    <a:pt x="70" y="207"/>
                  </a:cubicBezTo>
                  <a:cubicBezTo>
                    <a:pt x="70" y="207"/>
                    <a:pt x="79" y="207"/>
                    <a:pt x="79" y="197"/>
                  </a:cubicBezTo>
                  <a:cubicBezTo>
                    <a:pt x="109" y="187"/>
                    <a:pt x="148" y="177"/>
                    <a:pt x="168" y="148"/>
                  </a:cubicBezTo>
                  <a:cubicBezTo>
                    <a:pt x="197" y="138"/>
                    <a:pt x="217" y="109"/>
                    <a:pt x="256" y="89"/>
                  </a:cubicBezTo>
                  <a:lnTo>
                    <a:pt x="266" y="79"/>
                  </a:lnTo>
                  <a:cubicBezTo>
                    <a:pt x="266" y="79"/>
                    <a:pt x="325" y="40"/>
                    <a:pt x="374" y="30"/>
                  </a:cubicBezTo>
                  <a:cubicBezTo>
                    <a:pt x="442" y="1"/>
                    <a:pt x="442" y="1"/>
                    <a:pt x="609" y="10"/>
                  </a:cubicBezTo>
                  <a:cubicBezTo>
                    <a:pt x="609" y="10"/>
                    <a:pt x="599" y="10"/>
                    <a:pt x="599" y="30"/>
                  </a:cubicBezTo>
                  <a:cubicBezTo>
                    <a:pt x="609" y="40"/>
                    <a:pt x="639" y="40"/>
                    <a:pt x="649" y="50"/>
                  </a:cubicBezTo>
                  <a:cubicBezTo>
                    <a:pt x="668" y="89"/>
                    <a:pt x="295" y="246"/>
                    <a:pt x="295" y="2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46" name="Google Shape;2246;p64"/>
            <p:cNvSpPr/>
            <p:nvPr/>
          </p:nvSpPr>
          <p:spPr>
            <a:xfrm>
              <a:off x="4894452" y="2016729"/>
              <a:ext cx="33598" cy="18246"/>
            </a:xfrm>
            <a:custGeom>
              <a:avLst/>
              <a:gdLst/>
              <a:ahLst/>
              <a:cxnLst/>
              <a:rect l="l" t="t" r="r" b="b"/>
              <a:pathLst>
                <a:path w="580" h="315" extrusionOk="0">
                  <a:moveTo>
                    <a:pt x="295" y="108"/>
                  </a:moveTo>
                  <a:cubicBezTo>
                    <a:pt x="325" y="118"/>
                    <a:pt x="374" y="147"/>
                    <a:pt x="423" y="177"/>
                  </a:cubicBezTo>
                  <a:cubicBezTo>
                    <a:pt x="442" y="196"/>
                    <a:pt x="452" y="216"/>
                    <a:pt x="472" y="226"/>
                  </a:cubicBezTo>
                  <a:lnTo>
                    <a:pt x="580" y="304"/>
                  </a:lnTo>
                  <a:lnTo>
                    <a:pt x="580" y="304"/>
                  </a:lnTo>
                  <a:cubicBezTo>
                    <a:pt x="560" y="314"/>
                    <a:pt x="118" y="79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30" y="10"/>
                    <a:pt x="148" y="30"/>
                    <a:pt x="295" y="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47" name="Google Shape;2247;p64"/>
            <p:cNvSpPr/>
            <p:nvPr/>
          </p:nvSpPr>
          <p:spPr>
            <a:xfrm>
              <a:off x="4449914" y="1987128"/>
              <a:ext cx="28500" cy="16567"/>
            </a:xfrm>
            <a:custGeom>
              <a:avLst/>
              <a:gdLst/>
              <a:ahLst/>
              <a:cxnLst/>
              <a:rect l="l" t="t" r="r" b="b"/>
              <a:pathLst>
                <a:path w="492" h="286" extrusionOk="0">
                  <a:moveTo>
                    <a:pt x="128" y="266"/>
                  </a:moveTo>
                  <a:cubicBezTo>
                    <a:pt x="30" y="285"/>
                    <a:pt x="0" y="285"/>
                    <a:pt x="20" y="266"/>
                  </a:cubicBezTo>
                  <a:cubicBezTo>
                    <a:pt x="30" y="236"/>
                    <a:pt x="50" y="217"/>
                    <a:pt x="69" y="187"/>
                  </a:cubicBezTo>
                  <a:lnTo>
                    <a:pt x="69" y="168"/>
                  </a:lnTo>
                  <a:cubicBezTo>
                    <a:pt x="69" y="148"/>
                    <a:pt x="50" y="148"/>
                    <a:pt x="50" y="138"/>
                  </a:cubicBezTo>
                  <a:cubicBezTo>
                    <a:pt x="50" y="128"/>
                    <a:pt x="79" y="119"/>
                    <a:pt x="158" y="89"/>
                  </a:cubicBezTo>
                  <a:cubicBezTo>
                    <a:pt x="472" y="1"/>
                    <a:pt x="481" y="20"/>
                    <a:pt x="491" y="20"/>
                  </a:cubicBezTo>
                  <a:cubicBezTo>
                    <a:pt x="491" y="30"/>
                    <a:pt x="393" y="148"/>
                    <a:pt x="373" y="148"/>
                  </a:cubicBezTo>
                  <a:cubicBezTo>
                    <a:pt x="373" y="168"/>
                    <a:pt x="187" y="246"/>
                    <a:pt x="128" y="2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48" name="Google Shape;2248;p64"/>
            <p:cNvSpPr/>
            <p:nvPr/>
          </p:nvSpPr>
          <p:spPr>
            <a:xfrm>
              <a:off x="4397026" y="1983711"/>
              <a:ext cx="37016" cy="8052"/>
            </a:xfrm>
            <a:custGeom>
              <a:avLst/>
              <a:gdLst/>
              <a:ahLst/>
              <a:cxnLst/>
              <a:rect l="l" t="t" r="r" b="b"/>
              <a:pathLst>
                <a:path w="639" h="139" extrusionOk="0">
                  <a:moveTo>
                    <a:pt x="521" y="60"/>
                  </a:moveTo>
                  <a:cubicBezTo>
                    <a:pt x="207" y="138"/>
                    <a:pt x="187" y="138"/>
                    <a:pt x="177" y="129"/>
                  </a:cubicBezTo>
                  <a:cubicBezTo>
                    <a:pt x="177" y="109"/>
                    <a:pt x="177" y="109"/>
                    <a:pt x="207" y="99"/>
                  </a:cubicBezTo>
                  <a:lnTo>
                    <a:pt x="1" y="129"/>
                  </a:lnTo>
                  <a:cubicBezTo>
                    <a:pt x="20" y="99"/>
                    <a:pt x="109" y="40"/>
                    <a:pt x="109" y="40"/>
                  </a:cubicBezTo>
                  <a:cubicBezTo>
                    <a:pt x="295" y="11"/>
                    <a:pt x="619" y="1"/>
                    <a:pt x="629" y="30"/>
                  </a:cubicBezTo>
                  <a:cubicBezTo>
                    <a:pt x="639" y="30"/>
                    <a:pt x="639" y="40"/>
                    <a:pt x="521" y="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49" name="Google Shape;2249;p64"/>
            <p:cNvSpPr/>
            <p:nvPr/>
          </p:nvSpPr>
          <p:spPr>
            <a:xfrm>
              <a:off x="4452752" y="1995701"/>
              <a:ext cx="27342" cy="11411"/>
            </a:xfrm>
            <a:custGeom>
              <a:avLst/>
              <a:gdLst/>
              <a:ahLst/>
              <a:cxnLst/>
              <a:rect l="l" t="t" r="r" b="b"/>
              <a:pathLst>
                <a:path w="472" h="197" extrusionOk="0">
                  <a:moveTo>
                    <a:pt x="236" y="177"/>
                  </a:moveTo>
                  <a:cubicBezTo>
                    <a:pt x="40" y="196"/>
                    <a:pt x="1" y="196"/>
                    <a:pt x="30" y="177"/>
                  </a:cubicBezTo>
                  <a:cubicBezTo>
                    <a:pt x="79" y="128"/>
                    <a:pt x="403" y="0"/>
                    <a:pt x="452" y="30"/>
                  </a:cubicBezTo>
                  <a:cubicBezTo>
                    <a:pt x="472" y="39"/>
                    <a:pt x="344" y="137"/>
                    <a:pt x="344" y="137"/>
                  </a:cubicBezTo>
                  <a:cubicBezTo>
                    <a:pt x="334" y="137"/>
                    <a:pt x="285" y="177"/>
                    <a:pt x="236" y="1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50" name="Google Shape;2250;p64"/>
            <p:cNvSpPr/>
            <p:nvPr/>
          </p:nvSpPr>
          <p:spPr>
            <a:xfrm>
              <a:off x="4431145" y="1986028"/>
              <a:ext cx="19985" cy="5735"/>
            </a:xfrm>
            <a:custGeom>
              <a:avLst/>
              <a:gdLst/>
              <a:ahLst/>
              <a:cxnLst/>
              <a:rect l="l" t="t" r="r" b="b"/>
              <a:pathLst>
                <a:path w="345" h="99" extrusionOk="0">
                  <a:moveTo>
                    <a:pt x="266" y="59"/>
                  </a:moveTo>
                  <a:cubicBezTo>
                    <a:pt x="118" y="98"/>
                    <a:pt x="118" y="98"/>
                    <a:pt x="109" y="98"/>
                  </a:cubicBezTo>
                  <a:cubicBezTo>
                    <a:pt x="1" y="98"/>
                    <a:pt x="10" y="69"/>
                    <a:pt x="10" y="69"/>
                  </a:cubicBezTo>
                  <a:cubicBezTo>
                    <a:pt x="20" y="49"/>
                    <a:pt x="207" y="0"/>
                    <a:pt x="207" y="0"/>
                  </a:cubicBezTo>
                  <a:lnTo>
                    <a:pt x="217" y="0"/>
                  </a:lnTo>
                  <a:cubicBezTo>
                    <a:pt x="266" y="20"/>
                    <a:pt x="315" y="39"/>
                    <a:pt x="344" y="39"/>
                  </a:cubicBezTo>
                  <a:cubicBezTo>
                    <a:pt x="295" y="59"/>
                    <a:pt x="295" y="59"/>
                    <a:pt x="266" y="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51" name="Google Shape;2251;p64"/>
            <p:cNvSpPr/>
            <p:nvPr/>
          </p:nvSpPr>
          <p:spPr>
            <a:xfrm>
              <a:off x="4451073" y="2008156"/>
              <a:ext cx="13092" cy="4634"/>
            </a:xfrm>
            <a:custGeom>
              <a:avLst/>
              <a:gdLst/>
              <a:ahLst/>
              <a:cxnLst/>
              <a:rect l="l" t="t" r="r" b="b"/>
              <a:pathLst>
                <a:path w="226" h="80" extrusionOk="0">
                  <a:moveTo>
                    <a:pt x="167" y="50"/>
                  </a:moveTo>
                  <a:cubicBezTo>
                    <a:pt x="69" y="79"/>
                    <a:pt x="0" y="79"/>
                    <a:pt x="10" y="70"/>
                  </a:cubicBezTo>
                  <a:cubicBezTo>
                    <a:pt x="20" y="60"/>
                    <a:pt x="59" y="21"/>
                    <a:pt x="98" y="21"/>
                  </a:cubicBezTo>
                  <a:cubicBezTo>
                    <a:pt x="118" y="11"/>
                    <a:pt x="216" y="11"/>
                    <a:pt x="226" y="11"/>
                  </a:cubicBezTo>
                  <a:cubicBezTo>
                    <a:pt x="226" y="1"/>
                    <a:pt x="206" y="30"/>
                    <a:pt x="167" y="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52" name="Google Shape;2252;p64"/>
            <p:cNvSpPr/>
            <p:nvPr/>
          </p:nvSpPr>
          <p:spPr>
            <a:xfrm>
              <a:off x="4947340" y="3074647"/>
              <a:ext cx="93263" cy="85903"/>
            </a:xfrm>
            <a:custGeom>
              <a:avLst/>
              <a:gdLst/>
              <a:ahLst/>
              <a:cxnLst/>
              <a:rect l="l" t="t" r="r" b="b"/>
              <a:pathLst>
                <a:path w="1610" h="1483" extrusionOk="0">
                  <a:moveTo>
                    <a:pt x="1472" y="206"/>
                  </a:moveTo>
                  <a:cubicBezTo>
                    <a:pt x="766" y="1090"/>
                    <a:pt x="99" y="1482"/>
                    <a:pt x="20" y="1472"/>
                  </a:cubicBezTo>
                  <a:cubicBezTo>
                    <a:pt x="20" y="1443"/>
                    <a:pt x="0" y="1443"/>
                    <a:pt x="30" y="1423"/>
                  </a:cubicBezTo>
                  <a:cubicBezTo>
                    <a:pt x="30" y="1413"/>
                    <a:pt x="40" y="1413"/>
                    <a:pt x="49" y="1394"/>
                  </a:cubicBezTo>
                  <a:cubicBezTo>
                    <a:pt x="89" y="1345"/>
                    <a:pt x="89" y="1345"/>
                    <a:pt x="167" y="1286"/>
                  </a:cubicBezTo>
                  <a:cubicBezTo>
                    <a:pt x="236" y="1217"/>
                    <a:pt x="285" y="1119"/>
                    <a:pt x="363" y="1031"/>
                  </a:cubicBezTo>
                  <a:cubicBezTo>
                    <a:pt x="481" y="903"/>
                    <a:pt x="628" y="825"/>
                    <a:pt x="766" y="707"/>
                  </a:cubicBezTo>
                  <a:cubicBezTo>
                    <a:pt x="756" y="638"/>
                    <a:pt x="766" y="609"/>
                    <a:pt x="913" y="491"/>
                  </a:cubicBezTo>
                  <a:cubicBezTo>
                    <a:pt x="1070" y="354"/>
                    <a:pt x="1541" y="10"/>
                    <a:pt x="1590" y="0"/>
                  </a:cubicBezTo>
                  <a:lnTo>
                    <a:pt x="1600" y="0"/>
                  </a:lnTo>
                  <a:lnTo>
                    <a:pt x="1610" y="10"/>
                  </a:lnTo>
                  <a:cubicBezTo>
                    <a:pt x="1600" y="10"/>
                    <a:pt x="1600" y="40"/>
                    <a:pt x="1472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53" name="Google Shape;2253;p64"/>
            <p:cNvSpPr/>
            <p:nvPr/>
          </p:nvSpPr>
          <p:spPr>
            <a:xfrm>
              <a:off x="4673921" y="2469775"/>
              <a:ext cx="557147" cy="201289"/>
            </a:xfrm>
            <a:custGeom>
              <a:avLst/>
              <a:gdLst/>
              <a:ahLst/>
              <a:cxnLst/>
              <a:rect l="l" t="t" r="r" b="b"/>
              <a:pathLst>
                <a:path w="9618" h="3475" extrusionOk="0">
                  <a:moveTo>
                    <a:pt x="2345" y="423"/>
                  </a:moveTo>
                  <a:cubicBezTo>
                    <a:pt x="2944" y="540"/>
                    <a:pt x="3572" y="491"/>
                    <a:pt x="4151" y="285"/>
                  </a:cubicBezTo>
                  <a:cubicBezTo>
                    <a:pt x="4475" y="158"/>
                    <a:pt x="4838" y="1"/>
                    <a:pt x="5152" y="138"/>
                  </a:cubicBezTo>
                  <a:cubicBezTo>
                    <a:pt x="5348" y="226"/>
                    <a:pt x="5486" y="423"/>
                    <a:pt x="5643" y="570"/>
                  </a:cubicBezTo>
                  <a:cubicBezTo>
                    <a:pt x="6565" y="1424"/>
                    <a:pt x="8106" y="825"/>
                    <a:pt x="9274" y="1286"/>
                  </a:cubicBezTo>
                  <a:cubicBezTo>
                    <a:pt x="9362" y="1325"/>
                    <a:pt x="9460" y="1375"/>
                    <a:pt x="9509" y="1453"/>
                  </a:cubicBezTo>
                  <a:cubicBezTo>
                    <a:pt x="9617" y="1610"/>
                    <a:pt x="9519" y="1826"/>
                    <a:pt x="9421" y="2003"/>
                  </a:cubicBezTo>
                  <a:cubicBezTo>
                    <a:pt x="9058" y="2640"/>
                    <a:pt x="8567" y="3367"/>
                    <a:pt x="7831" y="3416"/>
                  </a:cubicBezTo>
                  <a:cubicBezTo>
                    <a:pt x="7056" y="3475"/>
                    <a:pt x="6320" y="2739"/>
                    <a:pt x="5574" y="2945"/>
                  </a:cubicBezTo>
                  <a:cubicBezTo>
                    <a:pt x="5201" y="3053"/>
                    <a:pt x="4887" y="3377"/>
                    <a:pt x="4504" y="3357"/>
                  </a:cubicBezTo>
                  <a:cubicBezTo>
                    <a:pt x="4328" y="3347"/>
                    <a:pt x="4181" y="3278"/>
                    <a:pt x="4033" y="3200"/>
                  </a:cubicBezTo>
                  <a:cubicBezTo>
                    <a:pt x="3719" y="3043"/>
                    <a:pt x="3396" y="2886"/>
                    <a:pt x="3072" y="2719"/>
                  </a:cubicBezTo>
                  <a:cubicBezTo>
                    <a:pt x="2974" y="2680"/>
                    <a:pt x="2875" y="2621"/>
                    <a:pt x="2758" y="2621"/>
                  </a:cubicBezTo>
                  <a:cubicBezTo>
                    <a:pt x="2610" y="2621"/>
                    <a:pt x="2493" y="2699"/>
                    <a:pt x="2355" y="2758"/>
                  </a:cubicBezTo>
                  <a:cubicBezTo>
                    <a:pt x="1796" y="3033"/>
                    <a:pt x="1089" y="2994"/>
                    <a:pt x="569" y="2660"/>
                  </a:cubicBezTo>
                  <a:cubicBezTo>
                    <a:pt x="10" y="2317"/>
                    <a:pt x="0" y="1276"/>
                    <a:pt x="334" y="737"/>
                  </a:cubicBezTo>
                  <a:cubicBezTo>
                    <a:pt x="785" y="30"/>
                    <a:pt x="1668" y="285"/>
                    <a:pt x="2345" y="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54" name="Google Shape;2254;p64"/>
            <p:cNvSpPr/>
            <p:nvPr/>
          </p:nvSpPr>
          <p:spPr>
            <a:xfrm>
              <a:off x="4932568" y="2223064"/>
              <a:ext cx="181950" cy="119441"/>
            </a:xfrm>
            <a:custGeom>
              <a:avLst/>
              <a:gdLst/>
              <a:ahLst/>
              <a:cxnLst/>
              <a:rect l="l" t="t" r="r" b="b"/>
              <a:pathLst>
                <a:path w="3141" h="2062" extrusionOk="0">
                  <a:moveTo>
                    <a:pt x="501" y="50"/>
                  </a:moveTo>
                  <a:cubicBezTo>
                    <a:pt x="255" y="89"/>
                    <a:pt x="0" y="315"/>
                    <a:pt x="49" y="560"/>
                  </a:cubicBezTo>
                  <a:cubicBezTo>
                    <a:pt x="98" y="786"/>
                    <a:pt x="393" y="884"/>
                    <a:pt x="638" y="903"/>
                  </a:cubicBezTo>
                  <a:cubicBezTo>
                    <a:pt x="883" y="913"/>
                    <a:pt x="1158" y="903"/>
                    <a:pt x="1335" y="1060"/>
                  </a:cubicBezTo>
                  <a:cubicBezTo>
                    <a:pt x="1580" y="1296"/>
                    <a:pt x="1521" y="1767"/>
                    <a:pt x="1806" y="1953"/>
                  </a:cubicBezTo>
                  <a:cubicBezTo>
                    <a:pt x="1875" y="2002"/>
                    <a:pt x="1963" y="2012"/>
                    <a:pt x="2051" y="2032"/>
                  </a:cubicBezTo>
                  <a:cubicBezTo>
                    <a:pt x="2306" y="2061"/>
                    <a:pt x="2591" y="2032"/>
                    <a:pt x="2797" y="1885"/>
                  </a:cubicBezTo>
                  <a:cubicBezTo>
                    <a:pt x="3003" y="1738"/>
                    <a:pt x="3141" y="1453"/>
                    <a:pt x="3082" y="1208"/>
                  </a:cubicBezTo>
                  <a:cubicBezTo>
                    <a:pt x="3013" y="1002"/>
                    <a:pt x="2836" y="854"/>
                    <a:pt x="2640" y="776"/>
                  </a:cubicBezTo>
                  <a:cubicBezTo>
                    <a:pt x="2444" y="707"/>
                    <a:pt x="2218" y="687"/>
                    <a:pt x="2012" y="678"/>
                  </a:cubicBezTo>
                  <a:cubicBezTo>
                    <a:pt x="2169" y="687"/>
                    <a:pt x="1541" y="216"/>
                    <a:pt x="1443" y="177"/>
                  </a:cubicBezTo>
                  <a:cubicBezTo>
                    <a:pt x="1168" y="79"/>
                    <a:pt x="815" y="1"/>
                    <a:pt x="501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55" name="Google Shape;2255;p64"/>
            <p:cNvSpPr/>
            <p:nvPr/>
          </p:nvSpPr>
          <p:spPr>
            <a:xfrm>
              <a:off x="3968418" y="2813165"/>
              <a:ext cx="503738" cy="242764"/>
            </a:xfrm>
            <a:custGeom>
              <a:avLst/>
              <a:gdLst/>
              <a:ahLst/>
              <a:cxnLst/>
              <a:rect l="l" t="t" r="r" b="b"/>
              <a:pathLst>
                <a:path w="8696" h="4191" extrusionOk="0">
                  <a:moveTo>
                    <a:pt x="2984" y="98"/>
                  </a:moveTo>
                  <a:cubicBezTo>
                    <a:pt x="3190" y="118"/>
                    <a:pt x="3406" y="147"/>
                    <a:pt x="3602" y="236"/>
                  </a:cubicBezTo>
                  <a:cubicBezTo>
                    <a:pt x="3818" y="334"/>
                    <a:pt x="3975" y="491"/>
                    <a:pt x="4142" y="628"/>
                  </a:cubicBezTo>
                  <a:cubicBezTo>
                    <a:pt x="4848" y="1217"/>
                    <a:pt x="5761" y="1609"/>
                    <a:pt x="6664" y="1462"/>
                  </a:cubicBezTo>
                  <a:cubicBezTo>
                    <a:pt x="7135" y="1384"/>
                    <a:pt x="7655" y="1168"/>
                    <a:pt x="8097" y="1374"/>
                  </a:cubicBezTo>
                  <a:cubicBezTo>
                    <a:pt x="8656" y="1639"/>
                    <a:pt x="8695" y="2512"/>
                    <a:pt x="8263" y="2954"/>
                  </a:cubicBezTo>
                  <a:cubicBezTo>
                    <a:pt x="7841" y="3405"/>
                    <a:pt x="7125" y="3474"/>
                    <a:pt x="6526" y="3307"/>
                  </a:cubicBezTo>
                  <a:cubicBezTo>
                    <a:pt x="6389" y="3278"/>
                    <a:pt x="6261" y="3239"/>
                    <a:pt x="6134" y="3248"/>
                  </a:cubicBezTo>
                  <a:cubicBezTo>
                    <a:pt x="5839" y="3288"/>
                    <a:pt x="5673" y="3592"/>
                    <a:pt x="5467" y="3788"/>
                  </a:cubicBezTo>
                  <a:cubicBezTo>
                    <a:pt x="5172" y="4073"/>
                    <a:pt x="4731" y="4190"/>
                    <a:pt x="4338" y="4083"/>
                  </a:cubicBezTo>
                  <a:cubicBezTo>
                    <a:pt x="3945" y="3975"/>
                    <a:pt x="3612" y="3641"/>
                    <a:pt x="3514" y="3248"/>
                  </a:cubicBezTo>
                  <a:cubicBezTo>
                    <a:pt x="3445" y="2993"/>
                    <a:pt x="3465" y="2718"/>
                    <a:pt x="3386" y="2463"/>
                  </a:cubicBezTo>
                  <a:cubicBezTo>
                    <a:pt x="3258" y="2139"/>
                    <a:pt x="2954" y="1894"/>
                    <a:pt x="2611" y="1874"/>
                  </a:cubicBezTo>
                  <a:cubicBezTo>
                    <a:pt x="2375" y="1845"/>
                    <a:pt x="2140" y="1924"/>
                    <a:pt x="1914" y="1914"/>
                  </a:cubicBezTo>
                  <a:cubicBezTo>
                    <a:pt x="1237" y="1874"/>
                    <a:pt x="0" y="1080"/>
                    <a:pt x="736" y="461"/>
                  </a:cubicBezTo>
                  <a:cubicBezTo>
                    <a:pt x="1315" y="0"/>
                    <a:pt x="2297" y="39"/>
                    <a:pt x="2984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267" name="Google Shape;2267;p64"/>
          <p:cNvSpPr/>
          <p:nvPr/>
        </p:nvSpPr>
        <p:spPr>
          <a:xfrm>
            <a:off x="2810167" y="2370067"/>
            <a:ext cx="395600" cy="39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 sz="1300" dirty="0">
                <a:solidFill>
                  <a:schemeClr val="bg2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sz="1300" dirty="0">
              <a:solidFill>
                <a:schemeClr val="bg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66" name="Google Shape;2266;p64"/>
          <p:cNvSpPr/>
          <p:nvPr/>
        </p:nvSpPr>
        <p:spPr>
          <a:xfrm>
            <a:off x="1943500" y="3564367"/>
            <a:ext cx="395600" cy="39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 sz="13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  <a:endParaRPr sz="13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73" name="Google Shape;2273;p64"/>
          <p:cNvSpPr/>
          <p:nvPr/>
        </p:nvSpPr>
        <p:spPr>
          <a:xfrm>
            <a:off x="4052800" y="3322300"/>
            <a:ext cx="395600" cy="39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 sz="1300" dirty="0">
                <a:solidFill>
                  <a:schemeClr val="bg2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 sz="1300" dirty="0">
              <a:solidFill>
                <a:schemeClr val="bg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74" name="Google Shape;2274;p64"/>
          <p:cNvSpPr/>
          <p:nvPr/>
        </p:nvSpPr>
        <p:spPr>
          <a:xfrm>
            <a:off x="4010800" y="4605917"/>
            <a:ext cx="395600" cy="39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 sz="1300" dirty="0">
                <a:solidFill>
                  <a:schemeClr val="bg2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 sz="1300" dirty="0">
              <a:solidFill>
                <a:schemeClr val="bg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75" name="Google Shape;2275;p64"/>
          <p:cNvSpPr/>
          <p:nvPr/>
        </p:nvSpPr>
        <p:spPr>
          <a:xfrm>
            <a:off x="1745700" y="5217291"/>
            <a:ext cx="395600" cy="39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 sz="1300" dirty="0">
                <a:solidFill>
                  <a:schemeClr val="bg2"/>
                </a:solidFill>
                <a:latin typeface="Anton"/>
                <a:ea typeface="Anton"/>
                <a:cs typeface="Anton"/>
                <a:sym typeface="Anton"/>
              </a:rPr>
              <a:t>5</a:t>
            </a:r>
            <a:endParaRPr sz="1300" dirty="0">
              <a:solidFill>
                <a:schemeClr val="bg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2" name="Google Shape;1420;p49"/>
          <p:cNvSpPr txBox="1">
            <a:spLocks/>
          </p:cNvSpPr>
          <p:nvPr/>
        </p:nvSpPr>
        <p:spPr>
          <a:xfrm>
            <a:off x="5690953" y="1507040"/>
            <a:ext cx="6132912" cy="41998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1/</a:t>
            </a:r>
            <a:r>
              <a:rPr lang="zh-TW" alt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 Decision Tree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2/ </a:t>
            </a:r>
            <a:r>
              <a:rPr lang="zh-TW" alt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XG Boost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3/ </a:t>
            </a:r>
            <a:r>
              <a:rPr lang="zh-TW" alt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KNN	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4/ </a:t>
            </a:r>
            <a:r>
              <a:rPr lang="zh-TW" alt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Random Forest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5/ </a:t>
            </a:r>
            <a:r>
              <a:rPr lang="zh-TW" alt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Gaussian Naive Bayes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6/ </a:t>
            </a:r>
            <a:r>
              <a:rPr lang="zh-TW" alt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SVC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7/ </a:t>
            </a:r>
            <a:r>
              <a:rPr lang="zh-TW" alt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83" name="標題 1">
            <a:extLst>
              <a:ext uri="{FF2B5EF4-FFF2-40B4-BE49-F238E27FC236}">
                <a16:creationId xmlns:a16="http://schemas.microsoft.com/office/drawing/2014/main" id="{5C90BF04-AA24-581A-829F-DF1E95C1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0" y="532570"/>
            <a:ext cx="10280400" cy="763600"/>
          </a:xfrm>
        </p:spPr>
        <p:txBody>
          <a:bodyPr/>
          <a:lstStyle/>
          <a:p>
            <a:r>
              <a:rPr kumimoji="1" lang="en-US" altLang="zh-TW" sz="4000" b="1" dirty="0">
                <a:latin typeface="+mn-lt"/>
                <a:ea typeface="微軟正黑體" panose="020B0604030504040204" pitchFamily="34" charset="-120"/>
              </a:rPr>
              <a:t>Model</a:t>
            </a:r>
            <a:endParaRPr kumimoji="1" lang="zh-TW" altLang="en-US" sz="4000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7" name="Google Shape;2275;p64">
            <a:extLst>
              <a:ext uri="{FF2B5EF4-FFF2-40B4-BE49-F238E27FC236}">
                <a16:creationId xmlns:a16="http://schemas.microsoft.com/office/drawing/2014/main" id="{864D962C-7FAD-AB28-993B-5031656DE295}"/>
              </a:ext>
            </a:extLst>
          </p:cNvPr>
          <p:cNvSpPr/>
          <p:nvPr/>
        </p:nvSpPr>
        <p:spPr>
          <a:xfrm>
            <a:off x="3855000" y="2164367"/>
            <a:ext cx="395600" cy="39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 sz="1300" dirty="0">
                <a:solidFill>
                  <a:schemeClr val="bg2"/>
                </a:solidFill>
                <a:latin typeface="Anton"/>
                <a:ea typeface="Anton"/>
                <a:cs typeface="Anton"/>
                <a:sym typeface="Anton"/>
              </a:rPr>
              <a:t>7</a:t>
            </a:r>
            <a:endParaRPr sz="1300" dirty="0">
              <a:solidFill>
                <a:schemeClr val="bg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" name="Google Shape;2199;p64">
            <a:extLst>
              <a:ext uri="{FF2B5EF4-FFF2-40B4-BE49-F238E27FC236}">
                <a16:creationId xmlns:a16="http://schemas.microsoft.com/office/drawing/2014/main" id="{4E42A53A-029B-91B8-DC78-D7D157A4DC19}"/>
              </a:ext>
            </a:extLst>
          </p:cNvPr>
          <p:cNvSpPr/>
          <p:nvPr/>
        </p:nvSpPr>
        <p:spPr>
          <a:xfrm>
            <a:off x="1368189" y="2019289"/>
            <a:ext cx="3279155" cy="327915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66" name="Google Shape;2275;p64">
            <a:extLst>
              <a:ext uri="{FF2B5EF4-FFF2-40B4-BE49-F238E27FC236}">
                <a16:creationId xmlns:a16="http://schemas.microsoft.com/office/drawing/2014/main" id="{5B07DBE8-93A4-4B61-6EF4-A078DA732F53}"/>
              </a:ext>
            </a:extLst>
          </p:cNvPr>
          <p:cNvSpPr/>
          <p:nvPr/>
        </p:nvSpPr>
        <p:spPr>
          <a:xfrm>
            <a:off x="1671170" y="2316227"/>
            <a:ext cx="395600" cy="39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 sz="1300" dirty="0">
                <a:solidFill>
                  <a:schemeClr val="bg2"/>
                </a:solidFill>
                <a:latin typeface="Anton"/>
                <a:ea typeface="Anton"/>
                <a:cs typeface="Anton"/>
                <a:sym typeface="Anton"/>
              </a:rPr>
              <a:t>6</a:t>
            </a:r>
            <a:endParaRPr sz="1300" dirty="0">
              <a:solidFill>
                <a:schemeClr val="bg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8314779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FB79F8B-D90E-73FA-C525-7F1BB86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0" y="310896"/>
            <a:ext cx="10280400" cy="763600"/>
          </a:xfrm>
        </p:spPr>
        <p:txBody>
          <a:bodyPr/>
          <a:lstStyle/>
          <a:p>
            <a:r>
              <a:rPr kumimoji="1" lang="en-US" altLang="zh-TW" sz="3600" b="1" dirty="0">
                <a:latin typeface="Yuanti SC" panose="02010600040101010101" pitchFamily="2" charset="-122"/>
                <a:ea typeface="Yuanti SC" panose="02010600040101010101" pitchFamily="2" charset="-122"/>
              </a:rPr>
              <a:t>Decision</a:t>
            </a:r>
            <a:r>
              <a:rPr kumimoji="1" lang="zh-TW" altLang="en-US" sz="3600" b="1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TW" sz="3600" b="1" dirty="0">
                <a:latin typeface="Yuanti SC" panose="02010600040101010101" pitchFamily="2" charset="-122"/>
                <a:ea typeface="Yuanti SC" panose="02010600040101010101" pitchFamily="2" charset="-122"/>
              </a:rPr>
              <a:t>Tree</a:t>
            </a:r>
            <a:endParaRPr kumimoji="1" lang="zh-TW" altLang="en-US" sz="36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8F0EEB-8A02-F667-429E-1224BB9C6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4"/>
          <a:stretch/>
        </p:blipFill>
        <p:spPr>
          <a:xfrm>
            <a:off x="833880" y="1251479"/>
            <a:ext cx="6518265" cy="4740051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AF8AE66-078D-13E3-CCBF-3500A29D6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0008"/>
              </p:ext>
            </p:extLst>
          </p:nvPr>
        </p:nvGraphicFramePr>
        <p:xfrm>
          <a:off x="7726384" y="3993485"/>
          <a:ext cx="4199610" cy="178847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9870">
                  <a:extLst>
                    <a:ext uri="{9D8B030D-6E8A-4147-A177-3AD203B41FA5}">
                      <a16:colId xmlns:a16="http://schemas.microsoft.com/office/drawing/2014/main" val="370403544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864025268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105075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10034"/>
                  </a:ext>
                </a:extLst>
              </a:tr>
              <a:tr h="3547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2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6027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529B530-8A65-C5A5-EA6D-31223C6F1217}"/>
              </a:ext>
            </a:extLst>
          </p:cNvPr>
          <p:cNvSpPr/>
          <p:nvPr/>
        </p:nvSpPr>
        <p:spPr>
          <a:xfrm>
            <a:off x="7726384" y="1002097"/>
            <a:ext cx="4199610" cy="271549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C1FFA81-4A02-17CB-B1C8-1A13E600B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82" y="828554"/>
            <a:ext cx="3139414" cy="30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657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FB79F8B-D90E-73FA-C525-7F1BB86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0" y="310896"/>
            <a:ext cx="10280400" cy="763600"/>
          </a:xfrm>
        </p:spPr>
        <p:txBody>
          <a:bodyPr/>
          <a:lstStyle/>
          <a:p>
            <a:r>
              <a:rPr kumimoji="1" lang="en-US" altLang="zh-TW" sz="3600" b="1" dirty="0">
                <a:latin typeface="Yuanti SC" panose="02010600040101010101" pitchFamily="2" charset="-122"/>
                <a:ea typeface="Yuanti SC" panose="02010600040101010101" pitchFamily="2" charset="-122"/>
              </a:rPr>
              <a:t>Decision</a:t>
            </a:r>
            <a:r>
              <a:rPr kumimoji="1" lang="zh-TW" altLang="en-US" sz="3600" b="1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kumimoji="1" lang="en-US" altLang="zh-TW" sz="3600" b="1" dirty="0">
                <a:latin typeface="Yuanti SC" panose="02010600040101010101" pitchFamily="2" charset="-122"/>
                <a:ea typeface="Yuanti SC" panose="02010600040101010101" pitchFamily="2" charset="-122"/>
              </a:rPr>
              <a:t>Tree</a:t>
            </a:r>
            <a:endParaRPr kumimoji="1" lang="zh-TW" altLang="en-US" sz="36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AF8AE66-078D-13E3-CCBF-3500A29D61BA}"/>
              </a:ext>
            </a:extLst>
          </p:cNvPr>
          <p:cNvGraphicFramePr>
            <a:graphicFrameLocks noGrp="1"/>
          </p:cNvGraphicFramePr>
          <p:nvPr/>
        </p:nvGraphicFramePr>
        <p:xfrm>
          <a:off x="7726384" y="3993485"/>
          <a:ext cx="4199610" cy="178847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9870">
                  <a:extLst>
                    <a:ext uri="{9D8B030D-6E8A-4147-A177-3AD203B41FA5}">
                      <a16:colId xmlns:a16="http://schemas.microsoft.com/office/drawing/2014/main" val="370403544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864025268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105075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10034"/>
                  </a:ext>
                </a:extLst>
              </a:tr>
              <a:tr h="3547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2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6027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1DB41E07-7CFC-86B1-FA60-0423D3F0CB88}"/>
              </a:ext>
            </a:extLst>
          </p:cNvPr>
          <p:cNvSpPr txBox="1"/>
          <p:nvPr/>
        </p:nvSpPr>
        <p:spPr>
          <a:xfrm>
            <a:off x="1077720" y="988261"/>
            <a:ext cx="5865091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交叉驗證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0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0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KFold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匯入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K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次交叉驗證工具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kf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KFold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n_splits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0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random_state=</a:t>
            </a:r>
            <a:r>
              <a:rPr lang="en-US" altLang="zh-TW" sz="10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1012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shuffle=</a:t>
            </a:r>
            <a:r>
              <a:rPr lang="en-US" altLang="zh-TW" sz="10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設定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K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值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kf.get_n_splits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          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給予資料範圍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儲存每次訓練模型的準確度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train_acc_list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                   </a:t>
            </a:r>
          </a:p>
          <a:p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儲存每次驗證模型的準確度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valid_acc_list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儲存每次模型的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f1 score</a:t>
            </a:r>
            <a:endParaRPr lang="en-US" altLang="zh-TW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f1score_list = 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zh-TW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sz="10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train_index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valid_index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000" b="1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kf.split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每個迴圈都會產生不同部份的資料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train_x_split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x.iloc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train_index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產生訓練資料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train_y_split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y.iloc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train_index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產生訓練資料標籤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valid_x_split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x.iloc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valid_index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產生驗證資料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valid_y_split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y.iloc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valid_index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產生驗證資料標籤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criterion=</a:t>
            </a:r>
            <a:r>
              <a:rPr lang="en-US" altLang="zh-TW" sz="10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000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lang="en-US" altLang="zh-TW" sz="10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sz="1000" b="1" dirty="0">
                <a:solidFill>
                  <a:srgbClr val="DCDCDC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0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max_leaf_nodes=</a:t>
            </a:r>
            <a:r>
              <a:rPr lang="en-US" altLang="zh-TW" sz="10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** </a:t>
            </a:r>
            <a:r>
              <a:rPr lang="en-US" altLang="zh-TW" sz="10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創造決策樹模型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train_x_split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train_y_split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訓練決策樹模型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train_pred_y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train_x_split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確認模型是否訓練成功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train_acc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計算訓練資料準確度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train_y_split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</a:t>
            </a:r>
          </a:p>
          <a:p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train_pred_y</a:t>
            </a:r>
            <a:endParaRPr lang="en-US" altLang="zh-TW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驗證模型是否訓練成功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valid_pred_y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valid_x_split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</a:t>
            </a:r>
          </a:p>
          <a:p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000" b="1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計算驗證資料準確度</a:t>
            </a:r>
            <a:endParaRPr lang="zh-TW" altLang="en-US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valid_acc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endParaRPr lang="en-US" altLang="zh-TW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valid_y_split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</a:t>
            </a:r>
          </a:p>
          <a:p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valid_pred_y</a:t>
            </a:r>
            <a:endParaRPr lang="en-US" altLang="zh-TW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train_acc_list.append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train_acc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0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valid_acc_list.append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0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valid_acc</a:t>
            </a:r>
            <a:r>
              <a:rPr lang="en-US" altLang="zh-TW" sz="1000" b="1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TW" sz="1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601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"/>
          <p:cNvSpPr txBox="1">
            <a:spLocks noGrp="1"/>
          </p:cNvSpPr>
          <p:nvPr>
            <p:ph type="title" idx="2"/>
          </p:nvPr>
        </p:nvSpPr>
        <p:spPr>
          <a:xfrm>
            <a:off x="3042343" y="1561200"/>
            <a:ext cx="1569200" cy="1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1152" name="Google Shape;1152;p43"/>
          <p:cNvSpPr txBox="1">
            <a:spLocks noGrp="1"/>
          </p:cNvSpPr>
          <p:nvPr>
            <p:ph type="title" idx="4"/>
          </p:nvPr>
        </p:nvSpPr>
        <p:spPr>
          <a:xfrm>
            <a:off x="1990533" y="4102647"/>
            <a:ext cx="1569200" cy="1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uFill>
                  <a:noFill/>
                </a:uFill>
                <a:hlinkClick r:id="" action="ppaction://noaction"/>
              </a:rPr>
              <a:t>03</a:t>
            </a:r>
            <a:endParaRPr dirty="0"/>
          </a:p>
        </p:txBody>
      </p:sp>
      <p:sp>
        <p:nvSpPr>
          <p:cNvPr id="1153" name="Google Shape;1153;p43"/>
          <p:cNvSpPr txBox="1">
            <a:spLocks noGrp="1"/>
          </p:cNvSpPr>
          <p:nvPr>
            <p:ph type="title" idx="7"/>
          </p:nvPr>
        </p:nvSpPr>
        <p:spPr>
          <a:xfrm>
            <a:off x="7496377" y="1565667"/>
            <a:ext cx="1569200" cy="1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uFill>
                  <a:noFill/>
                </a:uFill>
                <a:hlinkClick r:id="rId4" action="ppaction://hlinksldjump"/>
              </a:rPr>
              <a:t>02</a:t>
            </a:r>
            <a:endParaRPr/>
          </a:p>
        </p:txBody>
      </p:sp>
      <p:sp>
        <p:nvSpPr>
          <p:cNvPr id="1154" name="Google Shape;1154;p43"/>
          <p:cNvSpPr txBox="1">
            <a:spLocks noGrp="1"/>
          </p:cNvSpPr>
          <p:nvPr>
            <p:ph type="title" idx="13"/>
          </p:nvPr>
        </p:nvSpPr>
        <p:spPr>
          <a:xfrm>
            <a:off x="5598432" y="4108812"/>
            <a:ext cx="1569200" cy="1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uFill>
                  <a:noFill/>
                </a:uFill>
              </a:rPr>
              <a:t>04</a:t>
            </a:r>
            <a:endParaRPr dirty="0"/>
          </a:p>
        </p:txBody>
      </p:sp>
      <p:sp>
        <p:nvSpPr>
          <p:cNvPr id="1155" name="Google Shape;1155;p43"/>
          <p:cNvSpPr txBox="1">
            <a:spLocks noGrp="1"/>
          </p:cNvSpPr>
          <p:nvPr>
            <p:ph type="title"/>
          </p:nvPr>
        </p:nvSpPr>
        <p:spPr>
          <a:xfrm>
            <a:off x="1998800" y="611867"/>
            <a:ext cx="8194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156" name="Google Shape;1156;p43"/>
          <p:cNvSpPr txBox="1">
            <a:spLocks noGrp="1"/>
          </p:cNvSpPr>
          <p:nvPr>
            <p:ph type="subTitle" idx="1"/>
          </p:nvPr>
        </p:nvSpPr>
        <p:spPr>
          <a:xfrm>
            <a:off x="1707732" y="2281400"/>
            <a:ext cx="4238400" cy="65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發想動機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8" name="Google Shape;1158;p43"/>
          <p:cNvSpPr txBox="1">
            <a:spLocks noGrp="1"/>
          </p:cNvSpPr>
          <p:nvPr>
            <p:ph type="subTitle" idx="5"/>
          </p:nvPr>
        </p:nvSpPr>
        <p:spPr>
          <a:xfrm>
            <a:off x="655921" y="4838529"/>
            <a:ext cx="4238400" cy="65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問題定義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0" name="Google Shape;1160;p43"/>
          <p:cNvSpPr txBox="1">
            <a:spLocks noGrp="1"/>
          </p:cNvSpPr>
          <p:nvPr>
            <p:ph type="subTitle" idx="8"/>
          </p:nvPr>
        </p:nvSpPr>
        <p:spPr>
          <a:xfrm>
            <a:off x="6096000" y="2281400"/>
            <a:ext cx="4238400" cy="65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資料庫介紹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2" name="Google Shape;1162;p43"/>
          <p:cNvSpPr txBox="1">
            <a:spLocks noGrp="1"/>
          </p:cNvSpPr>
          <p:nvPr>
            <p:ph type="subTitle" idx="14"/>
          </p:nvPr>
        </p:nvSpPr>
        <p:spPr>
          <a:xfrm>
            <a:off x="5119819" y="4785136"/>
            <a:ext cx="2646643" cy="118815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分析方法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模型比較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Google Shape;1154;p43">
            <a:extLst>
              <a:ext uri="{FF2B5EF4-FFF2-40B4-BE49-F238E27FC236}">
                <a16:creationId xmlns:a16="http://schemas.microsoft.com/office/drawing/2014/main" id="{A7AC6E1B-742B-1F59-392B-95E0AD3CF1DA}"/>
              </a:ext>
            </a:extLst>
          </p:cNvPr>
          <p:cNvSpPr txBox="1">
            <a:spLocks/>
          </p:cNvSpPr>
          <p:nvPr/>
        </p:nvSpPr>
        <p:spPr>
          <a:xfrm>
            <a:off x="8830968" y="4062120"/>
            <a:ext cx="1569200" cy="1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nton"/>
              <a:buNone/>
              <a:defRPr sz="3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FFFFFF"/>
              </a:buClr>
            </a:pPr>
            <a:r>
              <a:rPr lang="en" sz="4800" kern="0" dirty="0">
                <a:solidFill>
                  <a:srgbClr val="FFFFFF"/>
                </a:solidFill>
                <a:uFill>
                  <a:noFill/>
                </a:uFill>
              </a:rPr>
              <a:t>05</a:t>
            </a:r>
            <a:endParaRPr lang="en" sz="4800" kern="0" dirty="0">
              <a:solidFill>
                <a:srgbClr val="FFFFFF"/>
              </a:solidFill>
            </a:endParaRPr>
          </a:p>
        </p:txBody>
      </p:sp>
      <p:sp>
        <p:nvSpPr>
          <p:cNvPr id="6" name="Google Shape;1162;p43">
            <a:extLst>
              <a:ext uri="{FF2B5EF4-FFF2-40B4-BE49-F238E27FC236}">
                <a16:creationId xmlns:a16="http://schemas.microsoft.com/office/drawing/2014/main" id="{C0CFCA20-83CF-9FB0-F618-E96B20E63395}"/>
              </a:ext>
            </a:extLst>
          </p:cNvPr>
          <p:cNvSpPr txBox="1">
            <a:spLocks/>
          </p:cNvSpPr>
          <p:nvPr/>
        </p:nvSpPr>
        <p:spPr>
          <a:xfrm>
            <a:off x="7580459" y="4785136"/>
            <a:ext cx="4238400" cy="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defTabSz="1219170">
              <a:buClr>
                <a:srgbClr val="000000"/>
              </a:buClr>
            </a:pPr>
            <a:r>
              <a:rPr lang="zh-TW" altLang="en-US" sz="2933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問題與討論</a:t>
            </a:r>
            <a:endParaRPr lang="en-US" sz="2933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FB79F8B-D90E-73FA-C525-7F1BB86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0" y="310896"/>
            <a:ext cx="10280400" cy="763600"/>
          </a:xfrm>
        </p:spPr>
        <p:txBody>
          <a:bodyPr/>
          <a:lstStyle/>
          <a:p>
            <a:r>
              <a:rPr kumimoji="1" lang="en-US" altLang="zh-TW" sz="3600" b="1" dirty="0">
                <a:latin typeface="Yuanti SC" panose="02010600040101010101" pitchFamily="2" charset="-122"/>
                <a:ea typeface="Yuanti SC" panose="02010600040101010101" pitchFamily="2" charset="-122"/>
              </a:rPr>
              <a:t>XG Boost</a:t>
            </a:r>
            <a:endParaRPr kumimoji="1" lang="zh-TW" altLang="en-US" sz="36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20BA8F-B34B-0ADA-44F8-C6A346CFD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0" y="1435296"/>
            <a:ext cx="6102628" cy="4592382"/>
          </a:xfrm>
          <a:prstGeom prst="rect">
            <a:avLst/>
          </a:prstGeom>
        </p:spPr>
      </p:pic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5CEBBFEB-00A7-6BD1-3123-F53499B15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03746"/>
              </p:ext>
            </p:extLst>
          </p:nvPr>
        </p:nvGraphicFramePr>
        <p:xfrm>
          <a:off x="7726384" y="3993485"/>
          <a:ext cx="4199610" cy="178847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9870">
                  <a:extLst>
                    <a:ext uri="{9D8B030D-6E8A-4147-A177-3AD203B41FA5}">
                      <a16:colId xmlns:a16="http://schemas.microsoft.com/office/drawing/2014/main" val="370403544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864025268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105075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10034"/>
                  </a:ext>
                </a:extLst>
              </a:tr>
              <a:tr h="3547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0.9067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2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6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1321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FB79F8B-D90E-73FA-C525-7F1BB86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0" y="310896"/>
            <a:ext cx="10280400" cy="763600"/>
          </a:xfrm>
        </p:spPr>
        <p:txBody>
          <a:bodyPr/>
          <a:lstStyle/>
          <a:p>
            <a:r>
              <a:rPr kumimoji="1" lang="en-US" altLang="zh-TW" sz="3600" b="1" dirty="0" err="1">
                <a:latin typeface="Yuanti SC" panose="02010600040101010101" pitchFamily="2" charset="-122"/>
                <a:ea typeface="Yuanti SC" panose="02010600040101010101" pitchFamily="2" charset="-122"/>
              </a:rPr>
              <a:t>KNeighborsClassifier</a:t>
            </a:r>
            <a:endParaRPr kumimoji="1" lang="zh-TW" altLang="en-US" sz="36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8033B8-E115-51F2-1627-4D4A96997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0" y="1782565"/>
            <a:ext cx="6319599" cy="3823907"/>
          </a:xfrm>
          <a:prstGeom prst="rect">
            <a:avLst/>
          </a:prstGeom>
        </p:spPr>
      </p:pic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CF603BAF-6308-5099-D8FE-F1901DFBF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12706"/>
              </p:ext>
            </p:extLst>
          </p:nvPr>
        </p:nvGraphicFramePr>
        <p:xfrm>
          <a:off x="7726384" y="3993485"/>
          <a:ext cx="4199610" cy="178847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9870">
                  <a:extLst>
                    <a:ext uri="{9D8B030D-6E8A-4147-A177-3AD203B41FA5}">
                      <a16:colId xmlns:a16="http://schemas.microsoft.com/office/drawing/2014/main" val="370403544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864025268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105075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0.8812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10034"/>
                  </a:ext>
                </a:extLst>
              </a:tr>
              <a:tr h="3547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0.8768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2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0.8833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6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058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FB79F8B-D90E-73FA-C525-7F1BB86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0" y="310896"/>
            <a:ext cx="10280400" cy="763600"/>
          </a:xfrm>
        </p:spPr>
        <p:txBody>
          <a:bodyPr/>
          <a:lstStyle/>
          <a:p>
            <a:r>
              <a:rPr kumimoji="1" lang="en-US" altLang="zh-TW" sz="3600" b="1" dirty="0">
                <a:latin typeface="Yuanti SC" panose="02010600040101010101" pitchFamily="2" charset="-122"/>
                <a:ea typeface="Yuanti SC" panose="02010600040101010101" pitchFamily="2" charset="-122"/>
              </a:rPr>
              <a:t>Random Forest</a:t>
            </a:r>
            <a:endParaRPr kumimoji="1" lang="zh-TW" altLang="en-US" sz="36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F59A9B-7941-A597-EF50-5F2149C9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0" y="1425478"/>
            <a:ext cx="6693357" cy="4356486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C611991-DFCA-5820-A1C2-7D6C934FF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28898"/>
              </p:ext>
            </p:extLst>
          </p:nvPr>
        </p:nvGraphicFramePr>
        <p:xfrm>
          <a:off x="7726384" y="3993485"/>
          <a:ext cx="4199610" cy="178847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9870">
                  <a:extLst>
                    <a:ext uri="{9D8B030D-6E8A-4147-A177-3AD203B41FA5}">
                      <a16:colId xmlns:a16="http://schemas.microsoft.com/office/drawing/2014/main" val="370403544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864025268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105075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10034"/>
                  </a:ext>
                </a:extLst>
              </a:tr>
              <a:tr h="3547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2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0.9158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6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840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FB79F8B-D90E-73FA-C525-7F1BB86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0" y="310896"/>
            <a:ext cx="10280400" cy="763600"/>
          </a:xfrm>
        </p:spPr>
        <p:txBody>
          <a:bodyPr/>
          <a:lstStyle/>
          <a:p>
            <a:r>
              <a:rPr kumimoji="1" lang="en-US" altLang="zh-TW" sz="3600" b="1" dirty="0">
                <a:latin typeface="Yuanti SC" panose="02010600040101010101" pitchFamily="2" charset="-122"/>
                <a:ea typeface="Yuanti SC" panose="02010600040101010101" pitchFamily="2" charset="-122"/>
              </a:rPr>
              <a:t>Gaussian Naive Bayes</a:t>
            </a:r>
            <a:endParaRPr kumimoji="1" lang="zh-TW" altLang="en-US" sz="36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C5B9D4-9684-5509-8D70-5DC5DFFE7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0" y="1540207"/>
            <a:ext cx="6355831" cy="4491137"/>
          </a:xfrm>
          <a:prstGeom prst="rect">
            <a:avLst/>
          </a:prstGeom>
        </p:spPr>
      </p:pic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660312AD-787C-3AD0-78B3-B51EBD9E0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96761"/>
              </p:ext>
            </p:extLst>
          </p:nvPr>
        </p:nvGraphicFramePr>
        <p:xfrm>
          <a:off x="7726384" y="3993485"/>
          <a:ext cx="4199610" cy="178847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9870">
                  <a:extLst>
                    <a:ext uri="{9D8B030D-6E8A-4147-A177-3AD203B41FA5}">
                      <a16:colId xmlns:a16="http://schemas.microsoft.com/office/drawing/2014/main" val="370403544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864025268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105075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0.8971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0.8970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10034"/>
                  </a:ext>
                </a:extLst>
              </a:tr>
              <a:tr h="3547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0.8961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0.8919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25621"/>
                  </a:ext>
                </a:extLst>
              </a:tr>
              <a:tr h="278476">
                <a:tc>
                  <a:txBody>
                    <a:bodyPr/>
                    <a:lstStyle/>
                    <a:p>
                      <a:r>
                        <a:rPr lang="en-US" altLang="zh-TW" dirty="0"/>
                        <a:t>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0.8985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6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47266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FB79F8B-D90E-73FA-C525-7F1BB86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0" y="310896"/>
            <a:ext cx="10280400" cy="763600"/>
          </a:xfrm>
        </p:spPr>
        <p:txBody>
          <a:bodyPr/>
          <a:lstStyle/>
          <a:p>
            <a:r>
              <a:rPr kumimoji="1" lang="en-US" altLang="zh-TW" sz="3600" b="1" dirty="0">
                <a:latin typeface="Yuanti SC" panose="02010600040101010101" pitchFamily="2" charset="-122"/>
                <a:ea typeface="Yuanti SC" panose="02010600040101010101" pitchFamily="2" charset="-122"/>
              </a:rPr>
              <a:t>SVC</a:t>
            </a:r>
            <a:endParaRPr kumimoji="1" lang="zh-TW" altLang="en-US" sz="36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3F6E8C-6CBB-23C8-0D83-0FCAF8EF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41" y="1592420"/>
            <a:ext cx="5933096" cy="4300379"/>
          </a:xfrm>
          <a:prstGeom prst="rect">
            <a:avLst/>
          </a:prstGeom>
        </p:spPr>
      </p:pic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D8C3F42E-C0B7-2B8A-9EEF-A5272D557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72042"/>
              </p:ext>
            </p:extLst>
          </p:nvPr>
        </p:nvGraphicFramePr>
        <p:xfrm>
          <a:off x="7726384" y="3993485"/>
          <a:ext cx="4199610" cy="178847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9870">
                  <a:extLst>
                    <a:ext uri="{9D8B030D-6E8A-4147-A177-3AD203B41FA5}">
                      <a16:colId xmlns:a16="http://schemas.microsoft.com/office/drawing/2014/main" val="370403544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864025268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105075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10034"/>
                  </a:ext>
                </a:extLst>
              </a:tr>
              <a:tr h="3547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0.8972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2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0.9058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6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902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FB79F8B-D90E-73FA-C525-7F1BB86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0" y="310896"/>
            <a:ext cx="10280400" cy="763600"/>
          </a:xfrm>
        </p:spPr>
        <p:txBody>
          <a:bodyPr/>
          <a:lstStyle/>
          <a:p>
            <a:r>
              <a:rPr kumimoji="1" lang="en-US" altLang="zh-TW" sz="3600" b="1" dirty="0">
                <a:latin typeface="Yuanti SC" panose="02010600040101010101" pitchFamily="2" charset="-122"/>
                <a:ea typeface="Yuanti SC" panose="02010600040101010101" pitchFamily="2" charset="-122"/>
              </a:rPr>
              <a:t>Logistic Regression</a:t>
            </a:r>
            <a:endParaRPr kumimoji="1" lang="zh-TW" altLang="en-US" sz="36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617961-F201-A3C0-D32F-7F2ECB741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80" y="1598762"/>
            <a:ext cx="6454190" cy="4266329"/>
          </a:xfrm>
          <a:prstGeom prst="rect">
            <a:avLst/>
          </a:prstGeom>
        </p:spPr>
      </p:pic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6F9A2CF0-1782-D008-9DE1-413233A6C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17205"/>
              </p:ext>
            </p:extLst>
          </p:nvPr>
        </p:nvGraphicFramePr>
        <p:xfrm>
          <a:off x="7726384" y="3993485"/>
          <a:ext cx="4199610" cy="178847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9870">
                  <a:extLst>
                    <a:ext uri="{9D8B030D-6E8A-4147-A177-3AD203B41FA5}">
                      <a16:colId xmlns:a16="http://schemas.microsoft.com/office/drawing/2014/main" val="370403544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864025268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1105075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10034"/>
                  </a:ext>
                </a:extLst>
              </a:tr>
              <a:tr h="3547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0.8972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2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6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44840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FB79F8B-D90E-73FA-C525-7F1BB86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0" y="310896"/>
            <a:ext cx="10280400" cy="763600"/>
          </a:xfrm>
        </p:spPr>
        <p:txBody>
          <a:bodyPr/>
          <a:lstStyle/>
          <a:p>
            <a:r>
              <a:rPr kumimoji="1" lang="en-US" altLang="zh-TW" sz="3600" b="1" dirty="0">
                <a:latin typeface="Yuanti SC" panose="02010600040101010101" pitchFamily="2" charset="-122"/>
                <a:ea typeface="Yuanti SC" panose="02010600040101010101" pitchFamily="2" charset="-122"/>
              </a:rPr>
              <a:t>8-2 Split Up Training</a:t>
            </a:r>
            <a:endParaRPr kumimoji="1" lang="zh-TW" altLang="en-US" sz="3600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543D87-C7CF-FE1B-EC5E-F4E9778CBC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79"/>
          <a:stretch/>
        </p:blipFill>
        <p:spPr>
          <a:xfrm>
            <a:off x="638612" y="1481819"/>
            <a:ext cx="10670935" cy="5264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1ABA66-1466-A71E-6E9D-3601A3D3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12" y="2289148"/>
            <a:ext cx="6599492" cy="14631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86F036-3A1D-9D19-8FC1-B6B3AF7C29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43"/>
          <a:stretch/>
        </p:blipFill>
        <p:spPr>
          <a:xfrm>
            <a:off x="7465208" y="2945576"/>
            <a:ext cx="3844339" cy="32077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D44925B-51AC-CE0A-CE6D-C5200CE37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12" y="4033211"/>
            <a:ext cx="5608806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0346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0" name="Google Shape;2360;p67"/>
          <p:cNvGrpSpPr/>
          <p:nvPr/>
        </p:nvGrpSpPr>
        <p:grpSpPr>
          <a:xfrm>
            <a:off x="9920813" y="-39876"/>
            <a:ext cx="2271192" cy="2263376"/>
            <a:chOff x="7440610" y="-29907"/>
            <a:chExt cx="1703394" cy="1697532"/>
          </a:xfrm>
        </p:grpSpPr>
        <p:sp>
          <p:nvSpPr>
            <p:cNvPr id="2361" name="Google Shape;2361;p67"/>
            <p:cNvSpPr/>
            <p:nvPr/>
          </p:nvSpPr>
          <p:spPr>
            <a:xfrm rot="10800000">
              <a:off x="7441126" y="-29892"/>
              <a:ext cx="1702363" cy="1697517"/>
            </a:xfrm>
            <a:custGeom>
              <a:avLst/>
              <a:gdLst/>
              <a:ahLst/>
              <a:cxnLst/>
              <a:rect l="l" t="t" r="r" b="b"/>
              <a:pathLst>
                <a:path w="39696" h="39583" extrusionOk="0">
                  <a:moveTo>
                    <a:pt x="0" y="0"/>
                  </a:moveTo>
                  <a:lnTo>
                    <a:pt x="0" y="39583"/>
                  </a:lnTo>
                  <a:lnTo>
                    <a:pt x="39683" y="39583"/>
                  </a:lnTo>
                  <a:lnTo>
                    <a:pt x="39683" y="39405"/>
                  </a:lnTo>
                  <a:cubicBezTo>
                    <a:pt x="39683" y="39244"/>
                    <a:pt x="39678" y="39084"/>
                    <a:pt x="39695" y="38924"/>
                  </a:cubicBezTo>
                  <a:cubicBezTo>
                    <a:pt x="39695" y="38799"/>
                    <a:pt x="39689" y="38662"/>
                    <a:pt x="39689" y="38538"/>
                  </a:cubicBezTo>
                  <a:cubicBezTo>
                    <a:pt x="39666" y="37374"/>
                    <a:pt x="39594" y="36228"/>
                    <a:pt x="39470" y="35094"/>
                  </a:cubicBezTo>
                  <a:cubicBezTo>
                    <a:pt x="39452" y="34927"/>
                    <a:pt x="39440" y="34773"/>
                    <a:pt x="39416" y="34619"/>
                  </a:cubicBezTo>
                  <a:cubicBezTo>
                    <a:pt x="39410" y="34512"/>
                    <a:pt x="39393" y="34405"/>
                    <a:pt x="39381" y="34298"/>
                  </a:cubicBezTo>
                  <a:cubicBezTo>
                    <a:pt x="39363" y="34173"/>
                    <a:pt x="39339" y="34037"/>
                    <a:pt x="39327" y="33912"/>
                  </a:cubicBezTo>
                  <a:cubicBezTo>
                    <a:pt x="39309" y="33787"/>
                    <a:pt x="39298" y="33651"/>
                    <a:pt x="39274" y="33526"/>
                  </a:cubicBezTo>
                  <a:cubicBezTo>
                    <a:pt x="39262" y="33413"/>
                    <a:pt x="39238" y="33312"/>
                    <a:pt x="39220" y="33199"/>
                  </a:cubicBezTo>
                  <a:cubicBezTo>
                    <a:pt x="39203" y="33057"/>
                    <a:pt x="39173" y="32914"/>
                    <a:pt x="39149" y="32766"/>
                  </a:cubicBezTo>
                  <a:cubicBezTo>
                    <a:pt x="39125" y="32665"/>
                    <a:pt x="39113" y="32552"/>
                    <a:pt x="39090" y="32439"/>
                  </a:cubicBezTo>
                  <a:cubicBezTo>
                    <a:pt x="39060" y="32291"/>
                    <a:pt x="39036" y="32154"/>
                    <a:pt x="39007" y="32006"/>
                  </a:cubicBezTo>
                  <a:cubicBezTo>
                    <a:pt x="38983" y="31899"/>
                    <a:pt x="38971" y="31798"/>
                    <a:pt x="38947" y="31691"/>
                  </a:cubicBezTo>
                  <a:lnTo>
                    <a:pt x="38858" y="31246"/>
                  </a:lnTo>
                  <a:cubicBezTo>
                    <a:pt x="38775" y="30878"/>
                    <a:pt x="38698" y="30498"/>
                    <a:pt x="38609" y="30124"/>
                  </a:cubicBezTo>
                  <a:cubicBezTo>
                    <a:pt x="38579" y="29999"/>
                    <a:pt x="38549" y="29880"/>
                    <a:pt x="38520" y="29761"/>
                  </a:cubicBezTo>
                  <a:cubicBezTo>
                    <a:pt x="38478" y="29619"/>
                    <a:pt x="38442" y="29470"/>
                    <a:pt x="38407" y="29334"/>
                  </a:cubicBezTo>
                  <a:cubicBezTo>
                    <a:pt x="38407" y="29316"/>
                    <a:pt x="38401" y="29310"/>
                    <a:pt x="38401" y="29304"/>
                  </a:cubicBezTo>
                  <a:cubicBezTo>
                    <a:pt x="38359" y="29162"/>
                    <a:pt x="38318" y="29013"/>
                    <a:pt x="38282" y="28871"/>
                  </a:cubicBezTo>
                  <a:cubicBezTo>
                    <a:pt x="38241" y="28728"/>
                    <a:pt x="38199" y="28598"/>
                    <a:pt x="38163" y="28455"/>
                  </a:cubicBezTo>
                  <a:cubicBezTo>
                    <a:pt x="38110" y="28271"/>
                    <a:pt x="38051" y="28093"/>
                    <a:pt x="37997" y="27915"/>
                  </a:cubicBezTo>
                  <a:cubicBezTo>
                    <a:pt x="37920" y="27677"/>
                    <a:pt x="37843" y="27434"/>
                    <a:pt x="37766" y="27196"/>
                  </a:cubicBezTo>
                  <a:cubicBezTo>
                    <a:pt x="35978" y="21686"/>
                    <a:pt x="33003" y="16704"/>
                    <a:pt x="29144" y="12565"/>
                  </a:cubicBezTo>
                  <a:cubicBezTo>
                    <a:pt x="24928" y="8028"/>
                    <a:pt x="19649" y="4489"/>
                    <a:pt x="13711" y="2346"/>
                  </a:cubicBezTo>
                  <a:lnTo>
                    <a:pt x="13711" y="2334"/>
                  </a:lnTo>
                  <a:cubicBezTo>
                    <a:pt x="13693" y="2328"/>
                    <a:pt x="13687" y="2322"/>
                    <a:pt x="13675" y="2322"/>
                  </a:cubicBezTo>
                  <a:cubicBezTo>
                    <a:pt x="13592" y="2292"/>
                    <a:pt x="13515" y="2269"/>
                    <a:pt x="13438" y="2239"/>
                  </a:cubicBezTo>
                  <a:cubicBezTo>
                    <a:pt x="13378" y="2227"/>
                    <a:pt x="13325" y="2203"/>
                    <a:pt x="13272" y="2186"/>
                  </a:cubicBezTo>
                  <a:cubicBezTo>
                    <a:pt x="13183" y="2150"/>
                    <a:pt x="13088" y="2120"/>
                    <a:pt x="12998" y="2091"/>
                  </a:cubicBezTo>
                  <a:lnTo>
                    <a:pt x="12529" y="1936"/>
                  </a:lnTo>
                  <a:cubicBezTo>
                    <a:pt x="12351" y="1877"/>
                    <a:pt x="12173" y="1817"/>
                    <a:pt x="11995" y="1764"/>
                  </a:cubicBezTo>
                  <a:cubicBezTo>
                    <a:pt x="11609" y="1645"/>
                    <a:pt x="11223" y="1538"/>
                    <a:pt x="10837" y="1425"/>
                  </a:cubicBezTo>
                  <a:cubicBezTo>
                    <a:pt x="10594" y="1360"/>
                    <a:pt x="10350" y="1289"/>
                    <a:pt x="10101" y="1230"/>
                  </a:cubicBezTo>
                  <a:cubicBezTo>
                    <a:pt x="10000" y="1200"/>
                    <a:pt x="9893" y="1170"/>
                    <a:pt x="9792" y="1152"/>
                  </a:cubicBezTo>
                  <a:cubicBezTo>
                    <a:pt x="9347" y="1040"/>
                    <a:pt x="8895" y="933"/>
                    <a:pt x="8438" y="838"/>
                  </a:cubicBezTo>
                  <a:cubicBezTo>
                    <a:pt x="8319" y="814"/>
                    <a:pt x="8201" y="784"/>
                    <a:pt x="8076" y="766"/>
                  </a:cubicBezTo>
                  <a:cubicBezTo>
                    <a:pt x="7975" y="743"/>
                    <a:pt x="7874" y="719"/>
                    <a:pt x="7779" y="707"/>
                  </a:cubicBezTo>
                  <a:cubicBezTo>
                    <a:pt x="7690" y="689"/>
                    <a:pt x="7601" y="665"/>
                    <a:pt x="7512" y="654"/>
                  </a:cubicBezTo>
                  <a:lnTo>
                    <a:pt x="7132" y="588"/>
                  </a:lnTo>
                  <a:cubicBezTo>
                    <a:pt x="6948" y="559"/>
                    <a:pt x="6770" y="529"/>
                    <a:pt x="6585" y="499"/>
                  </a:cubicBezTo>
                  <a:cubicBezTo>
                    <a:pt x="6568" y="499"/>
                    <a:pt x="6556" y="487"/>
                    <a:pt x="6538" y="487"/>
                  </a:cubicBezTo>
                  <a:cubicBezTo>
                    <a:pt x="6354" y="458"/>
                    <a:pt x="6176" y="440"/>
                    <a:pt x="5992" y="410"/>
                  </a:cubicBezTo>
                  <a:cubicBezTo>
                    <a:pt x="5808" y="386"/>
                    <a:pt x="5612" y="357"/>
                    <a:pt x="5422" y="333"/>
                  </a:cubicBezTo>
                  <a:cubicBezTo>
                    <a:pt x="5232" y="303"/>
                    <a:pt x="5042" y="279"/>
                    <a:pt x="4846" y="262"/>
                  </a:cubicBezTo>
                  <a:cubicBezTo>
                    <a:pt x="4638" y="238"/>
                    <a:pt x="4442" y="214"/>
                    <a:pt x="4234" y="190"/>
                  </a:cubicBezTo>
                  <a:cubicBezTo>
                    <a:pt x="4056" y="179"/>
                    <a:pt x="3884" y="155"/>
                    <a:pt x="3706" y="149"/>
                  </a:cubicBezTo>
                  <a:cubicBezTo>
                    <a:pt x="2571" y="42"/>
                    <a:pt x="1425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62" name="Google Shape;2362;p67"/>
            <p:cNvSpPr/>
            <p:nvPr/>
          </p:nvSpPr>
          <p:spPr>
            <a:xfrm rot="10800000">
              <a:off x="7473203" y="-29892"/>
              <a:ext cx="1539143" cy="1691685"/>
            </a:xfrm>
            <a:custGeom>
              <a:avLst/>
              <a:gdLst/>
              <a:ahLst/>
              <a:cxnLst/>
              <a:rect l="l" t="t" r="r" b="b"/>
              <a:pathLst>
                <a:path w="35890" h="39447" extrusionOk="0">
                  <a:moveTo>
                    <a:pt x="659" y="1"/>
                  </a:moveTo>
                  <a:cubicBezTo>
                    <a:pt x="630" y="48"/>
                    <a:pt x="600" y="102"/>
                    <a:pt x="588" y="143"/>
                  </a:cubicBezTo>
                  <a:cubicBezTo>
                    <a:pt x="0" y="1474"/>
                    <a:pt x="808" y="2786"/>
                    <a:pt x="1805" y="3647"/>
                  </a:cubicBezTo>
                  <a:cubicBezTo>
                    <a:pt x="5012" y="6432"/>
                    <a:pt x="9822" y="7239"/>
                    <a:pt x="13129" y="9668"/>
                  </a:cubicBezTo>
                  <a:cubicBezTo>
                    <a:pt x="13943" y="10268"/>
                    <a:pt x="14661" y="10956"/>
                    <a:pt x="15249" y="11806"/>
                  </a:cubicBezTo>
                  <a:cubicBezTo>
                    <a:pt x="15338" y="11924"/>
                    <a:pt x="15421" y="12049"/>
                    <a:pt x="15492" y="12174"/>
                  </a:cubicBezTo>
                  <a:cubicBezTo>
                    <a:pt x="15446" y="12165"/>
                    <a:pt x="15398" y="12161"/>
                    <a:pt x="15351" y="12161"/>
                  </a:cubicBezTo>
                  <a:cubicBezTo>
                    <a:pt x="15237" y="12161"/>
                    <a:pt x="15122" y="12185"/>
                    <a:pt x="15017" y="12227"/>
                  </a:cubicBezTo>
                  <a:cubicBezTo>
                    <a:pt x="14507" y="12429"/>
                    <a:pt x="14144" y="13076"/>
                    <a:pt x="14210" y="13658"/>
                  </a:cubicBezTo>
                  <a:cubicBezTo>
                    <a:pt x="14293" y="14412"/>
                    <a:pt x="14839" y="15018"/>
                    <a:pt x="15397" y="15529"/>
                  </a:cubicBezTo>
                  <a:cubicBezTo>
                    <a:pt x="15956" y="16051"/>
                    <a:pt x="16561" y="16550"/>
                    <a:pt x="16858" y="17239"/>
                  </a:cubicBezTo>
                  <a:cubicBezTo>
                    <a:pt x="17262" y="18183"/>
                    <a:pt x="17001" y="19270"/>
                    <a:pt x="17113" y="20291"/>
                  </a:cubicBezTo>
                  <a:cubicBezTo>
                    <a:pt x="17113" y="20321"/>
                    <a:pt x="17119" y="20332"/>
                    <a:pt x="17119" y="20362"/>
                  </a:cubicBezTo>
                  <a:cubicBezTo>
                    <a:pt x="17143" y="20505"/>
                    <a:pt x="17185" y="20647"/>
                    <a:pt x="17214" y="20778"/>
                  </a:cubicBezTo>
                  <a:cubicBezTo>
                    <a:pt x="17250" y="20932"/>
                    <a:pt x="17274" y="21075"/>
                    <a:pt x="17321" y="21217"/>
                  </a:cubicBezTo>
                  <a:cubicBezTo>
                    <a:pt x="17381" y="21389"/>
                    <a:pt x="17452" y="21538"/>
                    <a:pt x="17529" y="21698"/>
                  </a:cubicBezTo>
                  <a:cubicBezTo>
                    <a:pt x="17577" y="21811"/>
                    <a:pt x="17624" y="21924"/>
                    <a:pt x="17678" y="22025"/>
                  </a:cubicBezTo>
                  <a:cubicBezTo>
                    <a:pt x="17779" y="22203"/>
                    <a:pt x="17903" y="22375"/>
                    <a:pt x="18016" y="22547"/>
                  </a:cubicBezTo>
                  <a:cubicBezTo>
                    <a:pt x="18075" y="22619"/>
                    <a:pt x="18129" y="22708"/>
                    <a:pt x="18182" y="22785"/>
                  </a:cubicBezTo>
                  <a:cubicBezTo>
                    <a:pt x="18319" y="22963"/>
                    <a:pt x="18479" y="23129"/>
                    <a:pt x="18640" y="23301"/>
                  </a:cubicBezTo>
                  <a:cubicBezTo>
                    <a:pt x="18693" y="23361"/>
                    <a:pt x="18735" y="23414"/>
                    <a:pt x="18788" y="23474"/>
                  </a:cubicBezTo>
                  <a:cubicBezTo>
                    <a:pt x="18960" y="23646"/>
                    <a:pt x="19138" y="23794"/>
                    <a:pt x="19316" y="23955"/>
                  </a:cubicBezTo>
                  <a:cubicBezTo>
                    <a:pt x="19382" y="24014"/>
                    <a:pt x="19429" y="24062"/>
                    <a:pt x="19495" y="24121"/>
                  </a:cubicBezTo>
                  <a:cubicBezTo>
                    <a:pt x="19649" y="24252"/>
                    <a:pt x="19821" y="24370"/>
                    <a:pt x="19993" y="24507"/>
                  </a:cubicBezTo>
                  <a:cubicBezTo>
                    <a:pt x="20082" y="24572"/>
                    <a:pt x="20160" y="24637"/>
                    <a:pt x="20261" y="24703"/>
                  </a:cubicBezTo>
                  <a:cubicBezTo>
                    <a:pt x="20362" y="24780"/>
                    <a:pt x="20457" y="24845"/>
                    <a:pt x="20563" y="24911"/>
                  </a:cubicBezTo>
                  <a:cubicBezTo>
                    <a:pt x="20985" y="25208"/>
                    <a:pt x="21430" y="25493"/>
                    <a:pt x="21852" y="25760"/>
                  </a:cubicBezTo>
                  <a:cubicBezTo>
                    <a:pt x="22475" y="26146"/>
                    <a:pt x="23140" y="26550"/>
                    <a:pt x="23871" y="26555"/>
                  </a:cubicBezTo>
                  <a:cubicBezTo>
                    <a:pt x="23890" y="26556"/>
                    <a:pt x="23908" y="26556"/>
                    <a:pt x="23927" y="26556"/>
                  </a:cubicBezTo>
                  <a:cubicBezTo>
                    <a:pt x="24680" y="26556"/>
                    <a:pt x="25415" y="26148"/>
                    <a:pt x="26169" y="26148"/>
                  </a:cubicBezTo>
                  <a:cubicBezTo>
                    <a:pt x="26252" y="26148"/>
                    <a:pt x="26335" y="26153"/>
                    <a:pt x="26418" y="26164"/>
                  </a:cubicBezTo>
                  <a:cubicBezTo>
                    <a:pt x="27487" y="26318"/>
                    <a:pt x="28194" y="27411"/>
                    <a:pt x="28407" y="28479"/>
                  </a:cubicBezTo>
                  <a:cubicBezTo>
                    <a:pt x="28615" y="29548"/>
                    <a:pt x="28502" y="30641"/>
                    <a:pt x="28728" y="31716"/>
                  </a:cubicBezTo>
                  <a:cubicBezTo>
                    <a:pt x="28966" y="32802"/>
                    <a:pt x="29547" y="33782"/>
                    <a:pt x="29993" y="34815"/>
                  </a:cubicBezTo>
                  <a:cubicBezTo>
                    <a:pt x="30640" y="36300"/>
                    <a:pt x="31002" y="37849"/>
                    <a:pt x="31234" y="39447"/>
                  </a:cubicBezTo>
                  <a:lnTo>
                    <a:pt x="35889" y="39447"/>
                  </a:lnTo>
                  <a:cubicBezTo>
                    <a:pt x="35735" y="29328"/>
                    <a:pt x="31768" y="20142"/>
                    <a:pt x="25403" y="13231"/>
                  </a:cubicBezTo>
                  <a:lnTo>
                    <a:pt x="25379" y="13207"/>
                  </a:lnTo>
                  <a:cubicBezTo>
                    <a:pt x="23788" y="11503"/>
                    <a:pt x="22054" y="9941"/>
                    <a:pt x="20207" y="8546"/>
                  </a:cubicBezTo>
                  <a:cubicBezTo>
                    <a:pt x="18533" y="7293"/>
                    <a:pt x="16769" y="6170"/>
                    <a:pt x="14928" y="5197"/>
                  </a:cubicBezTo>
                  <a:cubicBezTo>
                    <a:pt x="14002" y="4710"/>
                    <a:pt x="13034" y="4300"/>
                    <a:pt x="12090" y="3843"/>
                  </a:cubicBezTo>
                  <a:cubicBezTo>
                    <a:pt x="11395" y="3492"/>
                    <a:pt x="11015" y="2863"/>
                    <a:pt x="10665" y="2198"/>
                  </a:cubicBezTo>
                  <a:lnTo>
                    <a:pt x="10665" y="2192"/>
                  </a:lnTo>
                  <a:cubicBezTo>
                    <a:pt x="10653" y="2186"/>
                    <a:pt x="10647" y="2180"/>
                    <a:pt x="10629" y="2180"/>
                  </a:cubicBezTo>
                  <a:cubicBezTo>
                    <a:pt x="10546" y="2150"/>
                    <a:pt x="10469" y="2127"/>
                    <a:pt x="10392" y="2097"/>
                  </a:cubicBezTo>
                  <a:cubicBezTo>
                    <a:pt x="10332" y="2079"/>
                    <a:pt x="10279" y="2061"/>
                    <a:pt x="10231" y="2044"/>
                  </a:cubicBezTo>
                  <a:cubicBezTo>
                    <a:pt x="10142" y="2008"/>
                    <a:pt x="10041" y="1978"/>
                    <a:pt x="9952" y="1949"/>
                  </a:cubicBezTo>
                  <a:lnTo>
                    <a:pt x="9489" y="1794"/>
                  </a:lnTo>
                  <a:cubicBezTo>
                    <a:pt x="9311" y="1735"/>
                    <a:pt x="9133" y="1675"/>
                    <a:pt x="8955" y="1622"/>
                  </a:cubicBezTo>
                  <a:cubicBezTo>
                    <a:pt x="8569" y="1503"/>
                    <a:pt x="8183" y="1390"/>
                    <a:pt x="7797" y="1278"/>
                  </a:cubicBezTo>
                  <a:cubicBezTo>
                    <a:pt x="7547" y="1212"/>
                    <a:pt x="7304" y="1147"/>
                    <a:pt x="7061" y="1088"/>
                  </a:cubicBezTo>
                  <a:cubicBezTo>
                    <a:pt x="6954" y="1058"/>
                    <a:pt x="6853" y="1028"/>
                    <a:pt x="6746" y="1004"/>
                  </a:cubicBezTo>
                  <a:cubicBezTo>
                    <a:pt x="6300" y="892"/>
                    <a:pt x="5849" y="791"/>
                    <a:pt x="5398" y="696"/>
                  </a:cubicBezTo>
                  <a:cubicBezTo>
                    <a:pt x="5279" y="672"/>
                    <a:pt x="5160" y="642"/>
                    <a:pt x="5036" y="619"/>
                  </a:cubicBezTo>
                  <a:cubicBezTo>
                    <a:pt x="4929" y="595"/>
                    <a:pt x="4834" y="577"/>
                    <a:pt x="4739" y="559"/>
                  </a:cubicBezTo>
                  <a:cubicBezTo>
                    <a:pt x="4650" y="547"/>
                    <a:pt x="4561" y="524"/>
                    <a:pt x="4472" y="506"/>
                  </a:cubicBezTo>
                  <a:lnTo>
                    <a:pt x="4092" y="440"/>
                  </a:lnTo>
                  <a:cubicBezTo>
                    <a:pt x="3908" y="411"/>
                    <a:pt x="3729" y="381"/>
                    <a:pt x="3539" y="351"/>
                  </a:cubicBezTo>
                  <a:cubicBezTo>
                    <a:pt x="3527" y="351"/>
                    <a:pt x="3510" y="345"/>
                    <a:pt x="3498" y="345"/>
                  </a:cubicBezTo>
                  <a:cubicBezTo>
                    <a:pt x="3314" y="316"/>
                    <a:pt x="3136" y="292"/>
                    <a:pt x="2946" y="262"/>
                  </a:cubicBezTo>
                  <a:cubicBezTo>
                    <a:pt x="2761" y="238"/>
                    <a:pt x="2571" y="209"/>
                    <a:pt x="2376" y="191"/>
                  </a:cubicBezTo>
                  <a:cubicBezTo>
                    <a:pt x="2191" y="161"/>
                    <a:pt x="1995" y="138"/>
                    <a:pt x="1805" y="114"/>
                  </a:cubicBezTo>
                  <a:cubicBezTo>
                    <a:pt x="1598" y="90"/>
                    <a:pt x="1396" y="72"/>
                    <a:pt x="1188" y="48"/>
                  </a:cubicBezTo>
                  <a:cubicBezTo>
                    <a:pt x="1010" y="31"/>
                    <a:pt x="838" y="13"/>
                    <a:pt x="659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63" name="Google Shape;2363;p67"/>
            <p:cNvSpPr/>
            <p:nvPr/>
          </p:nvSpPr>
          <p:spPr>
            <a:xfrm rot="10800000">
              <a:off x="7440610" y="-29892"/>
              <a:ext cx="1530223" cy="1688597"/>
            </a:xfrm>
            <a:custGeom>
              <a:avLst/>
              <a:gdLst/>
              <a:ahLst/>
              <a:cxnLst/>
              <a:rect l="l" t="t" r="r" b="b"/>
              <a:pathLst>
                <a:path w="35682" h="39375" extrusionOk="0">
                  <a:moveTo>
                    <a:pt x="238" y="0"/>
                  </a:moveTo>
                  <a:lnTo>
                    <a:pt x="238" y="0"/>
                  </a:lnTo>
                  <a:cubicBezTo>
                    <a:pt x="0" y="1045"/>
                    <a:pt x="748" y="2084"/>
                    <a:pt x="1574" y="2791"/>
                  </a:cubicBezTo>
                  <a:cubicBezTo>
                    <a:pt x="4786" y="5576"/>
                    <a:pt x="9590" y="6389"/>
                    <a:pt x="12891" y="8800"/>
                  </a:cubicBezTo>
                  <a:lnTo>
                    <a:pt x="12897" y="8812"/>
                  </a:lnTo>
                  <a:cubicBezTo>
                    <a:pt x="13830" y="9501"/>
                    <a:pt x="14637" y="10303"/>
                    <a:pt x="15261" y="11318"/>
                  </a:cubicBezTo>
                  <a:cubicBezTo>
                    <a:pt x="15207" y="11309"/>
                    <a:pt x="15157" y="11305"/>
                    <a:pt x="15109" y="11305"/>
                  </a:cubicBezTo>
                  <a:cubicBezTo>
                    <a:pt x="15060" y="11305"/>
                    <a:pt x="15014" y="11309"/>
                    <a:pt x="14970" y="11318"/>
                  </a:cubicBezTo>
                  <a:cubicBezTo>
                    <a:pt x="14964" y="11318"/>
                    <a:pt x="14946" y="11324"/>
                    <a:pt x="14934" y="11324"/>
                  </a:cubicBezTo>
                  <a:cubicBezTo>
                    <a:pt x="14875" y="11342"/>
                    <a:pt x="14815" y="11354"/>
                    <a:pt x="14762" y="11377"/>
                  </a:cubicBezTo>
                  <a:cubicBezTo>
                    <a:pt x="14738" y="11383"/>
                    <a:pt x="14708" y="11401"/>
                    <a:pt x="14691" y="11413"/>
                  </a:cubicBezTo>
                  <a:cubicBezTo>
                    <a:pt x="14673" y="11413"/>
                    <a:pt x="14667" y="11425"/>
                    <a:pt x="14661" y="11431"/>
                  </a:cubicBezTo>
                  <a:cubicBezTo>
                    <a:pt x="14619" y="11455"/>
                    <a:pt x="14590" y="11472"/>
                    <a:pt x="14554" y="11496"/>
                  </a:cubicBezTo>
                  <a:cubicBezTo>
                    <a:pt x="14542" y="11514"/>
                    <a:pt x="14524" y="11520"/>
                    <a:pt x="14513" y="11532"/>
                  </a:cubicBezTo>
                  <a:cubicBezTo>
                    <a:pt x="14465" y="11573"/>
                    <a:pt x="14423" y="11615"/>
                    <a:pt x="14376" y="11662"/>
                  </a:cubicBezTo>
                  <a:cubicBezTo>
                    <a:pt x="14370" y="11674"/>
                    <a:pt x="14352" y="11692"/>
                    <a:pt x="14340" y="11704"/>
                  </a:cubicBezTo>
                  <a:cubicBezTo>
                    <a:pt x="14334" y="11728"/>
                    <a:pt x="14317" y="11740"/>
                    <a:pt x="14305" y="11757"/>
                  </a:cubicBezTo>
                  <a:lnTo>
                    <a:pt x="14233" y="11846"/>
                  </a:lnTo>
                  <a:cubicBezTo>
                    <a:pt x="14233" y="11852"/>
                    <a:pt x="14228" y="11852"/>
                    <a:pt x="14228" y="11858"/>
                  </a:cubicBezTo>
                  <a:cubicBezTo>
                    <a:pt x="14204" y="11888"/>
                    <a:pt x="14186" y="11918"/>
                    <a:pt x="14168" y="11959"/>
                  </a:cubicBezTo>
                  <a:cubicBezTo>
                    <a:pt x="14127" y="12030"/>
                    <a:pt x="14097" y="12108"/>
                    <a:pt x="14067" y="12179"/>
                  </a:cubicBezTo>
                  <a:cubicBezTo>
                    <a:pt x="14049" y="12215"/>
                    <a:pt x="14043" y="12262"/>
                    <a:pt x="14026" y="12298"/>
                  </a:cubicBezTo>
                  <a:cubicBezTo>
                    <a:pt x="14014" y="12333"/>
                    <a:pt x="14008" y="12381"/>
                    <a:pt x="13996" y="12416"/>
                  </a:cubicBezTo>
                  <a:cubicBezTo>
                    <a:pt x="13984" y="12500"/>
                    <a:pt x="13978" y="12583"/>
                    <a:pt x="13978" y="12660"/>
                  </a:cubicBezTo>
                  <a:cubicBezTo>
                    <a:pt x="13978" y="12707"/>
                    <a:pt x="13978" y="12761"/>
                    <a:pt x="13984" y="12802"/>
                  </a:cubicBezTo>
                  <a:cubicBezTo>
                    <a:pt x="14067" y="13551"/>
                    <a:pt x="14613" y="14162"/>
                    <a:pt x="15172" y="14673"/>
                  </a:cubicBezTo>
                  <a:cubicBezTo>
                    <a:pt x="15730" y="15195"/>
                    <a:pt x="16341" y="15688"/>
                    <a:pt x="16632" y="16383"/>
                  </a:cubicBezTo>
                  <a:cubicBezTo>
                    <a:pt x="17042" y="17321"/>
                    <a:pt x="16781" y="18414"/>
                    <a:pt x="16894" y="19429"/>
                  </a:cubicBezTo>
                  <a:cubicBezTo>
                    <a:pt x="16900" y="19447"/>
                    <a:pt x="16900" y="19453"/>
                    <a:pt x="16900" y="19465"/>
                  </a:cubicBezTo>
                  <a:lnTo>
                    <a:pt x="16900" y="19489"/>
                  </a:lnTo>
                  <a:lnTo>
                    <a:pt x="16900" y="19512"/>
                  </a:lnTo>
                  <a:cubicBezTo>
                    <a:pt x="16900" y="19518"/>
                    <a:pt x="16906" y="19536"/>
                    <a:pt x="16906" y="19548"/>
                  </a:cubicBezTo>
                  <a:cubicBezTo>
                    <a:pt x="16906" y="19566"/>
                    <a:pt x="16917" y="19584"/>
                    <a:pt x="16917" y="19601"/>
                  </a:cubicBezTo>
                  <a:cubicBezTo>
                    <a:pt x="16923" y="19631"/>
                    <a:pt x="16923" y="19661"/>
                    <a:pt x="16929" y="19690"/>
                  </a:cubicBezTo>
                  <a:cubicBezTo>
                    <a:pt x="16935" y="19738"/>
                    <a:pt x="16947" y="19774"/>
                    <a:pt x="16953" y="19815"/>
                  </a:cubicBezTo>
                  <a:cubicBezTo>
                    <a:pt x="16959" y="19845"/>
                    <a:pt x="16965" y="19886"/>
                    <a:pt x="16977" y="19922"/>
                  </a:cubicBezTo>
                  <a:cubicBezTo>
                    <a:pt x="16989" y="19958"/>
                    <a:pt x="16995" y="19993"/>
                    <a:pt x="17006" y="20035"/>
                  </a:cubicBezTo>
                  <a:cubicBezTo>
                    <a:pt x="17012" y="20070"/>
                    <a:pt x="17024" y="20106"/>
                    <a:pt x="17036" y="20142"/>
                  </a:cubicBezTo>
                  <a:cubicBezTo>
                    <a:pt x="17048" y="20195"/>
                    <a:pt x="17066" y="20243"/>
                    <a:pt x="17078" y="20284"/>
                  </a:cubicBezTo>
                  <a:cubicBezTo>
                    <a:pt x="17078" y="20308"/>
                    <a:pt x="17084" y="20320"/>
                    <a:pt x="17096" y="20344"/>
                  </a:cubicBezTo>
                  <a:cubicBezTo>
                    <a:pt x="17113" y="20403"/>
                    <a:pt x="17131" y="20456"/>
                    <a:pt x="17155" y="20510"/>
                  </a:cubicBezTo>
                  <a:cubicBezTo>
                    <a:pt x="17161" y="20528"/>
                    <a:pt x="17167" y="20545"/>
                    <a:pt x="17173" y="20569"/>
                  </a:cubicBezTo>
                  <a:cubicBezTo>
                    <a:pt x="17185" y="20599"/>
                    <a:pt x="17196" y="20635"/>
                    <a:pt x="17214" y="20664"/>
                  </a:cubicBezTo>
                  <a:cubicBezTo>
                    <a:pt x="17226" y="20718"/>
                    <a:pt x="17250" y="20759"/>
                    <a:pt x="17274" y="20807"/>
                  </a:cubicBezTo>
                  <a:cubicBezTo>
                    <a:pt x="17291" y="20854"/>
                    <a:pt x="17315" y="20914"/>
                    <a:pt x="17345" y="20967"/>
                  </a:cubicBezTo>
                  <a:cubicBezTo>
                    <a:pt x="17369" y="21003"/>
                    <a:pt x="17392" y="21050"/>
                    <a:pt x="17410" y="21092"/>
                  </a:cubicBezTo>
                  <a:cubicBezTo>
                    <a:pt x="17428" y="21133"/>
                    <a:pt x="17452" y="21163"/>
                    <a:pt x="17464" y="21193"/>
                  </a:cubicBezTo>
                  <a:cubicBezTo>
                    <a:pt x="17470" y="21205"/>
                    <a:pt x="17487" y="21228"/>
                    <a:pt x="17493" y="21240"/>
                  </a:cubicBezTo>
                  <a:cubicBezTo>
                    <a:pt x="17523" y="21294"/>
                    <a:pt x="17553" y="21341"/>
                    <a:pt x="17582" y="21383"/>
                  </a:cubicBezTo>
                  <a:cubicBezTo>
                    <a:pt x="17618" y="21436"/>
                    <a:pt x="17648" y="21490"/>
                    <a:pt x="17689" y="21537"/>
                  </a:cubicBezTo>
                  <a:cubicBezTo>
                    <a:pt x="17725" y="21597"/>
                    <a:pt x="17767" y="21668"/>
                    <a:pt x="17814" y="21727"/>
                  </a:cubicBezTo>
                  <a:cubicBezTo>
                    <a:pt x="17850" y="21787"/>
                    <a:pt x="17897" y="21834"/>
                    <a:pt x="17939" y="21893"/>
                  </a:cubicBezTo>
                  <a:cubicBezTo>
                    <a:pt x="17986" y="21953"/>
                    <a:pt x="18034" y="22024"/>
                    <a:pt x="18087" y="22083"/>
                  </a:cubicBezTo>
                  <a:cubicBezTo>
                    <a:pt x="18135" y="22143"/>
                    <a:pt x="18182" y="22202"/>
                    <a:pt x="18236" y="22262"/>
                  </a:cubicBezTo>
                  <a:cubicBezTo>
                    <a:pt x="18283" y="22309"/>
                    <a:pt x="18325" y="22363"/>
                    <a:pt x="18378" y="22416"/>
                  </a:cubicBezTo>
                  <a:cubicBezTo>
                    <a:pt x="18972" y="23051"/>
                    <a:pt x="19690" y="23615"/>
                    <a:pt x="20433" y="24120"/>
                  </a:cubicBezTo>
                  <a:cubicBezTo>
                    <a:pt x="20629" y="24257"/>
                    <a:pt x="20825" y="24381"/>
                    <a:pt x="21020" y="24506"/>
                  </a:cubicBezTo>
                  <a:cubicBezTo>
                    <a:pt x="21026" y="24518"/>
                    <a:pt x="21032" y="24524"/>
                    <a:pt x="21044" y="24524"/>
                  </a:cubicBezTo>
                  <a:cubicBezTo>
                    <a:pt x="21151" y="24595"/>
                    <a:pt x="21258" y="24666"/>
                    <a:pt x="21371" y="24732"/>
                  </a:cubicBezTo>
                  <a:cubicBezTo>
                    <a:pt x="21460" y="24785"/>
                    <a:pt x="21537" y="24845"/>
                    <a:pt x="21626" y="24892"/>
                  </a:cubicBezTo>
                  <a:cubicBezTo>
                    <a:pt x="22250" y="25278"/>
                    <a:pt x="22915" y="25682"/>
                    <a:pt x="23645" y="25688"/>
                  </a:cubicBezTo>
                  <a:cubicBezTo>
                    <a:pt x="23659" y="25688"/>
                    <a:pt x="23674" y="25688"/>
                    <a:pt x="23688" y="25688"/>
                  </a:cubicBezTo>
                  <a:cubicBezTo>
                    <a:pt x="24450" y="25688"/>
                    <a:pt x="25186" y="25274"/>
                    <a:pt x="25944" y="25274"/>
                  </a:cubicBezTo>
                  <a:cubicBezTo>
                    <a:pt x="26026" y="25274"/>
                    <a:pt x="26109" y="25279"/>
                    <a:pt x="26192" y="25290"/>
                  </a:cubicBezTo>
                  <a:cubicBezTo>
                    <a:pt x="27267" y="25444"/>
                    <a:pt x="27968" y="26537"/>
                    <a:pt x="28182" y="27606"/>
                  </a:cubicBezTo>
                  <a:cubicBezTo>
                    <a:pt x="28389" y="28675"/>
                    <a:pt x="28271" y="29773"/>
                    <a:pt x="28502" y="30842"/>
                  </a:cubicBezTo>
                  <a:cubicBezTo>
                    <a:pt x="28740" y="31929"/>
                    <a:pt x="29316" y="32908"/>
                    <a:pt x="29761" y="33941"/>
                  </a:cubicBezTo>
                  <a:cubicBezTo>
                    <a:pt x="30521" y="35669"/>
                    <a:pt x="30883" y="37504"/>
                    <a:pt x="31109" y="39375"/>
                  </a:cubicBezTo>
                  <a:lnTo>
                    <a:pt x="35657" y="39375"/>
                  </a:lnTo>
                  <a:lnTo>
                    <a:pt x="35657" y="39197"/>
                  </a:lnTo>
                  <a:cubicBezTo>
                    <a:pt x="35657" y="39036"/>
                    <a:pt x="35652" y="38876"/>
                    <a:pt x="35681" y="38727"/>
                  </a:cubicBezTo>
                  <a:cubicBezTo>
                    <a:pt x="35681" y="38603"/>
                    <a:pt x="35669" y="38472"/>
                    <a:pt x="35669" y="38342"/>
                  </a:cubicBezTo>
                  <a:cubicBezTo>
                    <a:pt x="35652" y="37178"/>
                    <a:pt x="35574" y="36038"/>
                    <a:pt x="35450" y="34898"/>
                  </a:cubicBezTo>
                  <a:cubicBezTo>
                    <a:pt x="35432" y="34737"/>
                    <a:pt x="35420" y="34583"/>
                    <a:pt x="35396" y="34422"/>
                  </a:cubicBezTo>
                  <a:cubicBezTo>
                    <a:pt x="35390" y="34322"/>
                    <a:pt x="35372" y="34209"/>
                    <a:pt x="35361" y="34108"/>
                  </a:cubicBezTo>
                  <a:cubicBezTo>
                    <a:pt x="35343" y="33977"/>
                    <a:pt x="35325" y="33846"/>
                    <a:pt x="35307" y="33722"/>
                  </a:cubicBezTo>
                  <a:cubicBezTo>
                    <a:pt x="35295" y="33591"/>
                    <a:pt x="35277" y="33461"/>
                    <a:pt x="35254" y="33336"/>
                  </a:cubicBezTo>
                  <a:cubicBezTo>
                    <a:pt x="35242" y="33223"/>
                    <a:pt x="35218" y="33116"/>
                    <a:pt x="35206" y="33009"/>
                  </a:cubicBezTo>
                  <a:cubicBezTo>
                    <a:pt x="35182" y="32867"/>
                    <a:pt x="35153" y="32724"/>
                    <a:pt x="35129" y="32576"/>
                  </a:cubicBezTo>
                  <a:cubicBezTo>
                    <a:pt x="35105" y="32475"/>
                    <a:pt x="35093" y="32362"/>
                    <a:pt x="35070" y="32249"/>
                  </a:cubicBezTo>
                  <a:cubicBezTo>
                    <a:pt x="35040" y="32101"/>
                    <a:pt x="35016" y="31958"/>
                    <a:pt x="34987" y="31810"/>
                  </a:cubicBezTo>
                  <a:cubicBezTo>
                    <a:pt x="34969" y="31709"/>
                    <a:pt x="34951" y="31602"/>
                    <a:pt x="34927" y="31501"/>
                  </a:cubicBezTo>
                  <a:lnTo>
                    <a:pt x="34838" y="31056"/>
                  </a:lnTo>
                  <a:cubicBezTo>
                    <a:pt x="34767" y="30682"/>
                    <a:pt x="34678" y="30307"/>
                    <a:pt x="34589" y="29933"/>
                  </a:cubicBezTo>
                  <a:cubicBezTo>
                    <a:pt x="34559" y="29809"/>
                    <a:pt x="34529" y="29690"/>
                    <a:pt x="34500" y="29571"/>
                  </a:cubicBezTo>
                  <a:cubicBezTo>
                    <a:pt x="34464" y="29429"/>
                    <a:pt x="34422" y="29280"/>
                    <a:pt x="34387" y="29138"/>
                  </a:cubicBezTo>
                  <a:cubicBezTo>
                    <a:pt x="34387" y="29126"/>
                    <a:pt x="34381" y="29114"/>
                    <a:pt x="34381" y="29108"/>
                  </a:cubicBezTo>
                  <a:cubicBezTo>
                    <a:pt x="34345" y="28971"/>
                    <a:pt x="34298" y="28823"/>
                    <a:pt x="34262" y="28680"/>
                  </a:cubicBezTo>
                  <a:cubicBezTo>
                    <a:pt x="34226" y="28538"/>
                    <a:pt x="34179" y="28407"/>
                    <a:pt x="34143" y="28265"/>
                  </a:cubicBezTo>
                  <a:cubicBezTo>
                    <a:pt x="34090" y="28081"/>
                    <a:pt x="34030" y="27903"/>
                    <a:pt x="33977" y="27724"/>
                  </a:cubicBezTo>
                  <a:cubicBezTo>
                    <a:pt x="33906" y="27487"/>
                    <a:pt x="33823" y="27238"/>
                    <a:pt x="33751" y="27000"/>
                  </a:cubicBezTo>
                  <a:cubicBezTo>
                    <a:pt x="33698" y="26828"/>
                    <a:pt x="33639" y="26662"/>
                    <a:pt x="33579" y="26489"/>
                  </a:cubicBezTo>
                  <a:cubicBezTo>
                    <a:pt x="31768" y="21187"/>
                    <a:pt x="28864" y="16389"/>
                    <a:pt x="25124" y="12369"/>
                  </a:cubicBezTo>
                  <a:cubicBezTo>
                    <a:pt x="24856" y="12084"/>
                    <a:pt x="24583" y="11793"/>
                    <a:pt x="24298" y="11508"/>
                  </a:cubicBezTo>
                  <a:lnTo>
                    <a:pt x="23912" y="11122"/>
                  </a:lnTo>
                  <a:cubicBezTo>
                    <a:pt x="23218" y="10433"/>
                    <a:pt x="22481" y="9768"/>
                    <a:pt x="21733" y="9127"/>
                  </a:cubicBezTo>
                  <a:lnTo>
                    <a:pt x="21329" y="8794"/>
                  </a:lnTo>
                  <a:cubicBezTo>
                    <a:pt x="21222" y="8699"/>
                    <a:pt x="21104" y="8598"/>
                    <a:pt x="20985" y="8503"/>
                  </a:cubicBezTo>
                  <a:lnTo>
                    <a:pt x="20646" y="8236"/>
                  </a:lnTo>
                  <a:cubicBezTo>
                    <a:pt x="20498" y="8117"/>
                    <a:pt x="20350" y="7999"/>
                    <a:pt x="20201" y="7886"/>
                  </a:cubicBezTo>
                  <a:lnTo>
                    <a:pt x="19952" y="7696"/>
                  </a:lnTo>
                  <a:cubicBezTo>
                    <a:pt x="19696" y="7500"/>
                    <a:pt x="19429" y="7310"/>
                    <a:pt x="19174" y="7126"/>
                  </a:cubicBezTo>
                  <a:cubicBezTo>
                    <a:pt x="19073" y="7054"/>
                    <a:pt x="18984" y="6989"/>
                    <a:pt x="18889" y="6924"/>
                  </a:cubicBezTo>
                  <a:cubicBezTo>
                    <a:pt x="18651" y="6752"/>
                    <a:pt x="18414" y="6591"/>
                    <a:pt x="18170" y="6425"/>
                  </a:cubicBezTo>
                  <a:cubicBezTo>
                    <a:pt x="18052" y="6354"/>
                    <a:pt x="17927" y="6271"/>
                    <a:pt x="17808" y="6188"/>
                  </a:cubicBezTo>
                  <a:cubicBezTo>
                    <a:pt x="17677" y="6104"/>
                    <a:pt x="17559" y="6027"/>
                    <a:pt x="17434" y="5950"/>
                  </a:cubicBezTo>
                  <a:cubicBezTo>
                    <a:pt x="17191" y="5796"/>
                    <a:pt x="16947" y="5641"/>
                    <a:pt x="16692" y="5493"/>
                  </a:cubicBezTo>
                  <a:lnTo>
                    <a:pt x="16312" y="5267"/>
                  </a:lnTo>
                  <a:cubicBezTo>
                    <a:pt x="16193" y="5202"/>
                    <a:pt x="16068" y="5125"/>
                    <a:pt x="15950" y="5059"/>
                  </a:cubicBezTo>
                  <a:cubicBezTo>
                    <a:pt x="15688" y="4911"/>
                    <a:pt x="15421" y="4762"/>
                    <a:pt x="15166" y="4620"/>
                  </a:cubicBezTo>
                  <a:cubicBezTo>
                    <a:pt x="15029" y="4549"/>
                    <a:pt x="14904" y="4483"/>
                    <a:pt x="14780" y="4412"/>
                  </a:cubicBezTo>
                  <a:cubicBezTo>
                    <a:pt x="14334" y="4175"/>
                    <a:pt x="13877" y="3949"/>
                    <a:pt x="13420" y="3723"/>
                  </a:cubicBezTo>
                  <a:cubicBezTo>
                    <a:pt x="13277" y="3658"/>
                    <a:pt x="13147" y="3593"/>
                    <a:pt x="13004" y="3521"/>
                  </a:cubicBezTo>
                  <a:lnTo>
                    <a:pt x="12957" y="3504"/>
                  </a:lnTo>
                  <a:cubicBezTo>
                    <a:pt x="12642" y="3355"/>
                    <a:pt x="12315" y="3207"/>
                    <a:pt x="11989" y="3064"/>
                  </a:cubicBezTo>
                  <a:cubicBezTo>
                    <a:pt x="11959" y="3046"/>
                    <a:pt x="11935" y="3040"/>
                    <a:pt x="11906" y="3029"/>
                  </a:cubicBezTo>
                  <a:cubicBezTo>
                    <a:pt x="11763" y="2957"/>
                    <a:pt x="11615" y="2898"/>
                    <a:pt x="11472" y="2839"/>
                  </a:cubicBezTo>
                  <a:cubicBezTo>
                    <a:pt x="11371" y="2803"/>
                    <a:pt x="11276" y="2761"/>
                    <a:pt x="11175" y="2720"/>
                  </a:cubicBezTo>
                  <a:cubicBezTo>
                    <a:pt x="11057" y="2672"/>
                    <a:pt x="10938" y="2625"/>
                    <a:pt x="10813" y="2571"/>
                  </a:cubicBezTo>
                  <a:cubicBezTo>
                    <a:pt x="10659" y="2506"/>
                    <a:pt x="10504" y="2447"/>
                    <a:pt x="10344" y="2387"/>
                  </a:cubicBezTo>
                  <a:cubicBezTo>
                    <a:pt x="10314" y="2381"/>
                    <a:pt x="10297" y="2364"/>
                    <a:pt x="10267" y="2358"/>
                  </a:cubicBezTo>
                  <a:cubicBezTo>
                    <a:pt x="10101" y="2292"/>
                    <a:pt x="9923" y="2227"/>
                    <a:pt x="9750" y="2168"/>
                  </a:cubicBezTo>
                  <a:cubicBezTo>
                    <a:pt x="9738" y="2156"/>
                    <a:pt x="9732" y="2156"/>
                    <a:pt x="9715" y="2150"/>
                  </a:cubicBezTo>
                  <a:cubicBezTo>
                    <a:pt x="9703" y="2144"/>
                    <a:pt x="9691" y="2138"/>
                    <a:pt x="9679" y="2138"/>
                  </a:cubicBezTo>
                  <a:cubicBezTo>
                    <a:pt x="9596" y="2108"/>
                    <a:pt x="9513" y="2084"/>
                    <a:pt x="9442" y="2055"/>
                  </a:cubicBezTo>
                  <a:cubicBezTo>
                    <a:pt x="9287" y="2001"/>
                    <a:pt x="9139" y="1948"/>
                    <a:pt x="8978" y="1900"/>
                  </a:cubicBezTo>
                  <a:cubicBezTo>
                    <a:pt x="8830" y="1847"/>
                    <a:pt x="8681" y="1799"/>
                    <a:pt x="8533" y="1752"/>
                  </a:cubicBezTo>
                  <a:cubicBezTo>
                    <a:pt x="8355" y="1693"/>
                    <a:pt x="8177" y="1633"/>
                    <a:pt x="7999" y="1580"/>
                  </a:cubicBezTo>
                  <a:cubicBezTo>
                    <a:pt x="7838" y="1526"/>
                    <a:pt x="7684" y="1473"/>
                    <a:pt x="7518" y="1431"/>
                  </a:cubicBezTo>
                  <a:cubicBezTo>
                    <a:pt x="7476" y="1413"/>
                    <a:pt x="7429" y="1402"/>
                    <a:pt x="7375" y="1384"/>
                  </a:cubicBezTo>
                  <a:cubicBezTo>
                    <a:pt x="7197" y="1336"/>
                    <a:pt x="7019" y="1289"/>
                    <a:pt x="6841" y="1235"/>
                  </a:cubicBezTo>
                  <a:cubicBezTo>
                    <a:pt x="6597" y="1170"/>
                    <a:pt x="6354" y="1105"/>
                    <a:pt x="6110" y="1045"/>
                  </a:cubicBezTo>
                  <a:cubicBezTo>
                    <a:pt x="5968" y="1010"/>
                    <a:pt x="5819" y="968"/>
                    <a:pt x="5677" y="932"/>
                  </a:cubicBezTo>
                  <a:lnTo>
                    <a:pt x="5119" y="802"/>
                  </a:lnTo>
                  <a:cubicBezTo>
                    <a:pt x="4899" y="748"/>
                    <a:pt x="4673" y="695"/>
                    <a:pt x="4448" y="653"/>
                  </a:cubicBezTo>
                  <a:cubicBezTo>
                    <a:pt x="4388" y="636"/>
                    <a:pt x="4335" y="624"/>
                    <a:pt x="4276" y="612"/>
                  </a:cubicBezTo>
                  <a:cubicBezTo>
                    <a:pt x="4133" y="588"/>
                    <a:pt x="3991" y="564"/>
                    <a:pt x="3854" y="535"/>
                  </a:cubicBezTo>
                  <a:cubicBezTo>
                    <a:pt x="3842" y="535"/>
                    <a:pt x="3830" y="529"/>
                    <a:pt x="3812" y="529"/>
                  </a:cubicBezTo>
                  <a:cubicBezTo>
                    <a:pt x="3801" y="517"/>
                    <a:pt x="3795" y="517"/>
                    <a:pt x="3783" y="517"/>
                  </a:cubicBezTo>
                  <a:cubicBezTo>
                    <a:pt x="3694" y="505"/>
                    <a:pt x="3605" y="481"/>
                    <a:pt x="3515" y="469"/>
                  </a:cubicBezTo>
                  <a:lnTo>
                    <a:pt x="3141" y="398"/>
                  </a:lnTo>
                  <a:cubicBezTo>
                    <a:pt x="2951" y="368"/>
                    <a:pt x="2773" y="339"/>
                    <a:pt x="2589" y="309"/>
                  </a:cubicBezTo>
                  <a:cubicBezTo>
                    <a:pt x="2577" y="309"/>
                    <a:pt x="2559" y="303"/>
                    <a:pt x="2548" y="303"/>
                  </a:cubicBezTo>
                  <a:cubicBezTo>
                    <a:pt x="2476" y="291"/>
                    <a:pt x="2405" y="273"/>
                    <a:pt x="2340" y="267"/>
                  </a:cubicBezTo>
                  <a:cubicBezTo>
                    <a:pt x="2316" y="267"/>
                    <a:pt x="2292" y="261"/>
                    <a:pt x="2269" y="261"/>
                  </a:cubicBezTo>
                  <a:cubicBezTo>
                    <a:pt x="2221" y="250"/>
                    <a:pt x="2174" y="244"/>
                    <a:pt x="2132" y="238"/>
                  </a:cubicBezTo>
                  <a:cubicBezTo>
                    <a:pt x="2043" y="220"/>
                    <a:pt x="1954" y="214"/>
                    <a:pt x="1865" y="202"/>
                  </a:cubicBezTo>
                  <a:cubicBezTo>
                    <a:pt x="1716" y="178"/>
                    <a:pt x="1574" y="155"/>
                    <a:pt x="1425" y="143"/>
                  </a:cubicBezTo>
                  <a:cubicBezTo>
                    <a:pt x="1241" y="113"/>
                    <a:pt x="1045" y="89"/>
                    <a:pt x="855" y="66"/>
                  </a:cubicBezTo>
                  <a:cubicBezTo>
                    <a:pt x="647" y="42"/>
                    <a:pt x="446" y="24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64" name="Google Shape;2364;p67"/>
            <p:cNvSpPr/>
            <p:nvPr/>
          </p:nvSpPr>
          <p:spPr>
            <a:xfrm rot="10800000">
              <a:off x="7634657" y="592450"/>
              <a:ext cx="479025" cy="560721"/>
            </a:xfrm>
            <a:custGeom>
              <a:avLst/>
              <a:gdLst/>
              <a:ahLst/>
              <a:cxnLst/>
              <a:rect l="l" t="t" r="r" b="b"/>
              <a:pathLst>
                <a:path w="11170" h="13075" extrusionOk="0">
                  <a:moveTo>
                    <a:pt x="894" y="0"/>
                  </a:moveTo>
                  <a:cubicBezTo>
                    <a:pt x="425" y="0"/>
                    <a:pt x="40" y="272"/>
                    <a:pt x="24" y="991"/>
                  </a:cubicBezTo>
                  <a:cubicBezTo>
                    <a:pt x="0" y="2404"/>
                    <a:pt x="374" y="4346"/>
                    <a:pt x="938" y="5652"/>
                  </a:cubicBezTo>
                  <a:cubicBezTo>
                    <a:pt x="1538" y="7065"/>
                    <a:pt x="2904" y="7997"/>
                    <a:pt x="4282" y="8680"/>
                  </a:cubicBezTo>
                  <a:cubicBezTo>
                    <a:pt x="5659" y="9369"/>
                    <a:pt x="7132" y="9904"/>
                    <a:pt x="8307" y="10901"/>
                  </a:cubicBezTo>
                  <a:cubicBezTo>
                    <a:pt x="9163" y="11620"/>
                    <a:pt x="9834" y="12576"/>
                    <a:pt x="10837" y="13074"/>
                  </a:cubicBezTo>
                  <a:cubicBezTo>
                    <a:pt x="11170" y="12522"/>
                    <a:pt x="11152" y="11792"/>
                    <a:pt x="10914" y="11186"/>
                  </a:cubicBezTo>
                  <a:cubicBezTo>
                    <a:pt x="10677" y="10569"/>
                    <a:pt x="10249" y="10046"/>
                    <a:pt x="9816" y="9559"/>
                  </a:cubicBezTo>
                  <a:cubicBezTo>
                    <a:pt x="8046" y="7606"/>
                    <a:pt x="5855" y="6026"/>
                    <a:pt x="4371" y="3847"/>
                  </a:cubicBezTo>
                  <a:cubicBezTo>
                    <a:pt x="3652" y="2790"/>
                    <a:pt x="3106" y="1335"/>
                    <a:pt x="2108" y="492"/>
                  </a:cubicBezTo>
                  <a:cubicBezTo>
                    <a:pt x="1762" y="201"/>
                    <a:pt x="1297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65" name="Google Shape;2365;p67"/>
            <p:cNvSpPr/>
            <p:nvPr/>
          </p:nvSpPr>
          <p:spPr>
            <a:xfrm rot="10800000">
              <a:off x="7583713" y="-29896"/>
              <a:ext cx="833513" cy="1310952"/>
            </a:xfrm>
            <a:custGeom>
              <a:avLst/>
              <a:gdLst/>
              <a:ahLst/>
              <a:cxnLst/>
              <a:rect l="l" t="t" r="r" b="b"/>
              <a:pathLst>
                <a:path w="19436" h="30569" extrusionOk="0">
                  <a:moveTo>
                    <a:pt x="0" y="0"/>
                  </a:moveTo>
                  <a:lnTo>
                    <a:pt x="0" y="0"/>
                  </a:lnTo>
                  <a:cubicBezTo>
                    <a:pt x="927" y="695"/>
                    <a:pt x="1734" y="1497"/>
                    <a:pt x="2358" y="2512"/>
                  </a:cubicBezTo>
                  <a:cubicBezTo>
                    <a:pt x="2306" y="2503"/>
                    <a:pt x="2256" y="2499"/>
                    <a:pt x="2206" y="2499"/>
                  </a:cubicBezTo>
                  <a:cubicBezTo>
                    <a:pt x="1881" y="2499"/>
                    <a:pt x="1590" y="2677"/>
                    <a:pt x="1384" y="2939"/>
                  </a:cubicBezTo>
                  <a:cubicBezTo>
                    <a:pt x="1283" y="3070"/>
                    <a:pt x="1200" y="3207"/>
                    <a:pt x="1146" y="3367"/>
                  </a:cubicBezTo>
                  <a:cubicBezTo>
                    <a:pt x="1075" y="3563"/>
                    <a:pt x="1045" y="3789"/>
                    <a:pt x="1069" y="3996"/>
                  </a:cubicBezTo>
                  <a:cubicBezTo>
                    <a:pt x="1146" y="4745"/>
                    <a:pt x="1699" y="5356"/>
                    <a:pt x="2257" y="5867"/>
                  </a:cubicBezTo>
                  <a:cubicBezTo>
                    <a:pt x="2809" y="6383"/>
                    <a:pt x="3426" y="6882"/>
                    <a:pt x="3717" y="7571"/>
                  </a:cubicBezTo>
                  <a:cubicBezTo>
                    <a:pt x="4127" y="8515"/>
                    <a:pt x="3866" y="9608"/>
                    <a:pt x="3979" y="10623"/>
                  </a:cubicBezTo>
                  <a:cubicBezTo>
                    <a:pt x="3985" y="10641"/>
                    <a:pt x="3985" y="10647"/>
                    <a:pt x="3985" y="10659"/>
                  </a:cubicBezTo>
                  <a:lnTo>
                    <a:pt x="3985" y="10683"/>
                  </a:lnTo>
                  <a:lnTo>
                    <a:pt x="3985" y="10706"/>
                  </a:lnTo>
                  <a:cubicBezTo>
                    <a:pt x="3991" y="10736"/>
                    <a:pt x="3991" y="10766"/>
                    <a:pt x="3997" y="10795"/>
                  </a:cubicBezTo>
                  <a:cubicBezTo>
                    <a:pt x="4008" y="10825"/>
                    <a:pt x="4008" y="10855"/>
                    <a:pt x="4014" y="10884"/>
                  </a:cubicBezTo>
                  <a:cubicBezTo>
                    <a:pt x="4020" y="10926"/>
                    <a:pt x="4026" y="10968"/>
                    <a:pt x="4038" y="11009"/>
                  </a:cubicBezTo>
                  <a:cubicBezTo>
                    <a:pt x="4044" y="11039"/>
                    <a:pt x="4050" y="11074"/>
                    <a:pt x="4056" y="11116"/>
                  </a:cubicBezTo>
                  <a:cubicBezTo>
                    <a:pt x="4074" y="11152"/>
                    <a:pt x="4080" y="11187"/>
                    <a:pt x="4086" y="11223"/>
                  </a:cubicBezTo>
                  <a:cubicBezTo>
                    <a:pt x="4097" y="11264"/>
                    <a:pt x="4109" y="11300"/>
                    <a:pt x="4115" y="11336"/>
                  </a:cubicBezTo>
                  <a:cubicBezTo>
                    <a:pt x="4133" y="11389"/>
                    <a:pt x="4145" y="11437"/>
                    <a:pt x="4163" y="11478"/>
                  </a:cubicBezTo>
                  <a:cubicBezTo>
                    <a:pt x="4163" y="11502"/>
                    <a:pt x="4169" y="11514"/>
                    <a:pt x="4175" y="11538"/>
                  </a:cubicBezTo>
                  <a:cubicBezTo>
                    <a:pt x="4198" y="11597"/>
                    <a:pt x="4216" y="11650"/>
                    <a:pt x="4234" y="11698"/>
                  </a:cubicBezTo>
                  <a:cubicBezTo>
                    <a:pt x="4246" y="11722"/>
                    <a:pt x="4252" y="11739"/>
                    <a:pt x="4258" y="11757"/>
                  </a:cubicBezTo>
                  <a:cubicBezTo>
                    <a:pt x="4264" y="11787"/>
                    <a:pt x="4282" y="11829"/>
                    <a:pt x="4293" y="11858"/>
                  </a:cubicBezTo>
                  <a:cubicBezTo>
                    <a:pt x="4311" y="11912"/>
                    <a:pt x="4335" y="11953"/>
                    <a:pt x="4353" y="12001"/>
                  </a:cubicBezTo>
                  <a:cubicBezTo>
                    <a:pt x="4377" y="12048"/>
                    <a:pt x="4400" y="12108"/>
                    <a:pt x="4430" y="12161"/>
                  </a:cubicBezTo>
                  <a:cubicBezTo>
                    <a:pt x="4454" y="12197"/>
                    <a:pt x="4472" y="12244"/>
                    <a:pt x="4495" y="12286"/>
                  </a:cubicBezTo>
                  <a:cubicBezTo>
                    <a:pt x="4513" y="12327"/>
                    <a:pt x="4531" y="12357"/>
                    <a:pt x="4549" y="12387"/>
                  </a:cubicBezTo>
                  <a:cubicBezTo>
                    <a:pt x="4555" y="12399"/>
                    <a:pt x="4572" y="12422"/>
                    <a:pt x="4578" y="12434"/>
                  </a:cubicBezTo>
                  <a:cubicBezTo>
                    <a:pt x="4608" y="12488"/>
                    <a:pt x="4638" y="12535"/>
                    <a:pt x="4667" y="12577"/>
                  </a:cubicBezTo>
                  <a:cubicBezTo>
                    <a:pt x="4703" y="12630"/>
                    <a:pt x="4733" y="12684"/>
                    <a:pt x="4768" y="12731"/>
                  </a:cubicBezTo>
                  <a:cubicBezTo>
                    <a:pt x="4810" y="12791"/>
                    <a:pt x="4852" y="12862"/>
                    <a:pt x="4899" y="12921"/>
                  </a:cubicBezTo>
                  <a:cubicBezTo>
                    <a:pt x="4935" y="12981"/>
                    <a:pt x="4976" y="13028"/>
                    <a:pt x="5024" y="13087"/>
                  </a:cubicBezTo>
                  <a:cubicBezTo>
                    <a:pt x="5065" y="13147"/>
                    <a:pt x="5119" y="13218"/>
                    <a:pt x="5172" y="13277"/>
                  </a:cubicBezTo>
                  <a:cubicBezTo>
                    <a:pt x="5214" y="13337"/>
                    <a:pt x="5267" y="13396"/>
                    <a:pt x="5321" y="13456"/>
                  </a:cubicBezTo>
                  <a:cubicBezTo>
                    <a:pt x="5362" y="13503"/>
                    <a:pt x="5410" y="13557"/>
                    <a:pt x="5463" y="13610"/>
                  </a:cubicBezTo>
                  <a:cubicBezTo>
                    <a:pt x="6057" y="14245"/>
                    <a:pt x="6775" y="14809"/>
                    <a:pt x="7518" y="15314"/>
                  </a:cubicBezTo>
                  <a:cubicBezTo>
                    <a:pt x="7708" y="15451"/>
                    <a:pt x="7910" y="15575"/>
                    <a:pt x="8106" y="15700"/>
                  </a:cubicBezTo>
                  <a:cubicBezTo>
                    <a:pt x="8111" y="15712"/>
                    <a:pt x="8117" y="15718"/>
                    <a:pt x="8123" y="15718"/>
                  </a:cubicBezTo>
                  <a:cubicBezTo>
                    <a:pt x="8236" y="15789"/>
                    <a:pt x="8343" y="15860"/>
                    <a:pt x="8450" y="15926"/>
                  </a:cubicBezTo>
                  <a:cubicBezTo>
                    <a:pt x="8539" y="15979"/>
                    <a:pt x="8622" y="16039"/>
                    <a:pt x="8711" y="16086"/>
                  </a:cubicBezTo>
                  <a:cubicBezTo>
                    <a:pt x="9335" y="16472"/>
                    <a:pt x="9994" y="16876"/>
                    <a:pt x="10730" y="16882"/>
                  </a:cubicBezTo>
                  <a:cubicBezTo>
                    <a:pt x="10744" y="16882"/>
                    <a:pt x="10759" y="16882"/>
                    <a:pt x="10773" y="16882"/>
                  </a:cubicBezTo>
                  <a:cubicBezTo>
                    <a:pt x="11535" y="16882"/>
                    <a:pt x="12271" y="16468"/>
                    <a:pt x="13029" y="16468"/>
                  </a:cubicBezTo>
                  <a:cubicBezTo>
                    <a:pt x="13111" y="16468"/>
                    <a:pt x="13194" y="16473"/>
                    <a:pt x="13277" y="16484"/>
                  </a:cubicBezTo>
                  <a:cubicBezTo>
                    <a:pt x="14352" y="16638"/>
                    <a:pt x="15053" y="17731"/>
                    <a:pt x="15267" y="18800"/>
                  </a:cubicBezTo>
                  <a:cubicBezTo>
                    <a:pt x="15475" y="19869"/>
                    <a:pt x="15356" y="20967"/>
                    <a:pt x="15587" y="22036"/>
                  </a:cubicBezTo>
                  <a:cubicBezTo>
                    <a:pt x="15825" y="23123"/>
                    <a:pt x="16401" y="24102"/>
                    <a:pt x="16846" y="25135"/>
                  </a:cubicBezTo>
                  <a:cubicBezTo>
                    <a:pt x="17606" y="26863"/>
                    <a:pt x="17968" y="28698"/>
                    <a:pt x="18188" y="30569"/>
                  </a:cubicBezTo>
                  <a:lnTo>
                    <a:pt x="19251" y="30569"/>
                  </a:lnTo>
                  <a:cubicBezTo>
                    <a:pt x="19221" y="29815"/>
                    <a:pt x="19221" y="29055"/>
                    <a:pt x="19269" y="28289"/>
                  </a:cubicBezTo>
                  <a:cubicBezTo>
                    <a:pt x="19310" y="26893"/>
                    <a:pt x="19435" y="25432"/>
                    <a:pt x="18859" y="24156"/>
                  </a:cubicBezTo>
                  <a:cubicBezTo>
                    <a:pt x="18331" y="22992"/>
                    <a:pt x="17256" y="22054"/>
                    <a:pt x="17119" y="20795"/>
                  </a:cubicBezTo>
                  <a:cubicBezTo>
                    <a:pt x="17054" y="20207"/>
                    <a:pt x="17208" y="19637"/>
                    <a:pt x="17179" y="19049"/>
                  </a:cubicBezTo>
                  <a:cubicBezTo>
                    <a:pt x="17113" y="17523"/>
                    <a:pt x="15855" y="16294"/>
                    <a:pt x="14465" y="15641"/>
                  </a:cubicBezTo>
                  <a:cubicBezTo>
                    <a:pt x="13076" y="14999"/>
                    <a:pt x="11538" y="14768"/>
                    <a:pt x="10095" y="14239"/>
                  </a:cubicBezTo>
                  <a:cubicBezTo>
                    <a:pt x="8658" y="13723"/>
                    <a:pt x="7245" y="12773"/>
                    <a:pt x="6781" y="11318"/>
                  </a:cubicBezTo>
                  <a:cubicBezTo>
                    <a:pt x="6455" y="10267"/>
                    <a:pt x="6657" y="9079"/>
                    <a:pt x="6461" y="8022"/>
                  </a:cubicBezTo>
                  <a:cubicBezTo>
                    <a:pt x="6395" y="7648"/>
                    <a:pt x="6277" y="7292"/>
                    <a:pt x="6069" y="6965"/>
                  </a:cubicBezTo>
                  <a:cubicBezTo>
                    <a:pt x="5588" y="6205"/>
                    <a:pt x="4727" y="5807"/>
                    <a:pt x="4050" y="5226"/>
                  </a:cubicBezTo>
                  <a:cubicBezTo>
                    <a:pt x="3361" y="4656"/>
                    <a:pt x="2821" y="3676"/>
                    <a:pt x="3266" y="2892"/>
                  </a:cubicBezTo>
                  <a:cubicBezTo>
                    <a:pt x="3367" y="2696"/>
                    <a:pt x="3539" y="2518"/>
                    <a:pt x="3510" y="2304"/>
                  </a:cubicBezTo>
                  <a:cubicBezTo>
                    <a:pt x="3486" y="2096"/>
                    <a:pt x="3302" y="1960"/>
                    <a:pt x="3130" y="1853"/>
                  </a:cubicBezTo>
                  <a:cubicBezTo>
                    <a:pt x="2120" y="1182"/>
                    <a:pt x="1075" y="558"/>
                    <a:pt x="0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66" name="Google Shape;2366;p67"/>
            <p:cNvSpPr/>
            <p:nvPr/>
          </p:nvSpPr>
          <p:spPr>
            <a:xfrm rot="10800000">
              <a:off x="8048721" y="-29896"/>
              <a:ext cx="1095283" cy="1310437"/>
            </a:xfrm>
            <a:custGeom>
              <a:avLst/>
              <a:gdLst/>
              <a:ahLst/>
              <a:cxnLst/>
              <a:rect l="l" t="t" r="r" b="b"/>
              <a:pathLst>
                <a:path w="25540" h="30557" extrusionOk="0">
                  <a:moveTo>
                    <a:pt x="0" y="0"/>
                  </a:moveTo>
                  <a:lnTo>
                    <a:pt x="0" y="8675"/>
                  </a:lnTo>
                  <a:cubicBezTo>
                    <a:pt x="481" y="9477"/>
                    <a:pt x="897" y="10308"/>
                    <a:pt x="1182" y="11205"/>
                  </a:cubicBezTo>
                  <a:cubicBezTo>
                    <a:pt x="1491" y="12203"/>
                    <a:pt x="1616" y="13254"/>
                    <a:pt x="2043" y="14210"/>
                  </a:cubicBezTo>
                  <a:cubicBezTo>
                    <a:pt x="2518" y="15272"/>
                    <a:pt x="3320" y="16151"/>
                    <a:pt x="3931" y="17137"/>
                  </a:cubicBezTo>
                  <a:cubicBezTo>
                    <a:pt x="5250" y="19245"/>
                    <a:pt x="5529" y="22036"/>
                    <a:pt x="4632" y="24292"/>
                  </a:cubicBezTo>
                  <a:lnTo>
                    <a:pt x="4519" y="24559"/>
                  </a:lnTo>
                  <a:cubicBezTo>
                    <a:pt x="4181" y="25314"/>
                    <a:pt x="3694" y="26014"/>
                    <a:pt x="3070" y="26584"/>
                  </a:cubicBezTo>
                  <a:cubicBezTo>
                    <a:pt x="2358" y="27237"/>
                    <a:pt x="1509" y="27718"/>
                    <a:pt x="749" y="28330"/>
                  </a:cubicBezTo>
                  <a:cubicBezTo>
                    <a:pt x="737" y="28336"/>
                    <a:pt x="725" y="28354"/>
                    <a:pt x="713" y="28360"/>
                  </a:cubicBezTo>
                  <a:cubicBezTo>
                    <a:pt x="594" y="28455"/>
                    <a:pt x="475" y="28573"/>
                    <a:pt x="446" y="28722"/>
                  </a:cubicBezTo>
                  <a:cubicBezTo>
                    <a:pt x="383" y="29089"/>
                    <a:pt x="869" y="29257"/>
                    <a:pt x="1250" y="29257"/>
                  </a:cubicBezTo>
                  <a:cubicBezTo>
                    <a:pt x="1263" y="29257"/>
                    <a:pt x="1276" y="29257"/>
                    <a:pt x="1289" y="29256"/>
                  </a:cubicBezTo>
                  <a:cubicBezTo>
                    <a:pt x="6118" y="29159"/>
                    <a:pt x="10806" y="27164"/>
                    <a:pt x="15591" y="27164"/>
                  </a:cubicBezTo>
                  <a:cubicBezTo>
                    <a:pt x="16083" y="27164"/>
                    <a:pt x="16577" y="27185"/>
                    <a:pt x="17072" y="27231"/>
                  </a:cubicBezTo>
                  <a:cubicBezTo>
                    <a:pt x="19055" y="27416"/>
                    <a:pt x="21062" y="28057"/>
                    <a:pt x="22470" y="29458"/>
                  </a:cubicBezTo>
                  <a:cubicBezTo>
                    <a:pt x="22808" y="29791"/>
                    <a:pt x="23099" y="30165"/>
                    <a:pt x="23366" y="30557"/>
                  </a:cubicBezTo>
                  <a:lnTo>
                    <a:pt x="25539" y="30557"/>
                  </a:lnTo>
                  <a:cubicBezTo>
                    <a:pt x="25201" y="29666"/>
                    <a:pt x="24910" y="28752"/>
                    <a:pt x="24578" y="27855"/>
                  </a:cubicBezTo>
                  <a:cubicBezTo>
                    <a:pt x="24132" y="26614"/>
                    <a:pt x="23622" y="25414"/>
                    <a:pt x="22856" y="24358"/>
                  </a:cubicBezTo>
                  <a:cubicBezTo>
                    <a:pt x="20694" y="21430"/>
                    <a:pt x="16941" y="20278"/>
                    <a:pt x="13723" y="18592"/>
                  </a:cubicBezTo>
                  <a:cubicBezTo>
                    <a:pt x="10433" y="16870"/>
                    <a:pt x="7536" y="14435"/>
                    <a:pt x="5261" y="11508"/>
                  </a:cubicBezTo>
                  <a:cubicBezTo>
                    <a:pt x="4970" y="11134"/>
                    <a:pt x="4691" y="10748"/>
                    <a:pt x="4484" y="10320"/>
                  </a:cubicBezTo>
                  <a:cubicBezTo>
                    <a:pt x="4389" y="10136"/>
                    <a:pt x="4311" y="9934"/>
                    <a:pt x="4252" y="9738"/>
                  </a:cubicBezTo>
                  <a:cubicBezTo>
                    <a:pt x="4009" y="8865"/>
                    <a:pt x="4163" y="7939"/>
                    <a:pt x="3973" y="7054"/>
                  </a:cubicBezTo>
                  <a:cubicBezTo>
                    <a:pt x="3724" y="5950"/>
                    <a:pt x="2762" y="5867"/>
                    <a:pt x="2102" y="5136"/>
                  </a:cubicBezTo>
                  <a:cubicBezTo>
                    <a:pt x="1491" y="4454"/>
                    <a:pt x="933" y="3385"/>
                    <a:pt x="725" y="2506"/>
                  </a:cubicBezTo>
                  <a:cubicBezTo>
                    <a:pt x="517" y="1621"/>
                    <a:pt x="475" y="75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67" name="Google Shape;2367;p67"/>
            <p:cNvSpPr/>
            <p:nvPr/>
          </p:nvSpPr>
          <p:spPr>
            <a:xfrm rot="10800000">
              <a:off x="8026292" y="-29896"/>
              <a:ext cx="1116940" cy="1351221"/>
            </a:xfrm>
            <a:custGeom>
              <a:avLst/>
              <a:gdLst/>
              <a:ahLst/>
              <a:cxnLst/>
              <a:rect l="l" t="t" r="r" b="b"/>
              <a:pathLst>
                <a:path w="26045" h="31508" extrusionOk="0">
                  <a:moveTo>
                    <a:pt x="0" y="1"/>
                  </a:moveTo>
                  <a:lnTo>
                    <a:pt x="0" y="8587"/>
                  </a:lnTo>
                  <a:cubicBezTo>
                    <a:pt x="404" y="9234"/>
                    <a:pt x="784" y="9894"/>
                    <a:pt x="1087" y="10582"/>
                  </a:cubicBezTo>
                  <a:cubicBezTo>
                    <a:pt x="1218" y="10903"/>
                    <a:pt x="1354" y="11230"/>
                    <a:pt x="1455" y="11568"/>
                  </a:cubicBezTo>
                  <a:cubicBezTo>
                    <a:pt x="1770" y="12572"/>
                    <a:pt x="1900" y="13629"/>
                    <a:pt x="2328" y="14585"/>
                  </a:cubicBezTo>
                  <a:cubicBezTo>
                    <a:pt x="2785" y="15647"/>
                    <a:pt x="3593" y="16514"/>
                    <a:pt x="4210" y="17506"/>
                  </a:cubicBezTo>
                  <a:cubicBezTo>
                    <a:pt x="5635" y="19804"/>
                    <a:pt x="5843" y="22904"/>
                    <a:pt x="4626" y="25249"/>
                  </a:cubicBezTo>
                  <a:cubicBezTo>
                    <a:pt x="4596" y="25303"/>
                    <a:pt x="4567" y="25362"/>
                    <a:pt x="4537" y="25415"/>
                  </a:cubicBezTo>
                  <a:cubicBezTo>
                    <a:pt x="4240" y="25979"/>
                    <a:pt x="3830" y="26496"/>
                    <a:pt x="3343" y="26953"/>
                  </a:cubicBezTo>
                  <a:cubicBezTo>
                    <a:pt x="2613" y="27618"/>
                    <a:pt x="1746" y="28105"/>
                    <a:pt x="980" y="28735"/>
                  </a:cubicBezTo>
                  <a:cubicBezTo>
                    <a:pt x="855" y="28830"/>
                    <a:pt x="737" y="28937"/>
                    <a:pt x="707" y="29085"/>
                  </a:cubicBezTo>
                  <a:cubicBezTo>
                    <a:pt x="695" y="29162"/>
                    <a:pt x="707" y="29228"/>
                    <a:pt x="737" y="29287"/>
                  </a:cubicBezTo>
                  <a:cubicBezTo>
                    <a:pt x="846" y="29518"/>
                    <a:pt x="1227" y="29626"/>
                    <a:pt x="1531" y="29626"/>
                  </a:cubicBezTo>
                  <a:cubicBezTo>
                    <a:pt x="1540" y="29626"/>
                    <a:pt x="1548" y="29626"/>
                    <a:pt x="1556" y="29625"/>
                  </a:cubicBezTo>
                  <a:cubicBezTo>
                    <a:pt x="6384" y="29523"/>
                    <a:pt x="11085" y="27528"/>
                    <a:pt x="15867" y="27528"/>
                  </a:cubicBezTo>
                  <a:cubicBezTo>
                    <a:pt x="16355" y="27528"/>
                    <a:pt x="16843" y="27549"/>
                    <a:pt x="17333" y="27595"/>
                  </a:cubicBezTo>
                  <a:cubicBezTo>
                    <a:pt x="19310" y="27785"/>
                    <a:pt x="21311" y="28426"/>
                    <a:pt x="22725" y="29821"/>
                  </a:cubicBezTo>
                  <a:cubicBezTo>
                    <a:pt x="23229" y="30320"/>
                    <a:pt x="23627" y="30902"/>
                    <a:pt x="23995" y="31508"/>
                  </a:cubicBezTo>
                  <a:lnTo>
                    <a:pt x="26044" y="31508"/>
                  </a:lnTo>
                  <a:cubicBezTo>
                    <a:pt x="25640" y="30552"/>
                    <a:pt x="25314" y="29548"/>
                    <a:pt x="24981" y="28586"/>
                  </a:cubicBezTo>
                  <a:cubicBezTo>
                    <a:pt x="24512" y="27221"/>
                    <a:pt x="23989" y="25890"/>
                    <a:pt x="23140" y="24738"/>
                  </a:cubicBezTo>
                  <a:cubicBezTo>
                    <a:pt x="20979" y="21805"/>
                    <a:pt x="17232" y="20665"/>
                    <a:pt x="14008" y="18973"/>
                  </a:cubicBezTo>
                  <a:cubicBezTo>
                    <a:pt x="10718" y="17245"/>
                    <a:pt x="7809" y="14816"/>
                    <a:pt x="5546" y="11889"/>
                  </a:cubicBezTo>
                  <a:cubicBezTo>
                    <a:pt x="5338" y="11622"/>
                    <a:pt x="5131" y="11342"/>
                    <a:pt x="4952" y="11046"/>
                  </a:cubicBezTo>
                  <a:cubicBezTo>
                    <a:pt x="4774" y="10749"/>
                    <a:pt x="4626" y="10446"/>
                    <a:pt x="4531" y="10113"/>
                  </a:cubicBezTo>
                  <a:cubicBezTo>
                    <a:pt x="4287" y="9246"/>
                    <a:pt x="4448" y="8314"/>
                    <a:pt x="4246" y="7435"/>
                  </a:cubicBezTo>
                  <a:cubicBezTo>
                    <a:pt x="4008" y="6337"/>
                    <a:pt x="3046" y="6248"/>
                    <a:pt x="2375" y="5511"/>
                  </a:cubicBezTo>
                  <a:cubicBezTo>
                    <a:pt x="1776" y="4829"/>
                    <a:pt x="1218" y="3760"/>
                    <a:pt x="1010" y="2887"/>
                  </a:cubicBezTo>
                  <a:cubicBezTo>
                    <a:pt x="766" y="1854"/>
                    <a:pt x="75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68" name="Google Shape;2368;p67"/>
            <p:cNvSpPr/>
            <p:nvPr/>
          </p:nvSpPr>
          <p:spPr>
            <a:xfrm rot="10800000">
              <a:off x="8930822" y="830034"/>
              <a:ext cx="212667" cy="491505"/>
            </a:xfrm>
            <a:custGeom>
              <a:avLst/>
              <a:gdLst/>
              <a:ahLst/>
              <a:cxnLst/>
              <a:rect l="l" t="t" r="r" b="b"/>
              <a:pathLst>
                <a:path w="4959" h="11461" extrusionOk="0">
                  <a:moveTo>
                    <a:pt x="0" y="0"/>
                  </a:moveTo>
                  <a:lnTo>
                    <a:pt x="0" y="8586"/>
                  </a:lnTo>
                  <a:cubicBezTo>
                    <a:pt x="404" y="9234"/>
                    <a:pt x="778" y="9893"/>
                    <a:pt x="1087" y="10581"/>
                  </a:cubicBezTo>
                  <a:cubicBezTo>
                    <a:pt x="1562" y="10908"/>
                    <a:pt x="2055" y="11175"/>
                    <a:pt x="2607" y="11342"/>
                  </a:cubicBezTo>
                  <a:cubicBezTo>
                    <a:pt x="2892" y="11419"/>
                    <a:pt x="3193" y="11460"/>
                    <a:pt x="3492" y="11460"/>
                  </a:cubicBezTo>
                  <a:cubicBezTo>
                    <a:pt x="3835" y="11460"/>
                    <a:pt x="4175" y="11406"/>
                    <a:pt x="4483" y="11288"/>
                  </a:cubicBezTo>
                  <a:cubicBezTo>
                    <a:pt x="4656" y="11223"/>
                    <a:pt x="4810" y="11140"/>
                    <a:pt x="4958" y="11033"/>
                  </a:cubicBezTo>
                  <a:cubicBezTo>
                    <a:pt x="4780" y="10736"/>
                    <a:pt x="4632" y="10433"/>
                    <a:pt x="4531" y="10112"/>
                  </a:cubicBezTo>
                  <a:cubicBezTo>
                    <a:pt x="4282" y="9245"/>
                    <a:pt x="4448" y="8313"/>
                    <a:pt x="4246" y="7434"/>
                  </a:cubicBezTo>
                  <a:cubicBezTo>
                    <a:pt x="4008" y="6336"/>
                    <a:pt x="3046" y="6247"/>
                    <a:pt x="2375" y="5510"/>
                  </a:cubicBezTo>
                  <a:cubicBezTo>
                    <a:pt x="1776" y="4828"/>
                    <a:pt x="1218" y="3759"/>
                    <a:pt x="1010" y="2886"/>
                  </a:cubicBezTo>
                  <a:cubicBezTo>
                    <a:pt x="766" y="1853"/>
                    <a:pt x="748" y="83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69" name="Google Shape;2369;p67"/>
            <p:cNvSpPr/>
            <p:nvPr/>
          </p:nvSpPr>
          <p:spPr>
            <a:xfrm rot="10800000">
              <a:off x="8026292" y="-29907"/>
              <a:ext cx="1087178" cy="265029"/>
            </a:xfrm>
            <a:custGeom>
              <a:avLst/>
              <a:gdLst/>
              <a:ahLst/>
              <a:cxnLst/>
              <a:rect l="l" t="t" r="r" b="b"/>
              <a:pathLst>
                <a:path w="25351" h="6180" extrusionOk="0">
                  <a:moveTo>
                    <a:pt x="13705" y="0"/>
                  </a:moveTo>
                  <a:cubicBezTo>
                    <a:pt x="11896" y="0"/>
                    <a:pt x="10117" y="493"/>
                    <a:pt x="8409" y="1097"/>
                  </a:cubicBezTo>
                  <a:cubicBezTo>
                    <a:pt x="7471" y="1424"/>
                    <a:pt x="6463" y="1786"/>
                    <a:pt x="5497" y="1786"/>
                  </a:cubicBezTo>
                  <a:cubicBezTo>
                    <a:pt x="5062" y="1786"/>
                    <a:pt x="4636" y="1713"/>
                    <a:pt x="4229" y="1530"/>
                  </a:cubicBezTo>
                  <a:cubicBezTo>
                    <a:pt x="4027" y="1453"/>
                    <a:pt x="3831" y="1328"/>
                    <a:pt x="3748" y="1138"/>
                  </a:cubicBezTo>
                  <a:cubicBezTo>
                    <a:pt x="3635" y="919"/>
                    <a:pt x="3712" y="657"/>
                    <a:pt x="3760" y="426"/>
                  </a:cubicBezTo>
                  <a:cubicBezTo>
                    <a:pt x="3783" y="343"/>
                    <a:pt x="3807" y="271"/>
                    <a:pt x="3819" y="188"/>
                  </a:cubicBezTo>
                  <a:cubicBezTo>
                    <a:pt x="3831" y="153"/>
                    <a:pt x="3837" y="123"/>
                    <a:pt x="3843" y="87"/>
                  </a:cubicBezTo>
                  <a:lnTo>
                    <a:pt x="3843" y="87"/>
                  </a:lnTo>
                  <a:cubicBezTo>
                    <a:pt x="3546" y="651"/>
                    <a:pt x="3136" y="1168"/>
                    <a:pt x="2649" y="1625"/>
                  </a:cubicBezTo>
                  <a:cubicBezTo>
                    <a:pt x="1919" y="2290"/>
                    <a:pt x="1052" y="2777"/>
                    <a:pt x="286" y="3407"/>
                  </a:cubicBezTo>
                  <a:cubicBezTo>
                    <a:pt x="161" y="3502"/>
                    <a:pt x="43" y="3609"/>
                    <a:pt x="13" y="3757"/>
                  </a:cubicBezTo>
                  <a:cubicBezTo>
                    <a:pt x="1" y="3834"/>
                    <a:pt x="13" y="3900"/>
                    <a:pt x="43" y="3959"/>
                  </a:cubicBezTo>
                  <a:cubicBezTo>
                    <a:pt x="152" y="4190"/>
                    <a:pt x="533" y="4298"/>
                    <a:pt x="837" y="4298"/>
                  </a:cubicBezTo>
                  <a:cubicBezTo>
                    <a:pt x="846" y="4298"/>
                    <a:pt x="854" y="4298"/>
                    <a:pt x="862" y="4297"/>
                  </a:cubicBezTo>
                  <a:cubicBezTo>
                    <a:pt x="5690" y="4195"/>
                    <a:pt x="10391" y="2200"/>
                    <a:pt x="15173" y="2200"/>
                  </a:cubicBezTo>
                  <a:cubicBezTo>
                    <a:pt x="15661" y="2200"/>
                    <a:pt x="16149" y="2221"/>
                    <a:pt x="16639" y="2267"/>
                  </a:cubicBezTo>
                  <a:cubicBezTo>
                    <a:pt x="18616" y="2457"/>
                    <a:pt x="20617" y="3098"/>
                    <a:pt x="22031" y="4493"/>
                  </a:cubicBezTo>
                  <a:cubicBezTo>
                    <a:pt x="22535" y="4992"/>
                    <a:pt x="22933" y="5574"/>
                    <a:pt x="23301" y="6180"/>
                  </a:cubicBezTo>
                  <a:lnTo>
                    <a:pt x="25350" y="6180"/>
                  </a:lnTo>
                  <a:cubicBezTo>
                    <a:pt x="24946" y="5224"/>
                    <a:pt x="24620" y="4220"/>
                    <a:pt x="24287" y="3246"/>
                  </a:cubicBezTo>
                  <a:cubicBezTo>
                    <a:pt x="24151" y="3330"/>
                    <a:pt x="24020" y="3419"/>
                    <a:pt x="23877" y="3484"/>
                  </a:cubicBezTo>
                  <a:cubicBezTo>
                    <a:pt x="23812" y="3525"/>
                    <a:pt x="23741" y="3543"/>
                    <a:pt x="23676" y="3567"/>
                  </a:cubicBezTo>
                  <a:cubicBezTo>
                    <a:pt x="23543" y="3610"/>
                    <a:pt x="23409" y="3629"/>
                    <a:pt x="23276" y="3629"/>
                  </a:cubicBezTo>
                  <a:cubicBezTo>
                    <a:pt x="22688" y="3629"/>
                    <a:pt x="22104" y="3259"/>
                    <a:pt x="21591" y="2920"/>
                  </a:cubicBezTo>
                  <a:cubicBezTo>
                    <a:pt x="19347" y="1423"/>
                    <a:pt x="16835" y="147"/>
                    <a:pt x="14145" y="10"/>
                  </a:cubicBezTo>
                  <a:cubicBezTo>
                    <a:pt x="13998" y="4"/>
                    <a:pt x="13851" y="0"/>
                    <a:pt x="13705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70" name="Google Shape;2370;p67"/>
          <p:cNvGrpSpPr/>
          <p:nvPr/>
        </p:nvGrpSpPr>
        <p:grpSpPr>
          <a:xfrm>
            <a:off x="6667844" y="1477404"/>
            <a:ext cx="3969752" cy="4385351"/>
            <a:chOff x="4821111" y="1256827"/>
            <a:chExt cx="3204859" cy="3540380"/>
          </a:xfrm>
        </p:grpSpPr>
        <p:sp>
          <p:nvSpPr>
            <p:cNvPr id="2371" name="Google Shape;2371;p67"/>
            <p:cNvSpPr/>
            <p:nvPr/>
          </p:nvSpPr>
          <p:spPr>
            <a:xfrm rot="-2955769">
              <a:off x="4430846" y="2631568"/>
              <a:ext cx="3981489" cy="795394"/>
            </a:xfrm>
            <a:custGeom>
              <a:avLst/>
              <a:gdLst/>
              <a:ahLst/>
              <a:cxnLst/>
              <a:rect l="l" t="t" r="r" b="b"/>
              <a:pathLst>
                <a:path w="267864" h="53512" extrusionOk="0">
                  <a:moveTo>
                    <a:pt x="267741" y="43040"/>
                  </a:moveTo>
                  <a:lnTo>
                    <a:pt x="267741" y="42893"/>
                  </a:lnTo>
                  <a:cubicBezTo>
                    <a:pt x="267728" y="42683"/>
                    <a:pt x="267728" y="42474"/>
                    <a:pt x="267691" y="42277"/>
                  </a:cubicBezTo>
                  <a:lnTo>
                    <a:pt x="267691" y="42215"/>
                  </a:lnTo>
                  <a:cubicBezTo>
                    <a:pt x="267679" y="42030"/>
                    <a:pt x="267667" y="41846"/>
                    <a:pt x="267630" y="41661"/>
                  </a:cubicBezTo>
                  <a:cubicBezTo>
                    <a:pt x="267630" y="41612"/>
                    <a:pt x="267617" y="41550"/>
                    <a:pt x="267617" y="41501"/>
                  </a:cubicBezTo>
                  <a:lnTo>
                    <a:pt x="267531" y="40897"/>
                  </a:lnTo>
                  <a:cubicBezTo>
                    <a:pt x="267531" y="40885"/>
                    <a:pt x="267531" y="40872"/>
                    <a:pt x="267507" y="40860"/>
                  </a:cubicBezTo>
                  <a:cubicBezTo>
                    <a:pt x="267482" y="40675"/>
                    <a:pt x="267445" y="40491"/>
                    <a:pt x="267408" y="40318"/>
                  </a:cubicBezTo>
                  <a:cubicBezTo>
                    <a:pt x="267383" y="40269"/>
                    <a:pt x="267383" y="40220"/>
                    <a:pt x="267371" y="40158"/>
                  </a:cubicBezTo>
                  <a:cubicBezTo>
                    <a:pt x="267322" y="39961"/>
                    <a:pt x="267285" y="39776"/>
                    <a:pt x="267235" y="39591"/>
                  </a:cubicBezTo>
                  <a:cubicBezTo>
                    <a:pt x="267235" y="39579"/>
                    <a:pt x="267235" y="39579"/>
                    <a:pt x="267223" y="39567"/>
                  </a:cubicBezTo>
                  <a:cubicBezTo>
                    <a:pt x="267174" y="39370"/>
                    <a:pt x="267112" y="39209"/>
                    <a:pt x="267063" y="39025"/>
                  </a:cubicBezTo>
                  <a:cubicBezTo>
                    <a:pt x="267063" y="38988"/>
                    <a:pt x="267051" y="38975"/>
                    <a:pt x="267051" y="38951"/>
                  </a:cubicBezTo>
                  <a:cubicBezTo>
                    <a:pt x="267038" y="38914"/>
                    <a:pt x="267038" y="38902"/>
                    <a:pt x="267014" y="38865"/>
                  </a:cubicBezTo>
                  <a:cubicBezTo>
                    <a:pt x="266977" y="38729"/>
                    <a:pt x="266928" y="38581"/>
                    <a:pt x="266866" y="38433"/>
                  </a:cubicBezTo>
                  <a:cubicBezTo>
                    <a:pt x="266854" y="38409"/>
                    <a:pt x="266854" y="38372"/>
                    <a:pt x="266829" y="38347"/>
                  </a:cubicBezTo>
                  <a:cubicBezTo>
                    <a:pt x="266767" y="38175"/>
                    <a:pt x="266706" y="38027"/>
                    <a:pt x="266632" y="37854"/>
                  </a:cubicBezTo>
                  <a:cubicBezTo>
                    <a:pt x="266620" y="37805"/>
                    <a:pt x="266607" y="37768"/>
                    <a:pt x="266570" y="37731"/>
                  </a:cubicBezTo>
                  <a:cubicBezTo>
                    <a:pt x="266509" y="37608"/>
                    <a:pt x="266459" y="37485"/>
                    <a:pt x="266398" y="37374"/>
                  </a:cubicBezTo>
                  <a:cubicBezTo>
                    <a:pt x="266386" y="37325"/>
                    <a:pt x="266361" y="37288"/>
                    <a:pt x="266336" y="37239"/>
                  </a:cubicBezTo>
                  <a:cubicBezTo>
                    <a:pt x="266262" y="37078"/>
                    <a:pt x="266188" y="36931"/>
                    <a:pt x="266090" y="36795"/>
                  </a:cubicBezTo>
                  <a:cubicBezTo>
                    <a:pt x="266016" y="36647"/>
                    <a:pt x="265930" y="36512"/>
                    <a:pt x="265844" y="36389"/>
                  </a:cubicBezTo>
                  <a:cubicBezTo>
                    <a:pt x="265819" y="36339"/>
                    <a:pt x="265807" y="36315"/>
                    <a:pt x="265770" y="36278"/>
                  </a:cubicBezTo>
                  <a:cubicBezTo>
                    <a:pt x="265708" y="36191"/>
                    <a:pt x="265646" y="36093"/>
                    <a:pt x="265585" y="36019"/>
                  </a:cubicBezTo>
                  <a:cubicBezTo>
                    <a:pt x="265560" y="35982"/>
                    <a:pt x="265523" y="35945"/>
                    <a:pt x="265511" y="35908"/>
                  </a:cubicBezTo>
                  <a:cubicBezTo>
                    <a:pt x="265437" y="35797"/>
                    <a:pt x="265351" y="35711"/>
                    <a:pt x="265265" y="35613"/>
                  </a:cubicBezTo>
                  <a:cubicBezTo>
                    <a:pt x="265252" y="35600"/>
                    <a:pt x="265252" y="35588"/>
                    <a:pt x="265228" y="35588"/>
                  </a:cubicBezTo>
                  <a:cubicBezTo>
                    <a:pt x="265141" y="35477"/>
                    <a:pt x="265043" y="35391"/>
                    <a:pt x="264957" y="35292"/>
                  </a:cubicBezTo>
                  <a:lnTo>
                    <a:pt x="264920" y="35268"/>
                  </a:lnTo>
                  <a:cubicBezTo>
                    <a:pt x="264907" y="35243"/>
                    <a:pt x="264895" y="35231"/>
                    <a:pt x="264858" y="35218"/>
                  </a:cubicBezTo>
                  <a:cubicBezTo>
                    <a:pt x="264784" y="35144"/>
                    <a:pt x="264710" y="35083"/>
                    <a:pt x="264649" y="35021"/>
                  </a:cubicBezTo>
                  <a:cubicBezTo>
                    <a:pt x="264612" y="34984"/>
                    <a:pt x="264587" y="34972"/>
                    <a:pt x="264550" y="34947"/>
                  </a:cubicBezTo>
                  <a:cubicBezTo>
                    <a:pt x="264464" y="34861"/>
                    <a:pt x="264365" y="34800"/>
                    <a:pt x="264291" y="34738"/>
                  </a:cubicBezTo>
                  <a:lnTo>
                    <a:pt x="264267" y="34713"/>
                  </a:lnTo>
                  <a:cubicBezTo>
                    <a:pt x="264156" y="34639"/>
                    <a:pt x="264057" y="34578"/>
                    <a:pt x="263959" y="34516"/>
                  </a:cubicBezTo>
                  <a:lnTo>
                    <a:pt x="263860" y="34467"/>
                  </a:lnTo>
                  <a:cubicBezTo>
                    <a:pt x="263786" y="34418"/>
                    <a:pt x="263712" y="34393"/>
                    <a:pt x="263626" y="34344"/>
                  </a:cubicBezTo>
                  <a:lnTo>
                    <a:pt x="263540" y="34294"/>
                  </a:lnTo>
                  <a:cubicBezTo>
                    <a:pt x="263441" y="34245"/>
                    <a:pt x="263343" y="34221"/>
                    <a:pt x="263244" y="34171"/>
                  </a:cubicBezTo>
                  <a:cubicBezTo>
                    <a:pt x="263244" y="34171"/>
                    <a:pt x="263232" y="34171"/>
                    <a:pt x="263232" y="34159"/>
                  </a:cubicBezTo>
                  <a:lnTo>
                    <a:pt x="262912" y="34060"/>
                  </a:lnTo>
                  <a:cubicBezTo>
                    <a:pt x="262875" y="34060"/>
                    <a:pt x="262850" y="34048"/>
                    <a:pt x="262813" y="34048"/>
                  </a:cubicBezTo>
                  <a:cubicBezTo>
                    <a:pt x="262739" y="34036"/>
                    <a:pt x="262665" y="34023"/>
                    <a:pt x="262567" y="33999"/>
                  </a:cubicBezTo>
                  <a:cubicBezTo>
                    <a:pt x="262542" y="33999"/>
                    <a:pt x="262505" y="33986"/>
                    <a:pt x="262481" y="33986"/>
                  </a:cubicBezTo>
                  <a:cubicBezTo>
                    <a:pt x="262370" y="33974"/>
                    <a:pt x="262259" y="33974"/>
                    <a:pt x="262148" y="33974"/>
                  </a:cubicBezTo>
                  <a:lnTo>
                    <a:pt x="252946" y="33962"/>
                  </a:lnTo>
                  <a:cubicBezTo>
                    <a:pt x="252971" y="33851"/>
                    <a:pt x="253008" y="33752"/>
                    <a:pt x="253032" y="33654"/>
                  </a:cubicBezTo>
                  <a:cubicBezTo>
                    <a:pt x="253069" y="33568"/>
                    <a:pt x="253082" y="33494"/>
                    <a:pt x="253094" y="33420"/>
                  </a:cubicBezTo>
                  <a:cubicBezTo>
                    <a:pt x="253156" y="33186"/>
                    <a:pt x="253217" y="32976"/>
                    <a:pt x="253279" y="32742"/>
                  </a:cubicBezTo>
                  <a:cubicBezTo>
                    <a:pt x="253303" y="32668"/>
                    <a:pt x="253316" y="32582"/>
                    <a:pt x="253340" y="32508"/>
                  </a:cubicBezTo>
                  <a:cubicBezTo>
                    <a:pt x="253427" y="32213"/>
                    <a:pt x="253488" y="31929"/>
                    <a:pt x="253550" y="31621"/>
                  </a:cubicBezTo>
                  <a:cubicBezTo>
                    <a:pt x="253562" y="31572"/>
                    <a:pt x="253562" y="31523"/>
                    <a:pt x="253574" y="31474"/>
                  </a:cubicBezTo>
                  <a:cubicBezTo>
                    <a:pt x="253624" y="31215"/>
                    <a:pt x="253673" y="30968"/>
                    <a:pt x="253710" y="30710"/>
                  </a:cubicBezTo>
                  <a:cubicBezTo>
                    <a:pt x="253735" y="30611"/>
                    <a:pt x="253747" y="30537"/>
                    <a:pt x="253759" y="30451"/>
                  </a:cubicBezTo>
                  <a:cubicBezTo>
                    <a:pt x="253796" y="30205"/>
                    <a:pt x="253833" y="29934"/>
                    <a:pt x="253870" y="29687"/>
                  </a:cubicBezTo>
                  <a:cubicBezTo>
                    <a:pt x="253870" y="29626"/>
                    <a:pt x="253882" y="29564"/>
                    <a:pt x="253882" y="29527"/>
                  </a:cubicBezTo>
                  <a:lnTo>
                    <a:pt x="253981" y="28603"/>
                  </a:lnTo>
                  <a:cubicBezTo>
                    <a:pt x="253981" y="28517"/>
                    <a:pt x="253993" y="28443"/>
                    <a:pt x="253993" y="28369"/>
                  </a:cubicBezTo>
                  <a:lnTo>
                    <a:pt x="254042" y="27630"/>
                  </a:lnTo>
                  <a:cubicBezTo>
                    <a:pt x="254042" y="27581"/>
                    <a:pt x="254042" y="27519"/>
                    <a:pt x="254055" y="27470"/>
                  </a:cubicBezTo>
                  <a:lnTo>
                    <a:pt x="254055" y="27285"/>
                  </a:lnTo>
                  <a:lnTo>
                    <a:pt x="254055" y="27076"/>
                  </a:lnTo>
                  <a:lnTo>
                    <a:pt x="254055" y="26534"/>
                  </a:lnTo>
                  <a:lnTo>
                    <a:pt x="254055" y="26386"/>
                  </a:lnTo>
                  <a:cubicBezTo>
                    <a:pt x="254055" y="26152"/>
                    <a:pt x="254055" y="25930"/>
                    <a:pt x="254042" y="25709"/>
                  </a:cubicBezTo>
                  <a:lnTo>
                    <a:pt x="254042" y="25524"/>
                  </a:lnTo>
                  <a:cubicBezTo>
                    <a:pt x="254042" y="25351"/>
                    <a:pt x="254018" y="25179"/>
                    <a:pt x="254018" y="24994"/>
                  </a:cubicBezTo>
                  <a:cubicBezTo>
                    <a:pt x="254018" y="24920"/>
                    <a:pt x="254018" y="24859"/>
                    <a:pt x="254006" y="24785"/>
                  </a:cubicBezTo>
                  <a:lnTo>
                    <a:pt x="253956" y="24230"/>
                  </a:lnTo>
                  <a:cubicBezTo>
                    <a:pt x="253956" y="24181"/>
                    <a:pt x="253956" y="24144"/>
                    <a:pt x="253944" y="24107"/>
                  </a:cubicBezTo>
                  <a:cubicBezTo>
                    <a:pt x="253932" y="23873"/>
                    <a:pt x="253895" y="23651"/>
                    <a:pt x="253882" y="23430"/>
                  </a:cubicBezTo>
                  <a:cubicBezTo>
                    <a:pt x="253882" y="23368"/>
                    <a:pt x="253870" y="23306"/>
                    <a:pt x="253870" y="23257"/>
                  </a:cubicBezTo>
                  <a:cubicBezTo>
                    <a:pt x="253858" y="23085"/>
                    <a:pt x="253821" y="22912"/>
                    <a:pt x="253808" y="22752"/>
                  </a:cubicBezTo>
                  <a:cubicBezTo>
                    <a:pt x="253796" y="22691"/>
                    <a:pt x="253796" y="22604"/>
                    <a:pt x="253771" y="22543"/>
                  </a:cubicBezTo>
                  <a:cubicBezTo>
                    <a:pt x="253747" y="22346"/>
                    <a:pt x="253710" y="22161"/>
                    <a:pt x="253685" y="21964"/>
                  </a:cubicBezTo>
                  <a:cubicBezTo>
                    <a:pt x="253685" y="21927"/>
                    <a:pt x="253673" y="21902"/>
                    <a:pt x="253673" y="21890"/>
                  </a:cubicBezTo>
                  <a:cubicBezTo>
                    <a:pt x="253636" y="21668"/>
                    <a:pt x="253587" y="21434"/>
                    <a:pt x="253550" y="21225"/>
                  </a:cubicBezTo>
                  <a:cubicBezTo>
                    <a:pt x="253525" y="21163"/>
                    <a:pt x="253513" y="21114"/>
                    <a:pt x="253513" y="21052"/>
                  </a:cubicBezTo>
                  <a:cubicBezTo>
                    <a:pt x="253488" y="20880"/>
                    <a:pt x="253439" y="20720"/>
                    <a:pt x="253402" y="20559"/>
                  </a:cubicBezTo>
                  <a:lnTo>
                    <a:pt x="253365" y="20375"/>
                  </a:lnTo>
                  <a:cubicBezTo>
                    <a:pt x="253316" y="20178"/>
                    <a:pt x="253266" y="19981"/>
                    <a:pt x="253205" y="19771"/>
                  </a:cubicBezTo>
                  <a:cubicBezTo>
                    <a:pt x="253205" y="19759"/>
                    <a:pt x="253205" y="19746"/>
                    <a:pt x="253193" y="19734"/>
                  </a:cubicBezTo>
                  <a:cubicBezTo>
                    <a:pt x="253180" y="19697"/>
                    <a:pt x="253180" y="19673"/>
                    <a:pt x="253156" y="19636"/>
                  </a:cubicBezTo>
                  <a:lnTo>
                    <a:pt x="262086" y="19636"/>
                  </a:lnTo>
                  <a:cubicBezTo>
                    <a:pt x="263552" y="19636"/>
                    <a:pt x="265006" y="18687"/>
                    <a:pt x="266115" y="16753"/>
                  </a:cubicBezTo>
                  <a:cubicBezTo>
                    <a:pt x="266213" y="16556"/>
                    <a:pt x="266336" y="16359"/>
                    <a:pt x="266435" y="16137"/>
                  </a:cubicBezTo>
                  <a:cubicBezTo>
                    <a:pt x="266447" y="16113"/>
                    <a:pt x="266459" y="16100"/>
                    <a:pt x="266459" y="16063"/>
                  </a:cubicBezTo>
                  <a:cubicBezTo>
                    <a:pt x="266558" y="15866"/>
                    <a:pt x="266644" y="15644"/>
                    <a:pt x="266743" y="15435"/>
                  </a:cubicBezTo>
                  <a:cubicBezTo>
                    <a:pt x="266743" y="15423"/>
                    <a:pt x="266755" y="15398"/>
                    <a:pt x="266755" y="15386"/>
                  </a:cubicBezTo>
                  <a:cubicBezTo>
                    <a:pt x="266755" y="15373"/>
                    <a:pt x="266767" y="15361"/>
                    <a:pt x="266767" y="15324"/>
                  </a:cubicBezTo>
                  <a:lnTo>
                    <a:pt x="266952" y="14819"/>
                  </a:lnTo>
                  <a:lnTo>
                    <a:pt x="266952" y="14819"/>
                  </a:lnTo>
                  <a:cubicBezTo>
                    <a:pt x="267014" y="14647"/>
                    <a:pt x="267063" y="14462"/>
                    <a:pt x="267125" y="14289"/>
                  </a:cubicBezTo>
                  <a:lnTo>
                    <a:pt x="267174" y="14154"/>
                  </a:lnTo>
                  <a:cubicBezTo>
                    <a:pt x="267223" y="14018"/>
                    <a:pt x="267248" y="13883"/>
                    <a:pt x="267285" y="13723"/>
                  </a:cubicBezTo>
                  <a:cubicBezTo>
                    <a:pt x="267297" y="13674"/>
                    <a:pt x="267297" y="13637"/>
                    <a:pt x="267309" y="13600"/>
                  </a:cubicBezTo>
                  <a:cubicBezTo>
                    <a:pt x="267359" y="13415"/>
                    <a:pt x="267383" y="13230"/>
                    <a:pt x="267433" y="13045"/>
                  </a:cubicBezTo>
                  <a:cubicBezTo>
                    <a:pt x="267433" y="13021"/>
                    <a:pt x="267445" y="12996"/>
                    <a:pt x="267445" y="12971"/>
                  </a:cubicBezTo>
                  <a:cubicBezTo>
                    <a:pt x="267482" y="12811"/>
                    <a:pt x="267507" y="12651"/>
                    <a:pt x="267543" y="12491"/>
                  </a:cubicBezTo>
                  <a:cubicBezTo>
                    <a:pt x="267556" y="12442"/>
                    <a:pt x="267556" y="12380"/>
                    <a:pt x="267568" y="12343"/>
                  </a:cubicBezTo>
                  <a:cubicBezTo>
                    <a:pt x="267605" y="12183"/>
                    <a:pt x="267617" y="12035"/>
                    <a:pt x="267630" y="11863"/>
                  </a:cubicBezTo>
                  <a:cubicBezTo>
                    <a:pt x="267630" y="11826"/>
                    <a:pt x="267654" y="11801"/>
                    <a:pt x="267654" y="11764"/>
                  </a:cubicBezTo>
                  <a:cubicBezTo>
                    <a:pt x="267667" y="11579"/>
                    <a:pt x="267691" y="11382"/>
                    <a:pt x="267716" y="11198"/>
                  </a:cubicBezTo>
                  <a:cubicBezTo>
                    <a:pt x="267716" y="11148"/>
                    <a:pt x="267716" y="11111"/>
                    <a:pt x="267728" y="11062"/>
                  </a:cubicBezTo>
                  <a:cubicBezTo>
                    <a:pt x="267741" y="10902"/>
                    <a:pt x="267741" y="10754"/>
                    <a:pt x="267753" y="10594"/>
                  </a:cubicBezTo>
                  <a:lnTo>
                    <a:pt x="267753" y="10508"/>
                  </a:lnTo>
                  <a:lnTo>
                    <a:pt x="267753" y="10446"/>
                  </a:lnTo>
                  <a:cubicBezTo>
                    <a:pt x="267753" y="10249"/>
                    <a:pt x="267778" y="10027"/>
                    <a:pt x="267778" y="9830"/>
                  </a:cubicBezTo>
                  <a:lnTo>
                    <a:pt x="267778" y="9769"/>
                  </a:lnTo>
                  <a:cubicBezTo>
                    <a:pt x="267778" y="9584"/>
                    <a:pt x="267778" y="9399"/>
                    <a:pt x="267753" y="9214"/>
                  </a:cubicBezTo>
                  <a:lnTo>
                    <a:pt x="267753" y="9054"/>
                  </a:lnTo>
                  <a:cubicBezTo>
                    <a:pt x="267741" y="8857"/>
                    <a:pt x="267741" y="8648"/>
                    <a:pt x="267716" y="8438"/>
                  </a:cubicBezTo>
                  <a:lnTo>
                    <a:pt x="267716" y="8377"/>
                  </a:lnTo>
                  <a:cubicBezTo>
                    <a:pt x="267691" y="8192"/>
                    <a:pt x="267679" y="8007"/>
                    <a:pt x="267654" y="7822"/>
                  </a:cubicBezTo>
                  <a:cubicBezTo>
                    <a:pt x="267654" y="7785"/>
                    <a:pt x="267630" y="7724"/>
                    <a:pt x="267630" y="7675"/>
                  </a:cubicBezTo>
                  <a:lnTo>
                    <a:pt x="267543" y="7071"/>
                  </a:lnTo>
                  <a:cubicBezTo>
                    <a:pt x="267543" y="7059"/>
                    <a:pt x="267543" y="7046"/>
                    <a:pt x="267531" y="7022"/>
                  </a:cubicBezTo>
                  <a:cubicBezTo>
                    <a:pt x="267494" y="6837"/>
                    <a:pt x="267470" y="6652"/>
                    <a:pt x="267420" y="6467"/>
                  </a:cubicBezTo>
                  <a:cubicBezTo>
                    <a:pt x="267408" y="6430"/>
                    <a:pt x="267408" y="6381"/>
                    <a:pt x="267383" y="6319"/>
                  </a:cubicBezTo>
                  <a:cubicBezTo>
                    <a:pt x="267346" y="6122"/>
                    <a:pt x="267297" y="5938"/>
                    <a:pt x="267248" y="5753"/>
                  </a:cubicBezTo>
                  <a:cubicBezTo>
                    <a:pt x="267248" y="5728"/>
                    <a:pt x="267248" y="5728"/>
                    <a:pt x="267235" y="5716"/>
                  </a:cubicBezTo>
                  <a:cubicBezTo>
                    <a:pt x="267186" y="5531"/>
                    <a:pt x="267125" y="5359"/>
                    <a:pt x="267075" y="5174"/>
                  </a:cubicBezTo>
                  <a:cubicBezTo>
                    <a:pt x="267075" y="5149"/>
                    <a:pt x="267063" y="5137"/>
                    <a:pt x="267063" y="5100"/>
                  </a:cubicBezTo>
                  <a:cubicBezTo>
                    <a:pt x="267051" y="5075"/>
                    <a:pt x="267051" y="5051"/>
                    <a:pt x="267038" y="5026"/>
                  </a:cubicBezTo>
                  <a:cubicBezTo>
                    <a:pt x="266989" y="4891"/>
                    <a:pt x="266940" y="4730"/>
                    <a:pt x="266878" y="4595"/>
                  </a:cubicBezTo>
                  <a:cubicBezTo>
                    <a:pt x="266866" y="4558"/>
                    <a:pt x="266866" y="4533"/>
                    <a:pt x="266854" y="4521"/>
                  </a:cubicBezTo>
                  <a:cubicBezTo>
                    <a:pt x="266792" y="4349"/>
                    <a:pt x="266730" y="4188"/>
                    <a:pt x="266644" y="4028"/>
                  </a:cubicBezTo>
                  <a:cubicBezTo>
                    <a:pt x="266632" y="3979"/>
                    <a:pt x="266620" y="3942"/>
                    <a:pt x="266583" y="3905"/>
                  </a:cubicBezTo>
                  <a:cubicBezTo>
                    <a:pt x="266521" y="3782"/>
                    <a:pt x="266484" y="3659"/>
                    <a:pt x="266422" y="3536"/>
                  </a:cubicBezTo>
                  <a:cubicBezTo>
                    <a:pt x="266398" y="3486"/>
                    <a:pt x="266373" y="3437"/>
                    <a:pt x="266361" y="3388"/>
                  </a:cubicBezTo>
                  <a:cubicBezTo>
                    <a:pt x="266275" y="3240"/>
                    <a:pt x="266201" y="3080"/>
                    <a:pt x="266115" y="2944"/>
                  </a:cubicBezTo>
                  <a:cubicBezTo>
                    <a:pt x="266028" y="2809"/>
                    <a:pt x="265942" y="2673"/>
                    <a:pt x="265868" y="2550"/>
                  </a:cubicBezTo>
                  <a:cubicBezTo>
                    <a:pt x="265831" y="2513"/>
                    <a:pt x="265819" y="2464"/>
                    <a:pt x="265782" y="2439"/>
                  </a:cubicBezTo>
                  <a:cubicBezTo>
                    <a:pt x="265720" y="2341"/>
                    <a:pt x="265659" y="2254"/>
                    <a:pt x="265585" y="2156"/>
                  </a:cubicBezTo>
                  <a:cubicBezTo>
                    <a:pt x="265560" y="2131"/>
                    <a:pt x="265536" y="2082"/>
                    <a:pt x="265511" y="2057"/>
                  </a:cubicBezTo>
                  <a:cubicBezTo>
                    <a:pt x="265437" y="1946"/>
                    <a:pt x="265351" y="1848"/>
                    <a:pt x="265265" y="1762"/>
                  </a:cubicBezTo>
                  <a:cubicBezTo>
                    <a:pt x="265252" y="1749"/>
                    <a:pt x="265252" y="1725"/>
                    <a:pt x="265228" y="1725"/>
                  </a:cubicBezTo>
                  <a:cubicBezTo>
                    <a:pt x="265141" y="1626"/>
                    <a:pt x="265043" y="1528"/>
                    <a:pt x="264957" y="1441"/>
                  </a:cubicBezTo>
                  <a:lnTo>
                    <a:pt x="264920" y="1404"/>
                  </a:lnTo>
                  <a:cubicBezTo>
                    <a:pt x="264907" y="1392"/>
                    <a:pt x="264895" y="1380"/>
                    <a:pt x="264858" y="1355"/>
                  </a:cubicBezTo>
                  <a:cubicBezTo>
                    <a:pt x="264784" y="1281"/>
                    <a:pt x="264710" y="1220"/>
                    <a:pt x="264649" y="1158"/>
                  </a:cubicBezTo>
                  <a:cubicBezTo>
                    <a:pt x="264612" y="1133"/>
                    <a:pt x="264587" y="1109"/>
                    <a:pt x="264550" y="1084"/>
                  </a:cubicBezTo>
                  <a:cubicBezTo>
                    <a:pt x="264464" y="1010"/>
                    <a:pt x="264365" y="949"/>
                    <a:pt x="264279" y="862"/>
                  </a:cubicBezTo>
                  <a:cubicBezTo>
                    <a:pt x="264267" y="862"/>
                    <a:pt x="264267" y="850"/>
                    <a:pt x="264242" y="838"/>
                  </a:cubicBezTo>
                  <a:cubicBezTo>
                    <a:pt x="264144" y="764"/>
                    <a:pt x="264045" y="702"/>
                    <a:pt x="263934" y="641"/>
                  </a:cubicBezTo>
                  <a:lnTo>
                    <a:pt x="263848" y="591"/>
                  </a:lnTo>
                  <a:cubicBezTo>
                    <a:pt x="263774" y="542"/>
                    <a:pt x="263688" y="518"/>
                    <a:pt x="263614" y="468"/>
                  </a:cubicBezTo>
                  <a:lnTo>
                    <a:pt x="263528" y="419"/>
                  </a:lnTo>
                  <a:cubicBezTo>
                    <a:pt x="263429" y="370"/>
                    <a:pt x="263318" y="345"/>
                    <a:pt x="263232" y="296"/>
                  </a:cubicBezTo>
                  <a:cubicBezTo>
                    <a:pt x="263232" y="296"/>
                    <a:pt x="263220" y="296"/>
                    <a:pt x="263220" y="283"/>
                  </a:cubicBezTo>
                  <a:lnTo>
                    <a:pt x="262887" y="185"/>
                  </a:lnTo>
                  <a:cubicBezTo>
                    <a:pt x="262862" y="185"/>
                    <a:pt x="262826" y="173"/>
                    <a:pt x="262801" y="173"/>
                  </a:cubicBezTo>
                  <a:lnTo>
                    <a:pt x="262567" y="123"/>
                  </a:lnTo>
                  <a:cubicBezTo>
                    <a:pt x="262542" y="123"/>
                    <a:pt x="262505" y="111"/>
                    <a:pt x="262456" y="111"/>
                  </a:cubicBezTo>
                  <a:cubicBezTo>
                    <a:pt x="262357" y="99"/>
                    <a:pt x="262259" y="99"/>
                    <a:pt x="262148" y="99"/>
                  </a:cubicBezTo>
                  <a:lnTo>
                    <a:pt x="262136" y="99"/>
                  </a:lnTo>
                  <a:lnTo>
                    <a:pt x="205976" y="0"/>
                  </a:lnTo>
                  <a:lnTo>
                    <a:pt x="205976" y="0"/>
                  </a:lnTo>
                  <a:lnTo>
                    <a:pt x="205939" y="0"/>
                  </a:lnTo>
                  <a:lnTo>
                    <a:pt x="205323" y="0"/>
                  </a:lnTo>
                  <a:lnTo>
                    <a:pt x="205422" y="0"/>
                  </a:lnTo>
                  <a:cubicBezTo>
                    <a:pt x="205286" y="0"/>
                    <a:pt x="205138" y="0"/>
                    <a:pt x="204991" y="25"/>
                  </a:cubicBezTo>
                  <a:lnTo>
                    <a:pt x="194742" y="0"/>
                  </a:lnTo>
                  <a:lnTo>
                    <a:pt x="194742" y="0"/>
                  </a:lnTo>
                  <a:lnTo>
                    <a:pt x="194692" y="0"/>
                  </a:lnTo>
                  <a:lnTo>
                    <a:pt x="194076" y="0"/>
                  </a:lnTo>
                  <a:lnTo>
                    <a:pt x="194187" y="0"/>
                  </a:lnTo>
                  <a:cubicBezTo>
                    <a:pt x="193990" y="0"/>
                    <a:pt x="193781" y="0"/>
                    <a:pt x="193584" y="37"/>
                  </a:cubicBezTo>
                  <a:cubicBezTo>
                    <a:pt x="183729" y="530"/>
                    <a:pt x="171977" y="4891"/>
                    <a:pt x="171324" y="9362"/>
                  </a:cubicBezTo>
                  <a:cubicBezTo>
                    <a:pt x="170364" y="9756"/>
                    <a:pt x="169427" y="10385"/>
                    <a:pt x="168553" y="11259"/>
                  </a:cubicBezTo>
                  <a:lnTo>
                    <a:pt x="167506" y="11259"/>
                  </a:lnTo>
                  <a:cubicBezTo>
                    <a:pt x="166249" y="10274"/>
                    <a:pt x="164894" y="9781"/>
                    <a:pt x="163539" y="9781"/>
                  </a:cubicBezTo>
                  <a:lnTo>
                    <a:pt x="107909" y="9633"/>
                  </a:lnTo>
                  <a:cubicBezTo>
                    <a:pt x="107983" y="9633"/>
                    <a:pt x="108045" y="9633"/>
                    <a:pt x="108131" y="9645"/>
                  </a:cubicBezTo>
                  <a:cubicBezTo>
                    <a:pt x="106197" y="9572"/>
                    <a:pt x="104275" y="10471"/>
                    <a:pt x="102612" y="12368"/>
                  </a:cubicBezTo>
                  <a:lnTo>
                    <a:pt x="59904" y="12245"/>
                  </a:lnTo>
                  <a:cubicBezTo>
                    <a:pt x="59966" y="12245"/>
                    <a:pt x="60028" y="12245"/>
                    <a:pt x="60089" y="12257"/>
                  </a:cubicBezTo>
                  <a:lnTo>
                    <a:pt x="59720" y="12257"/>
                  </a:lnTo>
                  <a:lnTo>
                    <a:pt x="59695" y="12257"/>
                  </a:lnTo>
                  <a:cubicBezTo>
                    <a:pt x="45011" y="12528"/>
                    <a:pt x="30414" y="19217"/>
                    <a:pt x="29983" y="26029"/>
                  </a:cubicBezTo>
                  <a:lnTo>
                    <a:pt x="3215" y="26017"/>
                  </a:lnTo>
                  <a:cubicBezTo>
                    <a:pt x="2969" y="25401"/>
                    <a:pt x="2377" y="24945"/>
                    <a:pt x="1663" y="24945"/>
                  </a:cubicBezTo>
                  <a:cubicBezTo>
                    <a:pt x="739" y="24945"/>
                    <a:pt x="0" y="25684"/>
                    <a:pt x="0" y="26608"/>
                  </a:cubicBezTo>
                  <a:cubicBezTo>
                    <a:pt x="0" y="27532"/>
                    <a:pt x="739" y="28271"/>
                    <a:pt x="1663" y="28271"/>
                  </a:cubicBezTo>
                  <a:cubicBezTo>
                    <a:pt x="2377" y="28271"/>
                    <a:pt x="2993" y="27827"/>
                    <a:pt x="3215" y="27199"/>
                  </a:cubicBezTo>
                  <a:lnTo>
                    <a:pt x="30057" y="27211"/>
                  </a:lnTo>
                  <a:cubicBezTo>
                    <a:pt x="31240" y="33839"/>
                    <a:pt x="45677" y="40084"/>
                    <a:pt x="59855" y="40330"/>
                  </a:cubicBezTo>
                  <a:lnTo>
                    <a:pt x="59855" y="40330"/>
                  </a:lnTo>
                  <a:lnTo>
                    <a:pt x="59867" y="40330"/>
                  </a:lnTo>
                  <a:lnTo>
                    <a:pt x="59855" y="40330"/>
                  </a:lnTo>
                  <a:lnTo>
                    <a:pt x="102846" y="40454"/>
                  </a:lnTo>
                  <a:cubicBezTo>
                    <a:pt x="104386" y="42104"/>
                    <a:pt x="106135" y="42917"/>
                    <a:pt x="107897" y="42917"/>
                  </a:cubicBezTo>
                  <a:lnTo>
                    <a:pt x="107860" y="42917"/>
                  </a:lnTo>
                  <a:lnTo>
                    <a:pt x="163502" y="43077"/>
                  </a:lnTo>
                  <a:cubicBezTo>
                    <a:pt x="164931" y="43077"/>
                    <a:pt x="166348" y="42535"/>
                    <a:pt x="167666" y="41451"/>
                  </a:cubicBezTo>
                  <a:lnTo>
                    <a:pt x="168651" y="41451"/>
                  </a:lnTo>
                  <a:cubicBezTo>
                    <a:pt x="169514" y="42301"/>
                    <a:pt x="170425" y="42905"/>
                    <a:pt x="171386" y="43275"/>
                  </a:cubicBezTo>
                  <a:cubicBezTo>
                    <a:pt x="171361" y="43398"/>
                    <a:pt x="171349" y="43533"/>
                    <a:pt x="171349" y="43656"/>
                  </a:cubicBezTo>
                  <a:cubicBezTo>
                    <a:pt x="171337" y="48288"/>
                    <a:pt x="183458" y="52944"/>
                    <a:pt x="193559" y="53462"/>
                  </a:cubicBezTo>
                  <a:cubicBezTo>
                    <a:pt x="193744" y="53499"/>
                    <a:pt x="193904" y="53511"/>
                    <a:pt x="194089" y="53511"/>
                  </a:cubicBezTo>
                  <a:lnTo>
                    <a:pt x="194076" y="53511"/>
                  </a:lnTo>
                  <a:lnTo>
                    <a:pt x="194113" y="53511"/>
                  </a:lnTo>
                  <a:lnTo>
                    <a:pt x="194113" y="53511"/>
                  </a:lnTo>
                  <a:lnTo>
                    <a:pt x="205336" y="53511"/>
                  </a:lnTo>
                  <a:lnTo>
                    <a:pt x="205360" y="53511"/>
                  </a:lnTo>
                  <a:lnTo>
                    <a:pt x="205360" y="53511"/>
                  </a:lnTo>
                  <a:lnTo>
                    <a:pt x="250914" y="53511"/>
                  </a:lnTo>
                  <a:lnTo>
                    <a:pt x="262173" y="53511"/>
                  </a:lnTo>
                  <a:cubicBezTo>
                    <a:pt x="263626" y="53511"/>
                    <a:pt x="265080" y="52563"/>
                    <a:pt x="266188" y="50629"/>
                  </a:cubicBezTo>
                  <a:cubicBezTo>
                    <a:pt x="266299" y="50431"/>
                    <a:pt x="266398" y="50234"/>
                    <a:pt x="266509" y="50013"/>
                  </a:cubicBezTo>
                  <a:cubicBezTo>
                    <a:pt x="266521" y="49988"/>
                    <a:pt x="266546" y="49976"/>
                    <a:pt x="266546" y="49939"/>
                  </a:cubicBezTo>
                  <a:cubicBezTo>
                    <a:pt x="266632" y="49742"/>
                    <a:pt x="266730" y="49520"/>
                    <a:pt x="266817" y="49311"/>
                  </a:cubicBezTo>
                  <a:cubicBezTo>
                    <a:pt x="266817" y="49298"/>
                    <a:pt x="266829" y="49274"/>
                    <a:pt x="266854" y="49261"/>
                  </a:cubicBezTo>
                  <a:cubicBezTo>
                    <a:pt x="266854" y="49249"/>
                    <a:pt x="266866" y="49212"/>
                    <a:pt x="266866" y="49200"/>
                  </a:cubicBezTo>
                  <a:cubicBezTo>
                    <a:pt x="266928" y="49027"/>
                    <a:pt x="266989" y="48879"/>
                    <a:pt x="267051" y="48707"/>
                  </a:cubicBezTo>
                  <a:lnTo>
                    <a:pt x="267051" y="48695"/>
                  </a:lnTo>
                  <a:cubicBezTo>
                    <a:pt x="267112" y="48522"/>
                    <a:pt x="267162" y="48337"/>
                    <a:pt x="267223" y="48165"/>
                  </a:cubicBezTo>
                  <a:lnTo>
                    <a:pt x="267260" y="48029"/>
                  </a:lnTo>
                  <a:cubicBezTo>
                    <a:pt x="267309" y="47894"/>
                    <a:pt x="267346" y="47758"/>
                    <a:pt x="267371" y="47598"/>
                  </a:cubicBezTo>
                  <a:cubicBezTo>
                    <a:pt x="267383" y="47549"/>
                    <a:pt x="267383" y="47512"/>
                    <a:pt x="267408" y="47475"/>
                  </a:cubicBezTo>
                  <a:cubicBezTo>
                    <a:pt x="267445" y="47290"/>
                    <a:pt x="267482" y="47106"/>
                    <a:pt x="267531" y="46921"/>
                  </a:cubicBezTo>
                  <a:cubicBezTo>
                    <a:pt x="267531" y="46896"/>
                    <a:pt x="267543" y="46871"/>
                    <a:pt x="267543" y="46847"/>
                  </a:cubicBezTo>
                  <a:cubicBezTo>
                    <a:pt x="267568" y="46687"/>
                    <a:pt x="267605" y="46527"/>
                    <a:pt x="267630" y="46366"/>
                  </a:cubicBezTo>
                  <a:cubicBezTo>
                    <a:pt x="267654" y="46317"/>
                    <a:pt x="267654" y="46256"/>
                    <a:pt x="267667" y="46219"/>
                  </a:cubicBezTo>
                  <a:cubicBezTo>
                    <a:pt x="267691" y="46058"/>
                    <a:pt x="267716" y="45911"/>
                    <a:pt x="267728" y="45738"/>
                  </a:cubicBezTo>
                  <a:cubicBezTo>
                    <a:pt x="267728" y="45701"/>
                    <a:pt x="267741" y="45677"/>
                    <a:pt x="267741" y="45640"/>
                  </a:cubicBezTo>
                  <a:cubicBezTo>
                    <a:pt x="267753" y="45455"/>
                    <a:pt x="267790" y="45258"/>
                    <a:pt x="267802" y="45073"/>
                  </a:cubicBezTo>
                  <a:cubicBezTo>
                    <a:pt x="267802" y="45024"/>
                    <a:pt x="267802" y="44987"/>
                    <a:pt x="267814" y="44938"/>
                  </a:cubicBezTo>
                  <a:cubicBezTo>
                    <a:pt x="267839" y="44777"/>
                    <a:pt x="267839" y="44630"/>
                    <a:pt x="267851" y="44469"/>
                  </a:cubicBezTo>
                  <a:lnTo>
                    <a:pt x="267851" y="44383"/>
                  </a:lnTo>
                  <a:lnTo>
                    <a:pt x="267851" y="44322"/>
                  </a:lnTo>
                  <a:cubicBezTo>
                    <a:pt x="267851" y="44124"/>
                    <a:pt x="267864" y="43903"/>
                    <a:pt x="267864" y="43706"/>
                  </a:cubicBezTo>
                  <a:lnTo>
                    <a:pt x="267864" y="43644"/>
                  </a:lnTo>
                  <a:cubicBezTo>
                    <a:pt x="267753" y="43410"/>
                    <a:pt x="267741" y="43225"/>
                    <a:pt x="267741" y="43040"/>
                  </a:cubicBezTo>
                  <a:close/>
                  <a:moveTo>
                    <a:pt x="60274" y="12282"/>
                  </a:moveTo>
                  <a:lnTo>
                    <a:pt x="60299" y="12282"/>
                  </a:lnTo>
                  <a:cubicBezTo>
                    <a:pt x="60348" y="12282"/>
                    <a:pt x="60397" y="12294"/>
                    <a:pt x="60434" y="12294"/>
                  </a:cubicBezTo>
                  <a:cubicBezTo>
                    <a:pt x="60397" y="12294"/>
                    <a:pt x="60336" y="12282"/>
                    <a:pt x="60274" y="12282"/>
                  </a:cubicBezTo>
                  <a:close/>
                  <a:moveTo>
                    <a:pt x="60644" y="12319"/>
                  </a:moveTo>
                  <a:lnTo>
                    <a:pt x="60644" y="12319"/>
                  </a:lnTo>
                  <a:lnTo>
                    <a:pt x="60656" y="12319"/>
                  </a:lnTo>
                  <a:cubicBezTo>
                    <a:pt x="60717" y="12343"/>
                    <a:pt x="60779" y="12355"/>
                    <a:pt x="60841" y="12355"/>
                  </a:cubicBezTo>
                  <a:cubicBezTo>
                    <a:pt x="60767" y="12355"/>
                    <a:pt x="60705" y="12319"/>
                    <a:pt x="60644" y="12319"/>
                  </a:cubicBezTo>
                  <a:close/>
                  <a:moveTo>
                    <a:pt x="61050" y="12417"/>
                  </a:moveTo>
                  <a:lnTo>
                    <a:pt x="61087" y="12417"/>
                  </a:lnTo>
                  <a:lnTo>
                    <a:pt x="61223" y="12454"/>
                  </a:lnTo>
                  <a:cubicBezTo>
                    <a:pt x="61161" y="12442"/>
                    <a:pt x="61112" y="12417"/>
                    <a:pt x="61050" y="12417"/>
                  </a:cubicBezTo>
                  <a:close/>
                  <a:moveTo>
                    <a:pt x="61407" y="12503"/>
                  </a:moveTo>
                  <a:lnTo>
                    <a:pt x="61420" y="12503"/>
                  </a:lnTo>
                  <a:cubicBezTo>
                    <a:pt x="61481" y="12528"/>
                    <a:pt x="61543" y="12553"/>
                    <a:pt x="61604" y="12565"/>
                  </a:cubicBezTo>
                  <a:cubicBezTo>
                    <a:pt x="61530" y="12553"/>
                    <a:pt x="61469" y="12540"/>
                    <a:pt x="61407" y="12503"/>
                  </a:cubicBezTo>
                  <a:close/>
                  <a:moveTo>
                    <a:pt x="61826" y="12663"/>
                  </a:moveTo>
                  <a:cubicBezTo>
                    <a:pt x="61838" y="12663"/>
                    <a:pt x="61838" y="12663"/>
                    <a:pt x="61851" y="12676"/>
                  </a:cubicBezTo>
                  <a:cubicBezTo>
                    <a:pt x="61900" y="12688"/>
                    <a:pt x="61949" y="12725"/>
                    <a:pt x="61999" y="12737"/>
                  </a:cubicBezTo>
                  <a:cubicBezTo>
                    <a:pt x="61937" y="12725"/>
                    <a:pt x="61875" y="12688"/>
                    <a:pt x="61826" y="12663"/>
                  </a:cubicBezTo>
                  <a:close/>
                  <a:moveTo>
                    <a:pt x="62159" y="12836"/>
                  </a:moveTo>
                  <a:cubicBezTo>
                    <a:pt x="62183" y="12836"/>
                    <a:pt x="62183" y="12836"/>
                    <a:pt x="62159" y="12836"/>
                  </a:cubicBezTo>
                  <a:cubicBezTo>
                    <a:pt x="62245" y="12861"/>
                    <a:pt x="62307" y="12910"/>
                    <a:pt x="62368" y="12934"/>
                  </a:cubicBezTo>
                  <a:cubicBezTo>
                    <a:pt x="62307" y="12910"/>
                    <a:pt x="62245" y="12861"/>
                    <a:pt x="62159" y="12836"/>
                  </a:cubicBezTo>
                  <a:close/>
                  <a:moveTo>
                    <a:pt x="62578" y="13058"/>
                  </a:moveTo>
                  <a:lnTo>
                    <a:pt x="62590" y="13082"/>
                  </a:lnTo>
                  <a:lnTo>
                    <a:pt x="62738" y="13168"/>
                  </a:lnTo>
                  <a:cubicBezTo>
                    <a:pt x="62688" y="13119"/>
                    <a:pt x="62627" y="13095"/>
                    <a:pt x="62578" y="13058"/>
                  </a:cubicBezTo>
                  <a:close/>
                  <a:moveTo>
                    <a:pt x="62922" y="13279"/>
                  </a:moveTo>
                  <a:lnTo>
                    <a:pt x="62922" y="13279"/>
                  </a:lnTo>
                  <a:cubicBezTo>
                    <a:pt x="62996" y="13316"/>
                    <a:pt x="63058" y="13366"/>
                    <a:pt x="63120" y="13415"/>
                  </a:cubicBezTo>
                  <a:cubicBezTo>
                    <a:pt x="63046" y="13366"/>
                    <a:pt x="62984" y="13316"/>
                    <a:pt x="62922" y="13279"/>
                  </a:cubicBezTo>
                  <a:close/>
                  <a:moveTo>
                    <a:pt x="63304" y="13575"/>
                  </a:moveTo>
                  <a:cubicBezTo>
                    <a:pt x="63317" y="13587"/>
                    <a:pt x="63317" y="13587"/>
                    <a:pt x="63304" y="13575"/>
                  </a:cubicBezTo>
                  <a:cubicBezTo>
                    <a:pt x="63366" y="13612"/>
                    <a:pt x="63415" y="13661"/>
                    <a:pt x="63452" y="13710"/>
                  </a:cubicBezTo>
                  <a:cubicBezTo>
                    <a:pt x="63415" y="13661"/>
                    <a:pt x="63366" y="13612"/>
                    <a:pt x="63304" y="13575"/>
                  </a:cubicBezTo>
                  <a:close/>
                  <a:moveTo>
                    <a:pt x="63625" y="13846"/>
                  </a:moveTo>
                  <a:cubicBezTo>
                    <a:pt x="63637" y="13858"/>
                    <a:pt x="63637" y="13858"/>
                    <a:pt x="63625" y="13846"/>
                  </a:cubicBezTo>
                  <a:cubicBezTo>
                    <a:pt x="63699" y="13908"/>
                    <a:pt x="63748" y="13969"/>
                    <a:pt x="63809" y="14031"/>
                  </a:cubicBezTo>
                  <a:cubicBezTo>
                    <a:pt x="63760" y="13969"/>
                    <a:pt x="63699" y="13908"/>
                    <a:pt x="63625" y="13846"/>
                  </a:cubicBezTo>
                  <a:close/>
                  <a:moveTo>
                    <a:pt x="64006" y="14216"/>
                  </a:moveTo>
                  <a:cubicBezTo>
                    <a:pt x="64006" y="14216"/>
                    <a:pt x="64006" y="14228"/>
                    <a:pt x="64006" y="14216"/>
                  </a:cubicBezTo>
                  <a:cubicBezTo>
                    <a:pt x="64068" y="14277"/>
                    <a:pt x="64117" y="14339"/>
                    <a:pt x="64179" y="14388"/>
                  </a:cubicBezTo>
                  <a:cubicBezTo>
                    <a:pt x="64117" y="14339"/>
                    <a:pt x="64056" y="14277"/>
                    <a:pt x="64006" y="14216"/>
                  </a:cubicBezTo>
                  <a:close/>
                  <a:moveTo>
                    <a:pt x="64314" y="14548"/>
                  </a:moveTo>
                  <a:lnTo>
                    <a:pt x="64314" y="14548"/>
                  </a:lnTo>
                  <a:cubicBezTo>
                    <a:pt x="64401" y="14634"/>
                    <a:pt x="64462" y="14708"/>
                    <a:pt x="64524" y="14782"/>
                  </a:cubicBezTo>
                  <a:cubicBezTo>
                    <a:pt x="64462" y="14708"/>
                    <a:pt x="64376" y="14634"/>
                    <a:pt x="64314" y="14548"/>
                  </a:cubicBezTo>
                  <a:close/>
                  <a:moveTo>
                    <a:pt x="64684" y="14992"/>
                  </a:moveTo>
                  <a:cubicBezTo>
                    <a:pt x="64684" y="15004"/>
                    <a:pt x="64684" y="15004"/>
                    <a:pt x="64684" y="14992"/>
                  </a:cubicBezTo>
                  <a:cubicBezTo>
                    <a:pt x="64746" y="15066"/>
                    <a:pt x="64807" y="15139"/>
                    <a:pt x="64856" y="15213"/>
                  </a:cubicBezTo>
                  <a:cubicBezTo>
                    <a:pt x="64795" y="15139"/>
                    <a:pt x="64733" y="15066"/>
                    <a:pt x="64684" y="14992"/>
                  </a:cubicBezTo>
                  <a:close/>
                  <a:moveTo>
                    <a:pt x="64980" y="15386"/>
                  </a:moveTo>
                  <a:lnTo>
                    <a:pt x="64980" y="15386"/>
                  </a:lnTo>
                  <a:cubicBezTo>
                    <a:pt x="65054" y="15497"/>
                    <a:pt x="65115" y="15608"/>
                    <a:pt x="65201" y="15706"/>
                  </a:cubicBezTo>
                  <a:cubicBezTo>
                    <a:pt x="65115" y="15583"/>
                    <a:pt x="65041" y="15472"/>
                    <a:pt x="64980" y="15386"/>
                  </a:cubicBezTo>
                  <a:close/>
                  <a:moveTo>
                    <a:pt x="65325" y="15891"/>
                  </a:moveTo>
                  <a:lnTo>
                    <a:pt x="65325" y="15891"/>
                  </a:lnTo>
                  <a:cubicBezTo>
                    <a:pt x="65411" y="16039"/>
                    <a:pt x="65509" y="16186"/>
                    <a:pt x="65596" y="16347"/>
                  </a:cubicBezTo>
                  <a:cubicBezTo>
                    <a:pt x="65509" y="16186"/>
                    <a:pt x="65411" y="16039"/>
                    <a:pt x="65325" y="15891"/>
                  </a:cubicBezTo>
                  <a:close/>
                  <a:moveTo>
                    <a:pt x="194175" y="53486"/>
                  </a:moveTo>
                  <a:lnTo>
                    <a:pt x="194274" y="53486"/>
                  </a:lnTo>
                  <a:lnTo>
                    <a:pt x="194298" y="53486"/>
                  </a:lnTo>
                  <a:close/>
                  <a:moveTo>
                    <a:pt x="195863" y="52957"/>
                  </a:moveTo>
                  <a:lnTo>
                    <a:pt x="195863" y="52957"/>
                  </a:lnTo>
                  <a:cubicBezTo>
                    <a:pt x="195875" y="52944"/>
                    <a:pt x="195875" y="52944"/>
                    <a:pt x="195900" y="52944"/>
                  </a:cubicBezTo>
                  <a:cubicBezTo>
                    <a:pt x="195875" y="52944"/>
                    <a:pt x="195875" y="52957"/>
                    <a:pt x="195863" y="529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72" name="Google Shape;2372;p67"/>
            <p:cNvSpPr/>
            <p:nvPr/>
          </p:nvSpPr>
          <p:spPr>
            <a:xfrm rot="-2955769">
              <a:off x="6651048" y="1687780"/>
              <a:ext cx="937121" cy="291317"/>
            </a:xfrm>
            <a:custGeom>
              <a:avLst/>
              <a:gdLst/>
              <a:ahLst/>
              <a:cxnLst/>
              <a:rect l="l" t="t" r="r" b="b"/>
              <a:pathLst>
                <a:path w="63047" h="19599" extrusionOk="0">
                  <a:moveTo>
                    <a:pt x="50" y="0"/>
                  </a:moveTo>
                  <a:lnTo>
                    <a:pt x="59" y="0"/>
                  </a:lnTo>
                  <a:lnTo>
                    <a:pt x="59" y="0"/>
                  </a:lnTo>
                  <a:cubicBezTo>
                    <a:pt x="56" y="0"/>
                    <a:pt x="53" y="0"/>
                    <a:pt x="50" y="0"/>
                  </a:cubicBezTo>
                  <a:close/>
                  <a:moveTo>
                    <a:pt x="59" y="0"/>
                  </a:moveTo>
                  <a:lnTo>
                    <a:pt x="59" y="0"/>
                  </a:lnTo>
                  <a:cubicBezTo>
                    <a:pt x="1485" y="4"/>
                    <a:pt x="2910" y="1039"/>
                    <a:pt x="4017" y="2920"/>
                  </a:cubicBezTo>
                  <a:cubicBezTo>
                    <a:pt x="6222" y="6714"/>
                    <a:pt x="6222" y="12897"/>
                    <a:pt x="4017" y="16716"/>
                  </a:cubicBezTo>
                  <a:cubicBezTo>
                    <a:pt x="2908" y="18650"/>
                    <a:pt x="1467" y="19599"/>
                    <a:pt x="1" y="19599"/>
                  </a:cubicBezTo>
                  <a:lnTo>
                    <a:pt x="56826" y="19599"/>
                  </a:lnTo>
                  <a:cubicBezTo>
                    <a:pt x="58267" y="19599"/>
                    <a:pt x="59733" y="18650"/>
                    <a:pt x="60842" y="16716"/>
                  </a:cubicBezTo>
                  <a:cubicBezTo>
                    <a:pt x="63046" y="12897"/>
                    <a:pt x="63046" y="6726"/>
                    <a:pt x="60842" y="2920"/>
                  </a:cubicBezTo>
                  <a:cubicBezTo>
                    <a:pt x="59745" y="1047"/>
                    <a:pt x="58304" y="86"/>
                    <a:pt x="56863" y="86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73" name="Google Shape;2373;p67"/>
            <p:cNvSpPr/>
            <p:nvPr/>
          </p:nvSpPr>
          <p:spPr>
            <a:xfrm rot="-2955769">
              <a:off x="6557746" y="1753649"/>
              <a:ext cx="886019" cy="20334"/>
            </a:xfrm>
            <a:custGeom>
              <a:avLst/>
              <a:gdLst/>
              <a:ahLst/>
              <a:cxnLst/>
              <a:rect l="l" t="t" r="r" b="b"/>
              <a:pathLst>
                <a:path w="59609" h="1368" extrusionOk="0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6" y="0"/>
                    <a:pt x="3" y="0"/>
                    <a:pt x="0" y="0"/>
                  </a:cubicBezTo>
                  <a:close/>
                  <a:moveTo>
                    <a:pt x="8" y="0"/>
                  </a:moveTo>
                  <a:cubicBezTo>
                    <a:pt x="954" y="3"/>
                    <a:pt x="1924" y="508"/>
                    <a:pt x="2784" y="1367"/>
                  </a:cubicBezTo>
                  <a:lnTo>
                    <a:pt x="59609" y="1367"/>
                  </a:lnTo>
                  <a:cubicBezTo>
                    <a:pt x="58747" y="517"/>
                    <a:pt x="57786" y="86"/>
                    <a:pt x="56813" y="8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74" name="Google Shape;2374;p67"/>
            <p:cNvSpPr/>
            <p:nvPr/>
          </p:nvSpPr>
          <p:spPr>
            <a:xfrm rot="-2955769">
              <a:off x="6614973" y="1733288"/>
              <a:ext cx="876135" cy="54937"/>
            </a:xfrm>
            <a:custGeom>
              <a:avLst/>
              <a:gdLst/>
              <a:ahLst/>
              <a:cxnLst/>
              <a:rect l="l" t="t" r="r" b="b"/>
              <a:pathLst>
                <a:path w="58944" h="3696" extrusionOk="0">
                  <a:moveTo>
                    <a:pt x="0" y="0"/>
                  </a:moveTo>
                  <a:cubicBezTo>
                    <a:pt x="419" y="419"/>
                    <a:pt x="813" y="924"/>
                    <a:pt x="1183" y="1553"/>
                  </a:cubicBezTo>
                  <a:cubicBezTo>
                    <a:pt x="1577" y="2205"/>
                    <a:pt x="1885" y="2932"/>
                    <a:pt x="2131" y="3696"/>
                  </a:cubicBezTo>
                  <a:lnTo>
                    <a:pt x="58944" y="3696"/>
                  </a:lnTo>
                  <a:cubicBezTo>
                    <a:pt x="58697" y="2932"/>
                    <a:pt x="58389" y="2205"/>
                    <a:pt x="58008" y="1553"/>
                  </a:cubicBezTo>
                  <a:cubicBezTo>
                    <a:pt x="57638" y="937"/>
                    <a:pt x="57231" y="419"/>
                    <a:pt x="56825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75" name="Google Shape;2375;p67"/>
            <p:cNvSpPr/>
            <p:nvPr/>
          </p:nvSpPr>
          <p:spPr>
            <a:xfrm rot="-2955769">
              <a:off x="6690159" y="1748612"/>
              <a:ext cx="856009" cy="80399"/>
            </a:xfrm>
            <a:custGeom>
              <a:avLst/>
              <a:gdLst/>
              <a:ahLst/>
              <a:cxnLst/>
              <a:rect l="l" t="t" r="r" b="b"/>
              <a:pathLst>
                <a:path w="57590" h="5409" extrusionOk="0">
                  <a:moveTo>
                    <a:pt x="1" y="1"/>
                  </a:moveTo>
                  <a:cubicBezTo>
                    <a:pt x="555" y="1664"/>
                    <a:pt x="789" y="3549"/>
                    <a:pt x="715" y="5409"/>
                  </a:cubicBezTo>
                  <a:lnTo>
                    <a:pt x="57528" y="5409"/>
                  </a:lnTo>
                  <a:cubicBezTo>
                    <a:pt x="57589" y="3549"/>
                    <a:pt x="57367" y="1664"/>
                    <a:pt x="56825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76" name="Google Shape;2376;p67"/>
            <p:cNvSpPr/>
            <p:nvPr/>
          </p:nvSpPr>
          <p:spPr>
            <a:xfrm rot="-2955769">
              <a:off x="6744778" y="1804197"/>
              <a:ext cx="859115" cy="72521"/>
            </a:xfrm>
            <a:custGeom>
              <a:avLst/>
              <a:gdLst/>
              <a:ahLst/>
              <a:cxnLst/>
              <a:rect l="l" t="t" r="r" b="b"/>
              <a:pathLst>
                <a:path w="57799" h="4879" extrusionOk="0">
                  <a:moveTo>
                    <a:pt x="986" y="0"/>
                  </a:moveTo>
                  <a:cubicBezTo>
                    <a:pt x="924" y="1725"/>
                    <a:pt x="604" y="3413"/>
                    <a:pt x="1" y="4878"/>
                  </a:cubicBezTo>
                  <a:lnTo>
                    <a:pt x="56813" y="4878"/>
                  </a:lnTo>
                  <a:cubicBezTo>
                    <a:pt x="57404" y="3413"/>
                    <a:pt x="57737" y="1700"/>
                    <a:pt x="57799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77" name="Google Shape;2377;p67"/>
            <p:cNvSpPr/>
            <p:nvPr/>
          </p:nvSpPr>
          <p:spPr>
            <a:xfrm rot="-2955769">
              <a:off x="6741367" y="1885158"/>
              <a:ext cx="914052" cy="63186"/>
            </a:xfrm>
            <a:custGeom>
              <a:avLst/>
              <a:gdLst/>
              <a:ahLst/>
              <a:cxnLst/>
              <a:rect l="l" t="t" r="r" b="b"/>
              <a:pathLst>
                <a:path w="61495" h="4251" extrusionOk="0">
                  <a:moveTo>
                    <a:pt x="4682" y="1"/>
                  </a:moveTo>
                  <a:cubicBezTo>
                    <a:pt x="4497" y="481"/>
                    <a:pt x="4275" y="937"/>
                    <a:pt x="4016" y="1368"/>
                  </a:cubicBezTo>
                  <a:cubicBezTo>
                    <a:pt x="2908" y="3302"/>
                    <a:pt x="1466" y="4251"/>
                    <a:pt x="1" y="4251"/>
                  </a:cubicBezTo>
                  <a:lnTo>
                    <a:pt x="56813" y="4251"/>
                  </a:lnTo>
                  <a:cubicBezTo>
                    <a:pt x="58267" y="4251"/>
                    <a:pt x="59733" y="3302"/>
                    <a:pt x="60841" y="1368"/>
                  </a:cubicBezTo>
                  <a:cubicBezTo>
                    <a:pt x="61088" y="937"/>
                    <a:pt x="61309" y="481"/>
                    <a:pt x="61494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78" name="Google Shape;2378;p67"/>
            <p:cNvSpPr/>
            <p:nvPr/>
          </p:nvSpPr>
          <p:spPr>
            <a:xfrm rot="-2955769">
              <a:off x="6721846" y="2042607"/>
              <a:ext cx="184208" cy="291406"/>
            </a:xfrm>
            <a:custGeom>
              <a:avLst/>
              <a:gdLst/>
              <a:ahLst/>
              <a:cxnLst/>
              <a:rect l="l" t="t" r="r" b="b"/>
              <a:pathLst>
                <a:path w="12393" h="19605" extrusionOk="0">
                  <a:moveTo>
                    <a:pt x="6210" y="1"/>
                  </a:moveTo>
                  <a:cubicBezTo>
                    <a:pt x="4775" y="1"/>
                    <a:pt x="3338" y="993"/>
                    <a:pt x="2193" y="2973"/>
                  </a:cubicBezTo>
                  <a:cubicBezTo>
                    <a:pt x="0" y="6792"/>
                    <a:pt x="0" y="12963"/>
                    <a:pt x="2193" y="16769"/>
                  </a:cubicBezTo>
                  <a:cubicBezTo>
                    <a:pt x="3289" y="18662"/>
                    <a:pt x="4726" y="19604"/>
                    <a:pt x="6166" y="19604"/>
                  </a:cubicBezTo>
                  <a:cubicBezTo>
                    <a:pt x="7621" y="19604"/>
                    <a:pt x="9079" y="18640"/>
                    <a:pt x="10187" y="16720"/>
                  </a:cubicBezTo>
                  <a:cubicBezTo>
                    <a:pt x="12392" y="12901"/>
                    <a:pt x="12392" y="6730"/>
                    <a:pt x="10187" y="2924"/>
                  </a:cubicBezTo>
                  <a:cubicBezTo>
                    <a:pt x="9053" y="974"/>
                    <a:pt x="7632" y="1"/>
                    <a:pt x="6210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79" name="Google Shape;2379;p67"/>
            <p:cNvSpPr/>
            <p:nvPr/>
          </p:nvSpPr>
          <p:spPr>
            <a:xfrm rot="-2955928">
              <a:off x="6517654" y="2138110"/>
              <a:ext cx="425658" cy="292675"/>
            </a:xfrm>
            <a:custGeom>
              <a:avLst/>
              <a:gdLst/>
              <a:ahLst/>
              <a:cxnLst/>
              <a:rect l="l" t="t" r="r" b="b"/>
              <a:pathLst>
                <a:path w="28518" h="19611" extrusionOk="0">
                  <a:moveTo>
                    <a:pt x="23467" y="0"/>
                  </a:moveTo>
                  <a:cubicBezTo>
                    <a:pt x="13095" y="185"/>
                    <a:pt x="25" y="4952"/>
                    <a:pt x="13" y="9756"/>
                  </a:cubicBezTo>
                  <a:cubicBezTo>
                    <a:pt x="1" y="14597"/>
                    <a:pt x="13145" y="19426"/>
                    <a:pt x="23467" y="19611"/>
                  </a:cubicBezTo>
                  <a:cubicBezTo>
                    <a:pt x="26338" y="18749"/>
                    <a:pt x="28518" y="14684"/>
                    <a:pt x="28518" y="9806"/>
                  </a:cubicBezTo>
                  <a:cubicBezTo>
                    <a:pt x="28493" y="4927"/>
                    <a:pt x="26325" y="862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80" name="Google Shape;2380;p67"/>
            <p:cNvSpPr/>
            <p:nvPr/>
          </p:nvSpPr>
          <p:spPr>
            <a:xfrm rot="-2955769">
              <a:off x="7032221" y="2015975"/>
              <a:ext cx="937121" cy="291510"/>
            </a:xfrm>
            <a:custGeom>
              <a:avLst/>
              <a:gdLst/>
              <a:ahLst/>
              <a:cxnLst/>
              <a:rect l="l" t="t" r="r" b="b"/>
              <a:pathLst>
                <a:path w="63047" h="19612" extrusionOk="0">
                  <a:moveTo>
                    <a:pt x="50" y="1"/>
                  </a:moveTo>
                  <a:lnTo>
                    <a:pt x="50" y="1"/>
                  </a:lnTo>
                  <a:cubicBezTo>
                    <a:pt x="1479" y="25"/>
                    <a:pt x="2908" y="1048"/>
                    <a:pt x="4017" y="2932"/>
                  </a:cubicBezTo>
                  <a:cubicBezTo>
                    <a:pt x="6222" y="6714"/>
                    <a:pt x="6222" y="12910"/>
                    <a:pt x="4017" y="16729"/>
                  </a:cubicBezTo>
                  <a:cubicBezTo>
                    <a:pt x="2908" y="18651"/>
                    <a:pt x="1467" y="19611"/>
                    <a:pt x="1" y="19611"/>
                  </a:cubicBezTo>
                  <a:lnTo>
                    <a:pt x="56826" y="19611"/>
                  </a:lnTo>
                  <a:cubicBezTo>
                    <a:pt x="58267" y="19611"/>
                    <a:pt x="59733" y="18651"/>
                    <a:pt x="60842" y="16729"/>
                  </a:cubicBezTo>
                  <a:cubicBezTo>
                    <a:pt x="63046" y="12910"/>
                    <a:pt x="63046" y="6739"/>
                    <a:pt x="60842" y="2932"/>
                  </a:cubicBezTo>
                  <a:cubicBezTo>
                    <a:pt x="59745" y="1048"/>
                    <a:pt x="58304" y="99"/>
                    <a:pt x="56863" y="99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81" name="Google Shape;2381;p67"/>
            <p:cNvSpPr/>
            <p:nvPr/>
          </p:nvSpPr>
          <p:spPr>
            <a:xfrm rot="-2955769">
              <a:off x="6938920" y="2081844"/>
              <a:ext cx="886019" cy="20527"/>
            </a:xfrm>
            <a:custGeom>
              <a:avLst/>
              <a:gdLst/>
              <a:ahLst/>
              <a:cxnLst/>
              <a:rect l="l" t="t" r="r" b="b"/>
              <a:pathLst>
                <a:path w="59609" h="1381" extrusionOk="0">
                  <a:moveTo>
                    <a:pt x="0" y="1"/>
                  </a:moveTo>
                  <a:lnTo>
                    <a:pt x="9" y="1"/>
                  </a:lnTo>
                  <a:lnTo>
                    <a:pt x="9" y="1"/>
                  </a:lnTo>
                  <a:cubicBezTo>
                    <a:pt x="6" y="1"/>
                    <a:pt x="3" y="1"/>
                    <a:pt x="0" y="1"/>
                  </a:cubicBezTo>
                  <a:close/>
                  <a:moveTo>
                    <a:pt x="9" y="1"/>
                  </a:moveTo>
                  <a:cubicBezTo>
                    <a:pt x="955" y="4"/>
                    <a:pt x="1925" y="533"/>
                    <a:pt x="2784" y="1380"/>
                  </a:cubicBezTo>
                  <a:lnTo>
                    <a:pt x="59609" y="1380"/>
                  </a:lnTo>
                  <a:cubicBezTo>
                    <a:pt x="58747" y="530"/>
                    <a:pt x="57786" y="99"/>
                    <a:pt x="56813" y="99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82" name="Google Shape;2382;p67"/>
            <p:cNvSpPr/>
            <p:nvPr/>
          </p:nvSpPr>
          <p:spPr>
            <a:xfrm rot="-2955769">
              <a:off x="6996220" y="2061642"/>
              <a:ext cx="876135" cy="54937"/>
            </a:xfrm>
            <a:custGeom>
              <a:avLst/>
              <a:gdLst/>
              <a:ahLst/>
              <a:cxnLst/>
              <a:rect l="l" t="t" r="r" b="b"/>
              <a:pathLst>
                <a:path w="58944" h="3696" extrusionOk="0">
                  <a:moveTo>
                    <a:pt x="0" y="0"/>
                  </a:moveTo>
                  <a:cubicBezTo>
                    <a:pt x="419" y="407"/>
                    <a:pt x="813" y="936"/>
                    <a:pt x="1183" y="1552"/>
                  </a:cubicBezTo>
                  <a:cubicBezTo>
                    <a:pt x="1577" y="2193"/>
                    <a:pt x="1885" y="2920"/>
                    <a:pt x="2131" y="3696"/>
                  </a:cubicBezTo>
                  <a:lnTo>
                    <a:pt x="58944" y="3696"/>
                  </a:lnTo>
                  <a:cubicBezTo>
                    <a:pt x="58697" y="2920"/>
                    <a:pt x="58389" y="2193"/>
                    <a:pt x="58008" y="1552"/>
                  </a:cubicBezTo>
                  <a:cubicBezTo>
                    <a:pt x="57638" y="936"/>
                    <a:pt x="57231" y="407"/>
                    <a:pt x="56825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83" name="Google Shape;2383;p67"/>
            <p:cNvSpPr/>
            <p:nvPr/>
          </p:nvSpPr>
          <p:spPr>
            <a:xfrm rot="-2955769">
              <a:off x="7071338" y="2076998"/>
              <a:ext cx="856009" cy="80220"/>
            </a:xfrm>
            <a:custGeom>
              <a:avLst/>
              <a:gdLst/>
              <a:ahLst/>
              <a:cxnLst/>
              <a:rect l="l" t="t" r="r" b="b"/>
              <a:pathLst>
                <a:path w="57590" h="5397" extrusionOk="0">
                  <a:moveTo>
                    <a:pt x="1" y="1"/>
                  </a:moveTo>
                  <a:cubicBezTo>
                    <a:pt x="555" y="1664"/>
                    <a:pt x="789" y="3548"/>
                    <a:pt x="715" y="5396"/>
                  </a:cubicBezTo>
                  <a:lnTo>
                    <a:pt x="57528" y="5396"/>
                  </a:lnTo>
                  <a:cubicBezTo>
                    <a:pt x="57589" y="3536"/>
                    <a:pt x="57367" y="1664"/>
                    <a:pt x="56825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84" name="Google Shape;2384;p67"/>
            <p:cNvSpPr/>
            <p:nvPr/>
          </p:nvSpPr>
          <p:spPr>
            <a:xfrm rot="-2955769">
              <a:off x="7126093" y="2132521"/>
              <a:ext cx="859115" cy="72699"/>
            </a:xfrm>
            <a:custGeom>
              <a:avLst/>
              <a:gdLst/>
              <a:ahLst/>
              <a:cxnLst/>
              <a:rect l="l" t="t" r="r" b="b"/>
              <a:pathLst>
                <a:path w="57799" h="4891" extrusionOk="0">
                  <a:moveTo>
                    <a:pt x="986" y="0"/>
                  </a:moveTo>
                  <a:cubicBezTo>
                    <a:pt x="924" y="1725"/>
                    <a:pt x="604" y="3425"/>
                    <a:pt x="1" y="4891"/>
                  </a:cubicBezTo>
                  <a:lnTo>
                    <a:pt x="56813" y="4891"/>
                  </a:lnTo>
                  <a:cubicBezTo>
                    <a:pt x="57404" y="3425"/>
                    <a:pt x="57737" y="1712"/>
                    <a:pt x="57799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85" name="Google Shape;2385;p67"/>
            <p:cNvSpPr/>
            <p:nvPr/>
          </p:nvSpPr>
          <p:spPr>
            <a:xfrm rot="-2955769">
              <a:off x="7122749" y="2213629"/>
              <a:ext cx="914052" cy="63186"/>
            </a:xfrm>
            <a:custGeom>
              <a:avLst/>
              <a:gdLst/>
              <a:ahLst/>
              <a:cxnLst/>
              <a:rect l="l" t="t" r="r" b="b"/>
              <a:pathLst>
                <a:path w="61495" h="4251" extrusionOk="0">
                  <a:moveTo>
                    <a:pt x="4682" y="1"/>
                  </a:moveTo>
                  <a:cubicBezTo>
                    <a:pt x="4497" y="481"/>
                    <a:pt x="4275" y="937"/>
                    <a:pt x="4016" y="1368"/>
                  </a:cubicBezTo>
                  <a:cubicBezTo>
                    <a:pt x="2908" y="3290"/>
                    <a:pt x="1466" y="4251"/>
                    <a:pt x="1" y="4251"/>
                  </a:cubicBezTo>
                  <a:lnTo>
                    <a:pt x="56813" y="4251"/>
                  </a:lnTo>
                  <a:cubicBezTo>
                    <a:pt x="58267" y="4251"/>
                    <a:pt x="59733" y="3290"/>
                    <a:pt x="60841" y="1368"/>
                  </a:cubicBezTo>
                  <a:cubicBezTo>
                    <a:pt x="61088" y="937"/>
                    <a:pt x="61309" y="481"/>
                    <a:pt x="6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86" name="Google Shape;2386;p67"/>
            <p:cNvSpPr/>
            <p:nvPr/>
          </p:nvSpPr>
          <p:spPr>
            <a:xfrm rot="-2955769">
              <a:off x="7102883" y="2370999"/>
              <a:ext cx="184401" cy="291391"/>
            </a:xfrm>
            <a:custGeom>
              <a:avLst/>
              <a:gdLst/>
              <a:ahLst/>
              <a:cxnLst/>
              <a:rect l="l" t="t" r="r" b="b"/>
              <a:pathLst>
                <a:path w="12406" h="19604" extrusionOk="0">
                  <a:moveTo>
                    <a:pt x="6227" y="0"/>
                  </a:moveTo>
                  <a:cubicBezTo>
                    <a:pt x="4790" y="0"/>
                    <a:pt x="3351" y="995"/>
                    <a:pt x="2206" y="2977"/>
                  </a:cubicBezTo>
                  <a:cubicBezTo>
                    <a:pt x="13" y="6808"/>
                    <a:pt x="1" y="12967"/>
                    <a:pt x="2206" y="16773"/>
                  </a:cubicBezTo>
                  <a:cubicBezTo>
                    <a:pt x="3303" y="18661"/>
                    <a:pt x="4742" y="19603"/>
                    <a:pt x="6182" y="19603"/>
                  </a:cubicBezTo>
                  <a:cubicBezTo>
                    <a:pt x="7636" y="19603"/>
                    <a:pt x="9093" y="18643"/>
                    <a:pt x="10200" y="16724"/>
                  </a:cubicBezTo>
                  <a:cubicBezTo>
                    <a:pt x="12405" y="12905"/>
                    <a:pt x="12405" y="6734"/>
                    <a:pt x="10200" y="2927"/>
                  </a:cubicBezTo>
                  <a:cubicBezTo>
                    <a:pt x="9067" y="973"/>
                    <a:pt x="7648" y="0"/>
                    <a:pt x="6227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87" name="Google Shape;2387;p67"/>
            <p:cNvSpPr/>
            <p:nvPr/>
          </p:nvSpPr>
          <p:spPr>
            <a:xfrm rot="-2955747">
              <a:off x="6899582" y="2467140"/>
              <a:ext cx="425960" cy="293114"/>
            </a:xfrm>
            <a:custGeom>
              <a:avLst/>
              <a:gdLst/>
              <a:ahLst/>
              <a:cxnLst/>
              <a:rect l="l" t="t" r="r" b="b"/>
              <a:pathLst>
                <a:path w="28518" h="19624" extrusionOk="0">
                  <a:moveTo>
                    <a:pt x="23467" y="1"/>
                  </a:moveTo>
                  <a:cubicBezTo>
                    <a:pt x="13095" y="185"/>
                    <a:pt x="25" y="4965"/>
                    <a:pt x="13" y="9769"/>
                  </a:cubicBezTo>
                  <a:cubicBezTo>
                    <a:pt x="1" y="14598"/>
                    <a:pt x="13145" y="19439"/>
                    <a:pt x="23467" y="19624"/>
                  </a:cubicBezTo>
                  <a:cubicBezTo>
                    <a:pt x="26338" y="18761"/>
                    <a:pt x="28518" y="14696"/>
                    <a:pt x="28518" y="9806"/>
                  </a:cubicBezTo>
                  <a:cubicBezTo>
                    <a:pt x="28493" y="4928"/>
                    <a:pt x="26325" y="888"/>
                    <a:pt x="23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88" name="Google Shape;2388;p67"/>
            <p:cNvSpPr/>
            <p:nvPr/>
          </p:nvSpPr>
          <p:spPr>
            <a:xfrm rot="-2955769">
              <a:off x="6622784" y="1930645"/>
              <a:ext cx="1028652" cy="519105"/>
            </a:xfrm>
            <a:custGeom>
              <a:avLst/>
              <a:gdLst/>
              <a:ahLst/>
              <a:cxnLst/>
              <a:rect l="l" t="t" r="r" b="b"/>
              <a:pathLst>
                <a:path w="69205" h="34924" extrusionOk="0">
                  <a:moveTo>
                    <a:pt x="99" y="1"/>
                  </a:moveTo>
                  <a:lnTo>
                    <a:pt x="99" y="1"/>
                  </a:lnTo>
                  <a:cubicBezTo>
                    <a:pt x="2649" y="26"/>
                    <a:pt x="5211" y="1701"/>
                    <a:pt x="7169" y="5051"/>
                  </a:cubicBezTo>
                  <a:cubicBezTo>
                    <a:pt x="11087" y="11827"/>
                    <a:pt x="11087" y="22827"/>
                    <a:pt x="7169" y="29627"/>
                  </a:cubicBezTo>
                  <a:cubicBezTo>
                    <a:pt x="5198" y="33051"/>
                    <a:pt x="2587" y="34763"/>
                    <a:pt x="0" y="34763"/>
                  </a:cubicBezTo>
                  <a:lnTo>
                    <a:pt x="58118" y="34923"/>
                  </a:lnTo>
                  <a:cubicBezTo>
                    <a:pt x="58137" y="34924"/>
                    <a:pt x="58155" y="34924"/>
                    <a:pt x="58173" y="34924"/>
                  </a:cubicBezTo>
                  <a:cubicBezTo>
                    <a:pt x="60742" y="34924"/>
                    <a:pt x="63318" y="33199"/>
                    <a:pt x="65275" y="29799"/>
                  </a:cubicBezTo>
                  <a:cubicBezTo>
                    <a:pt x="69205" y="22999"/>
                    <a:pt x="69205" y="11987"/>
                    <a:pt x="65275" y="5224"/>
                  </a:cubicBezTo>
                  <a:cubicBezTo>
                    <a:pt x="63317" y="1873"/>
                    <a:pt x="60767" y="173"/>
                    <a:pt x="58205" y="17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89" name="Google Shape;2389;p67"/>
            <p:cNvSpPr/>
            <p:nvPr/>
          </p:nvSpPr>
          <p:spPr>
            <a:xfrm rot="-2955769">
              <a:off x="6691753" y="2036628"/>
              <a:ext cx="884384" cy="145577"/>
            </a:xfrm>
            <a:custGeom>
              <a:avLst/>
              <a:gdLst/>
              <a:ahLst/>
              <a:cxnLst/>
              <a:rect l="l" t="t" r="r" b="b"/>
              <a:pathLst>
                <a:path w="59499" h="9794" extrusionOk="0">
                  <a:moveTo>
                    <a:pt x="0" y="1"/>
                  </a:moveTo>
                  <a:lnTo>
                    <a:pt x="0" y="1"/>
                  </a:lnTo>
                  <a:cubicBezTo>
                    <a:pt x="961" y="2970"/>
                    <a:pt x="1380" y="6332"/>
                    <a:pt x="1245" y="9621"/>
                  </a:cubicBezTo>
                  <a:lnTo>
                    <a:pt x="59350" y="9794"/>
                  </a:lnTo>
                  <a:cubicBezTo>
                    <a:pt x="59498" y="6480"/>
                    <a:pt x="59067" y="3142"/>
                    <a:pt x="58106" y="17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90" name="Google Shape;2390;p67"/>
            <p:cNvSpPr/>
            <p:nvPr/>
          </p:nvSpPr>
          <p:spPr>
            <a:xfrm rot="-2955769">
              <a:off x="6637042" y="2320594"/>
              <a:ext cx="328134" cy="516563"/>
            </a:xfrm>
            <a:custGeom>
              <a:avLst/>
              <a:gdLst/>
              <a:ahLst/>
              <a:cxnLst/>
              <a:rect l="l" t="t" r="r" b="b"/>
              <a:pathLst>
                <a:path w="22076" h="34753" extrusionOk="0">
                  <a:moveTo>
                    <a:pt x="11065" y="0"/>
                  </a:moveTo>
                  <a:cubicBezTo>
                    <a:pt x="8479" y="0"/>
                    <a:pt x="5890" y="1710"/>
                    <a:pt x="3918" y="5128"/>
                  </a:cubicBezTo>
                  <a:cubicBezTo>
                    <a:pt x="1" y="11928"/>
                    <a:pt x="1" y="22928"/>
                    <a:pt x="3918" y="29703"/>
                  </a:cubicBezTo>
                  <a:cubicBezTo>
                    <a:pt x="5875" y="33071"/>
                    <a:pt x="8439" y="34752"/>
                    <a:pt x="11005" y="34752"/>
                  </a:cubicBezTo>
                  <a:cubicBezTo>
                    <a:pt x="13592" y="34752"/>
                    <a:pt x="16179" y="33043"/>
                    <a:pt x="18146" y="29629"/>
                  </a:cubicBezTo>
                  <a:cubicBezTo>
                    <a:pt x="22075" y="22817"/>
                    <a:pt x="22075" y="11805"/>
                    <a:pt x="18146" y="5054"/>
                  </a:cubicBezTo>
                  <a:cubicBezTo>
                    <a:pt x="16194" y="1685"/>
                    <a:pt x="13631" y="0"/>
                    <a:pt x="1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91" name="Google Shape;2391;p67"/>
            <p:cNvSpPr/>
            <p:nvPr/>
          </p:nvSpPr>
          <p:spPr>
            <a:xfrm rot="-2955769">
              <a:off x="6555850" y="2409408"/>
              <a:ext cx="396969" cy="448784"/>
            </a:xfrm>
            <a:custGeom>
              <a:avLst/>
              <a:gdLst/>
              <a:ahLst/>
              <a:cxnLst/>
              <a:rect l="l" t="t" r="r" b="b"/>
              <a:pathLst>
                <a:path w="26707" h="30193" extrusionOk="0">
                  <a:moveTo>
                    <a:pt x="99" y="0"/>
                  </a:moveTo>
                  <a:cubicBezTo>
                    <a:pt x="2316" y="12"/>
                    <a:pt x="4534" y="1466"/>
                    <a:pt x="6221" y="4385"/>
                  </a:cubicBezTo>
                  <a:cubicBezTo>
                    <a:pt x="9646" y="10249"/>
                    <a:pt x="9646" y="19796"/>
                    <a:pt x="6221" y="25709"/>
                  </a:cubicBezTo>
                  <a:cubicBezTo>
                    <a:pt x="4497" y="28690"/>
                    <a:pt x="2255" y="30168"/>
                    <a:pt x="0" y="30168"/>
                  </a:cubicBezTo>
                  <a:lnTo>
                    <a:pt x="17086" y="30192"/>
                  </a:lnTo>
                  <a:cubicBezTo>
                    <a:pt x="19328" y="30192"/>
                    <a:pt x="21595" y="28714"/>
                    <a:pt x="23307" y="25745"/>
                  </a:cubicBezTo>
                  <a:cubicBezTo>
                    <a:pt x="26707" y="19833"/>
                    <a:pt x="26707" y="10286"/>
                    <a:pt x="23307" y="4422"/>
                  </a:cubicBezTo>
                  <a:cubicBezTo>
                    <a:pt x="21607" y="1491"/>
                    <a:pt x="19390" y="37"/>
                    <a:pt x="17172" y="37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92" name="Google Shape;2392;p67"/>
            <p:cNvSpPr/>
            <p:nvPr/>
          </p:nvSpPr>
          <p:spPr>
            <a:xfrm rot="-2955769">
              <a:off x="6409835" y="2534529"/>
              <a:ext cx="268634" cy="2021"/>
            </a:xfrm>
            <a:custGeom>
              <a:avLst/>
              <a:gdLst/>
              <a:ahLst/>
              <a:cxnLst/>
              <a:rect l="l" t="t" r="r" b="b"/>
              <a:pathLst>
                <a:path w="18073" h="136" extrusionOk="0">
                  <a:moveTo>
                    <a:pt x="1" y="0"/>
                  </a:moveTo>
                  <a:lnTo>
                    <a:pt x="20" y="0"/>
                  </a:lnTo>
                  <a:lnTo>
                    <a:pt x="20" y="0"/>
                  </a:lnTo>
                  <a:cubicBezTo>
                    <a:pt x="14" y="0"/>
                    <a:pt x="7" y="0"/>
                    <a:pt x="1" y="0"/>
                  </a:cubicBezTo>
                  <a:close/>
                  <a:moveTo>
                    <a:pt x="20" y="0"/>
                  </a:moveTo>
                  <a:lnTo>
                    <a:pt x="20" y="0"/>
                  </a:lnTo>
                  <a:cubicBezTo>
                    <a:pt x="347" y="2"/>
                    <a:pt x="673" y="39"/>
                    <a:pt x="999" y="111"/>
                  </a:cubicBezTo>
                  <a:lnTo>
                    <a:pt x="18072" y="136"/>
                  </a:lnTo>
                  <a:cubicBezTo>
                    <a:pt x="17739" y="62"/>
                    <a:pt x="17419" y="37"/>
                    <a:pt x="17074" y="37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7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93" name="Google Shape;2393;p67"/>
            <p:cNvSpPr/>
            <p:nvPr/>
          </p:nvSpPr>
          <p:spPr>
            <a:xfrm rot="-2955769">
              <a:off x="6432842" y="2491384"/>
              <a:ext cx="328491" cy="61343"/>
            </a:xfrm>
            <a:custGeom>
              <a:avLst/>
              <a:gdLst/>
              <a:ahLst/>
              <a:cxnLst/>
              <a:rect l="l" t="t" r="r" b="b"/>
              <a:pathLst>
                <a:path w="22100" h="4127" extrusionOk="0">
                  <a:moveTo>
                    <a:pt x="1" y="0"/>
                  </a:moveTo>
                  <a:lnTo>
                    <a:pt x="1" y="0"/>
                  </a:lnTo>
                  <a:cubicBezTo>
                    <a:pt x="1836" y="370"/>
                    <a:pt x="3610" y="1725"/>
                    <a:pt x="5014" y="4090"/>
                  </a:cubicBezTo>
                  <a:lnTo>
                    <a:pt x="22100" y="4127"/>
                  </a:lnTo>
                  <a:cubicBezTo>
                    <a:pt x="20683" y="1749"/>
                    <a:pt x="18910" y="394"/>
                    <a:pt x="17074" y="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94" name="Google Shape;2394;p67"/>
            <p:cNvSpPr/>
            <p:nvPr/>
          </p:nvSpPr>
          <p:spPr>
            <a:xfrm rot="-2955769">
              <a:off x="6622076" y="2497818"/>
              <a:ext cx="272826" cy="141370"/>
            </a:xfrm>
            <a:custGeom>
              <a:avLst/>
              <a:gdLst/>
              <a:ahLst/>
              <a:cxnLst/>
              <a:rect l="l" t="t" r="r" b="b"/>
              <a:pathLst>
                <a:path w="18355" h="9511" extrusionOk="0">
                  <a:moveTo>
                    <a:pt x="0" y="1"/>
                  </a:moveTo>
                  <a:lnTo>
                    <a:pt x="0" y="1"/>
                  </a:lnTo>
                  <a:cubicBezTo>
                    <a:pt x="936" y="2908"/>
                    <a:pt x="1281" y="6246"/>
                    <a:pt x="1010" y="9486"/>
                  </a:cubicBezTo>
                  <a:lnTo>
                    <a:pt x="18096" y="9511"/>
                  </a:lnTo>
                  <a:cubicBezTo>
                    <a:pt x="18355" y="6283"/>
                    <a:pt x="18022" y="2945"/>
                    <a:pt x="17073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95" name="Google Shape;2395;p67"/>
            <p:cNvSpPr/>
            <p:nvPr/>
          </p:nvSpPr>
          <p:spPr>
            <a:xfrm rot="-2955769">
              <a:off x="6482766" y="2559248"/>
              <a:ext cx="284553" cy="448338"/>
            </a:xfrm>
            <a:custGeom>
              <a:avLst/>
              <a:gdLst/>
              <a:ahLst/>
              <a:cxnLst/>
              <a:rect l="l" t="t" r="r" b="b"/>
              <a:pathLst>
                <a:path w="19144" h="30163" extrusionOk="0">
                  <a:moveTo>
                    <a:pt x="9604" y="1"/>
                  </a:moveTo>
                  <a:cubicBezTo>
                    <a:pt x="7361" y="1"/>
                    <a:pt x="5113" y="1485"/>
                    <a:pt x="3400" y="4454"/>
                  </a:cubicBezTo>
                  <a:cubicBezTo>
                    <a:pt x="0" y="10367"/>
                    <a:pt x="0" y="19914"/>
                    <a:pt x="3400" y="25789"/>
                  </a:cubicBezTo>
                  <a:cubicBezTo>
                    <a:pt x="5091" y="28706"/>
                    <a:pt x="7313" y="30163"/>
                    <a:pt x="9537" y="30163"/>
                  </a:cubicBezTo>
                  <a:cubicBezTo>
                    <a:pt x="11784" y="30163"/>
                    <a:pt x="14034" y="28675"/>
                    <a:pt x="15743" y="25703"/>
                  </a:cubicBezTo>
                  <a:cubicBezTo>
                    <a:pt x="19143" y="19790"/>
                    <a:pt x="19143" y="10244"/>
                    <a:pt x="15743" y="4380"/>
                  </a:cubicBezTo>
                  <a:cubicBezTo>
                    <a:pt x="14050" y="1461"/>
                    <a:pt x="11829" y="1"/>
                    <a:pt x="9604" y="1"/>
                  </a:cubicBezTo>
                  <a:close/>
                </a:path>
              </a:pathLst>
            </a:custGeom>
            <a:solidFill>
              <a:srgbClr val="37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96" name="Google Shape;2396;p67"/>
            <p:cNvSpPr/>
            <p:nvPr/>
          </p:nvSpPr>
          <p:spPr>
            <a:xfrm rot="-2955769">
              <a:off x="5059561" y="4341813"/>
              <a:ext cx="441293" cy="17777"/>
            </a:xfrm>
            <a:custGeom>
              <a:avLst/>
              <a:gdLst/>
              <a:ahLst/>
              <a:cxnLst/>
              <a:rect l="l" t="t" r="r" b="b"/>
              <a:pathLst>
                <a:path w="29689" h="1196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ubicBezTo>
                    <a:pt x="100" y="1"/>
                    <a:pt x="186" y="63"/>
                    <a:pt x="247" y="173"/>
                  </a:cubicBezTo>
                  <a:cubicBezTo>
                    <a:pt x="395" y="407"/>
                    <a:pt x="395" y="777"/>
                    <a:pt x="247" y="1011"/>
                  </a:cubicBezTo>
                  <a:cubicBezTo>
                    <a:pt x="173" y="1110"/>
                    <a:pt x="99" y="1171"/>
                    <a:pt x="1" y="1171"/>
                  </a:cubicBezTo>
                  <a:lnTo>
                    <a:pt x="29306" y="1196"/>
                  </a:lnTo>
                  <a:cubicBezTo>
                    <a:pt x="29405" y="1196"/>
                    <a:pt x="29491" y="1146"/>
                    <a:pt x="29553" y="1023"/>
                  </a:cubicBezTo>
                  <a:cubicBezTo>
                    <a:pt x="29688" y="789"/>
                    <a:pt x="29688" y="420"/>
                    <a:pt x="29553" y="186"/>
                  </a:cubicBezTo>
                  <a:cubicBezTo>
                    <a:pt x="29479" y="87"/>
                    <a:pt x="29405" y="26"/>
                    <a:pt x="29306" y="2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97" name="Google Shape;2397;p67"/>
            <p:cNvSpPr/>
            <p:nvPr/>
          </p:nvSpPr>
          <p:spPr>
            <a:xfrm rot="-2955769">
              <a:off x="5130686" y="4508991"/>
              <a:ext cx="11356" cy="17539"/>
            </a:xfrm>
            <a:custGeom>
              <a:avLst/>
              <a:gdLst/>
              <a:ahLst/>
              <a:cxnLst/>
              <a:rect l="l" t="t" r="r" b="b"/>
              <a:pathLst>
                <a:path w="764" h="1180" extrusionOk="0">
                  <a:moveTo>
                    <a:pt x="374" y="0"/>
                  </a:moveTo>
                  <a:cubicBezTo>
                    <a:pt x="287" y="0"/>
                    <a:pt x="197" y="59"/>
                    <a:pt x="123" y="176"/>
                  </a:cubicBezTo>
                  <a:cubicBezTo>
                    <a:pt x="0" y="410"/>
                    <a:pt x="0" y="779"/>
                    <a:pt x="123" y="1013"/>
                  </a:cubicBezTo>
                  <a:cubicBezTo>
                    <a:pt x="197" y="1124"/>
                    <a:pt x="287" y="1180"/>
                    <a:pt x="374" y="1180"/>
                  </a:cubicBezTo>
                  <a:cubicBezTo>
                    <a:pt x="462" y="1180"/>
                    <a:pt x="548" y="1124"/>
                    <a:pt x="616" y="1013"/>
                  </a:cubicBezTo>
                  <a:cubicBezTo>
                    <a:pt x="764" y="779"/>
                    <a:pt x="764" y="410"/>
                    <a:pt x="616" y="176"/>
                  </a:cubicBezTo>
                  <a:cubicBezTo>
                    <a:pt x="548" y="59"/>
                    <a:pt x="462" y="0"/>
                    <a:pt x="374" y="0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98" name="Google Shape;2398;p67"/>
            <p:cNvSpPr/>
            <p:nvPr/>
          </p:nvSpPr>
          <p:spPr>
            <a:xfrm rot="-2955769">
              <a:off x="5111568" y="4493219"/>
              <a:ext cx="49452" cy="49452"/>
            </a:xfrm>
            <a:custGeom>
              <a:avLst/>
              <a:gdLst/>
              <a:ahLst/>
              <a:cxnLst/>
              <a:rect l="l" t="t" r="r" b="b"/>
              <a:pathLst>
                <a:path w="3327" h="3327" extrusionOk="0">
                  <a:moveTo>
                    <a:pt x="1664" y="1"/>
                  </a:moveTo>
                  <a:cubicBezTo>
                    <a:pt x="740" y="1"/>
                    <a:pt x="1" y="740"/>
                    <a:pt x="1" y="1663"/>
                  </a:cubicBezTo>
                  <a:cubicBezTo>
                    <a:pt x="1" y="2587"/>
                    <a:pt x="740" y="3326"/>
                    <a:pt x="1664" y="3326"/>
                  </a:cubicBezTo>
                  <a:cubicBezTo>
                    <a:pt x="2588" y="3326"/>
                    <a:pt x="3327" y="2587"/>
                    <a:pt x="3327" y="1663"/>
                  </a:cubicBezTo>
                  <a:cubicBezTo>
                    <a:pt x="3327" y="752"/>
                    <a:pt x="2588" y="1"/>
                    <a:pt x="1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99" name="Google Shape;2399;p67"/>
            <p:cNvSpPr/>
            <p:nvPr/>
          </p:nvSpPr>
          <p:spPr>
            <a:xfrm rot="-2955769">
              <a:off x="7112555" y="1793611"/>
              <a:ext cx="288582" cy="517083"/>
            </a:xfrm>
            <a:custGeom>
              <a:avLst/>
              <a:gdLst/>
              <a:ahLst/>
              <a:cxnLst/>
              <a:rect l="l" t="t" r="r" b="b"/>
              <a:pathLst>
                <a:path w="19415" h="34788" extrusionOk="0">
                  <a:moveTo>
                    <a:pt x="530" y="1"/>
                  </a:moveTo>
                  <a:lnTo>
                    <a:pt x="530" y="1"/>
                  </a:lnTo>
                  <a:cubicBezTo>
                    <a:pt x="1306" y="407"/>
                    <a:pt x="2082" y="974"/>
                    <a:pt x="2809" y="1701"/>
                  </a:cubicBezTo>
                  <a:cubicBezTo>
                    <a:pt x="3560" y="2452"/>
                    <a:pt x="4275" y="3388"/>
                    <a:pt x="4928" y="4509"/>
                  </a:cubicBezTo>
                  <a:cubicBezTo>
                    <a:pt x="8993" y="11518"/>
                    <a:pt x="8993" y="22901"/>
                    <a:pt x="4928" y="29947"/>
                  </a:cubicBezTo>
                  <a:cubicBezTo>
                    <a:pt x="4263" y="31105"/>
                    <a:pt x="3523" y="32078"/>
                    <a:pt x="2735" y="32866"/>
                  </a:cubicBezTo>
                  <a:cubicBezTo>
                    <a:pt x="1885" y="33728"/>
                    <a:pt x="937" y="34357"/>
                    <a:pt x="0" y="34751"/>
                  </a:cubicBezTo>
                  <a:lnTo>
                    <a:pt x="5531" y="34776"/>
                  </a:lnTo>
                  <a:lnTo>
                    <a:pt x="10348" y="34788"/>
                  </a:lnTo>
                  <a:cubicBezTo>
                    <a:pt x="12183" y="34049"/>
                    <a:pt x="13920" y="32435"/>
                    <a:pt x="15349" y="29947"/>
                  </a:cubicBezTo>
                  <a:cubicBezTo>
                    <a:pt x="19414" y="22901"/>
                    <a:pt x="19414" y="11518"/>
                    <a:pt x="15349" y="4509"/>
                  </a:cubicBezTo>
                  <a:cubicBezTo>
                    <a:pt x="14093" y="2341"/>
                    <a:pt x="12590" y="863"/>
                    <a:pt x="11001" y="25"/>
                  </a:cubicBezTo>
                  <a:lnTo>
                    <a:pt x="5063" y="13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00" name="Google Shape;2400;p67"/>
            <p:cNvSpPr/>
            <p:nvPr/>
          </p:nvSpPr>
          <p:spPr>
            <a:xfrm rot="-2955769">
              <a:off x="6760177" y="1561184"/>
              <a:ext cx="936928" cy="291317"/>
            </a:xfrm>
            <a:custGeom>
              <a:avLst/>
              <a:gdLst/>
              <a:ahLst/>
              <a:cxnLst/>
              <a:rect l="l" t="t" r="r" b="b"/>
              <a:pathLst>
                <a:path w="63034" h="19599" extrusionOk="0">
                  <a:moveTo>
                    <a:pt x="38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4" y="0"/>
                    <a:pt x="41" y="0"/>
                    <a:pt x="38" y="0"/>
                  </a:cubicBezTo>
                  <a:close/>
                  <a:moveTo>
                    <a:pt x="47" y="0"/>
                  </a:moveTo>
                  <a:lnTo>
                    <a:pt x="47" y="0"/>
                  </a:lnTo>
                  <a:cubicBezTo>
                    <a:pt x="1497" y="5"/>
                    <a:pt x="2922" y="1039"/>
                    <a:pt x="4016" y="2920"/>
                  </a:cubicBezTo>
                  <a:cubicBezTo>
                    <a:pt x="6221" y="6714"/>
                    <a:pt x="6221" y="12897"/>
                    <a:pt x="4016" y="16716"/>
                  </a:cubicBezTo>
                  <a:cubicBezTo>
                    <a:pt x="2908" y="18650"/>
                    <a:pt x="1454" y="19599"/>
                    <a:pt x="1" y="19599"/>
                  </a:cubicBezTo>
                  <a:lnTo>
                    <a:pt x="56813" y="19599"/>
                  </a:lnTo>
                  <a:cubicBezTo>
                    <a:pt x="58267" y="19599"/>
                    <a:pt x="59720" y="18650"/>
                    <a:pt x="60829" y="16716"/>
                  </a:cubicBezTo>
                  <a:cubicBezTo>
                    <a:pt x="63034" y="12897"/>
                    <a:pt x="63034" y="6726"/>
                    <a:pt x="60829" y="2920"/>
                  </a:cubicBezTo>
                  <a:cubicBezTo>
                    <a:pt x="59745" y="1047"/>
                    <a:pt x="58291" y="86"/>
                    <a:pt x="56862" y="86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01" name="Google Shape;2401;p67"/>
            <p:cNvSpPr/>
            <p:nvPr/>
          </p:nvSpPr>
          <p:spPr>
            <a:xfrm rot="-2955769">
              <a:off x="6724057" y="1606624"/>
              <a:ext cx="876149" cy="54937"/>
            </a:xfrm>
            <a:custGeom>
              <a:avLst/>
              <a:gdLst/>
              <a:ahLst/>
              <a:cxnLst/>
              <a:rect l="l" t="t" r="r" b="b"/>
              <a:pathLst>
                <a:path w="58945" h="3696" extrusionOk="0">
                  <a:moveTo>
                    <a:pt x="1" y="0"/>
                  </a:moveTo>
                  <a:cubicBezTo>
                    <a:pt x="432" y="419"/>
                    <a:pt x="814" y="924"/>
                    <a:pt x="1183" y="1553"/>
                  </a:cubicBezTo>
                  <a:cubicBezTo>
                    <a:pt x="1565" y="2205"/>
                    <a:pt x="1873" y="2932"/>
                    <a:pt x="2120" y="3696"/>
                  </a:cubicBezTo>
                  <a:lnTo>
                    <a:pt x="58944" y="3696"/>
                  </a:lnTo>
                  <a:cubicBezTo>
                    <a:pt x="58698" y="2932"/>
                    <a:pt x="58390" y="2205"/>
                    <a:pt x="57996" y="1553"/>
                  </a:cubicBezTo>
                  <a:cubicBezTo>
                    <a:pt x="57626" y="937"/>
                    <a:pt x="57232" y="419"/>
                    <a:pt x="56813" y="0"/>
                  </a:cubicBez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02" name="Google Shape;2402;p67"/>
            <p:cNvSpPr/>
            <p:nvPr/>
          </p:nvSpPr>
          <p:spPr>
            <a:xfrm rot="-2955769">
              <a:off x="6830751" y="1915944"/>
              <a:ext cx="184579" cy="291406"/>
            </a:xfrm>
            <a:custGeom>
              <a:avLst/>
              <a:gdLst/>
              <a:ahLst/>
              <a:cxnLst/>
              <a:rect l="l" t="t" r="r" b="b"/>
              <a:pathLst>
                <a:path w="12418" h="19605" extrusionOk="0">
                  <a:moveTo>
                    <a:pt x="6235" y="1"/>
                  </a:moveTo>
                  <a:cubicBezTo>
                    <a:pt x="4800" y="1"/>
                    <a:pt x="3363" y="993"/>
                    <a:pt x="2218" y="2973"/>
                  </a:cubicBezTo>
                  <a:cubicBezTo>
                    <a:pt x="0" y="6792"/>
                    <a:pt x="0" y="12963"/>
                    <a:pt x="2218" y="16769"/>
                  </a:cubicBezTo>
                  <a:cubicBezTo>
                    <a:pt x="3314" y="18662"/>
                    <a:pt x="4751" y="19604"/>
                    <a:pt x="6191" y="19604"/>
                  </a:cubicBezTo>
                  <a:cubicBezTo>
                    <a:pt x="7646" y="19604"/>
                    <a:pt x="9104" y="18640"/>
                    <a:pt x="10212" y="16720"/>
                  </a:cubicBezTo>
                  <a:cubicBezTo>
                    <a:pt x="12417" y="12901"/>
                    <a:pt x="12417" y="6730"/>
                    <a:pt x="10212" y="2924"/>
                  </a:cubicBezTo>
                  <a:cubicBezTo>
                    <a:pt x="9078" y="974"/>
                    <a:pt x="7657" y="1"/>
                    <a:pt x="6235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03" name="Google Shape;2403;p67"/>
            <p:cNvSpPr/>
            <p:nvPr/>
          </p:nvSpPr>
          <p:spPr>
            <a:xfrm rot="-2955769">
              <a:off x="6628552" y="2011901"/>
              <a:ext cx="423887" cy="291495"/>
            </a:xfrm>
            <a:custGeom>
              <a:avLst/>
              <a:gdLst/>
              <a:ahLst/>
              <a:cxnLst/>
              <a:rect l="l" t="t" r="r" b="b"/>
              <a:pathLst>
                <a:path w="28518" h="19611" extrusionOk="0">
                  <a:moveTo>
                    <a:pt x="23467" y="0"/>
                  </a:moveTo>
                  <a:cubicBezTo>
                    <a:pt x="13107" y="185"/>
                    <a:pt x="25" y="4952"/>
                    <a:pt x="13" y="9756"/>
                  </a:cubicBezTo>
                  <a:cubicBezTo>
                    <a:pt x="0" y="14597"/>
                    <a:pt x="13156" y="19426"/>
                    <a:pt x="23467" y="19611"/>
                  </a:cubicBezTo>
                  <a:cubicBezTo>
                    <a:pt x="26349" y="18749"/>
                    <a:pt x="28517" y="14684"/>
                    <a:pt x="28517" y="9806"/>
                  </a:cubicBezTo>
                  <a:cubicBezTo>
                    <a:pt x="28517" y="4927"/>
                    <a:pt x="26349" y="862"/>
                    <a:pt x="23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04" name="Google Shape;2404;p67"/>
            <p:cNvSpPr/>
            <p:nvPr/>
          </p:nvSpPr>
          <p:spPr>
            <a:xfrm rot="-2955769">
              <a:off x="7141351" y="1889379"/>
              <a:ext cx="936928" cy="291510"/>
            </a:xfrm>
            <a:custGeom>
              <a:avLst/>
              <a:gdLst/>
              <a:ahLst/>
              <a:cxnLst/>
              <a:rect l="l" t="t" r="r" b="b"/>
              <a:pathLst>
                <a:path w="63034" h="19612" extrusionOk="0">
                  <a:moveTo>
                    <a:pt x="38" y="1"/>
                  </a:moveTo>
                  <a:lnTo>
                    <a:pt x="38" y="1"/>
                  </a:lnTo>
                  <a:cubicBezTo>
                    <a:pt x="1491" y="25"/>
                    <a:pt x="2920" y="1048"/>
                    <a:pt x="4016" y="2932"/>
                  </a:cubicBezTo>
                  <a:cubicBezTo>
                    <a:pt x="6221" y="6714"/>
                    <a:pt x="6221" y="12910"/>
                    <a:pt x="4016" y="16729"/>
                  </a:cubicBezTo>
                  <a:cubicBezTo>
                    <a:pt x="2908" y="18651"/>
                    <a:pt x="1454" y="19611"/>
                    <a:pt x="1" y="19611"/>
                  </a:cubicBezTo>
                  <a:lnTo>
                    <a:pt x="56813" y="19611"/>
                  </a:lnTo>
                  <a:cubicBezTo>
                    <a:pt x="58267" y="19611"/>
                    <a:pt x="59720" y="18651"/>
                    <a:pt x="60829" y="16729"/>
                  </a:cubicBezTo>
                  <a:cubicBezTo>
                    <a:pt x="63034" y="12910"/>
                    <a:pt x="63034" y="6739"/>
                    <a:pt x="60829" y="2932"/>
                  </a:cubicBezTo>
                  <a:cubicBezTo>
                    <a:pt x="59745" y="1048"/>
                    <a:pt x="58291" y="99"/>
                    <a:pt x="56862" y="99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05" name="Google Shape;2405;p67"/>
            <p:cNvSpPr/>
            <p:nvPr/>
          </p:nvSpPr>
          <p:spPr>
            <a:xfrm rot="-2955769">
              <a:off x="7105304" y="1934979"/>
              <a:ext cx="876149" cy="54937"/>
            </a:xfrm>
            <a:custGeom>
              <a:avLst/>
              <a:gdLst/>
              <a:ahLst/>
              <a:cxnLst/>
              <a:rect l="l" t="t" r="r" b="b"/>
              <a:pathLst>
                <a:path w="58945" h="3696" extrusionOk="0">
                  <a:moveTo>
                    <a:pt x="1" y="0"/>
                  </a:moveTo>
                  <a:cubicBezTo>
                    <a:pt x="432" y="407"/>
                    <a:pt x="814" y="936"/>
                    <a:pt x="1183" y="1552"/>
                  </a:cubicBezTo>
                  <a:cubicBezTo>
                    <a:pt x="1565" y="2193"/>
                    <a:pt x="1873" y="2920"/>
                    <a:pt x="2120" y="3696"/>
                  </a:cubicBezTo>
                  <a:lnTo>
                    <a:pt x="58944" y="3696"/>
                  </a:lnTo>
                  <a:cubicBezTo>
                    <a:pt x="58698" y="2920"/>
                    <a:pt x="58390" y="2193"/>
                    <a:pt x="57996" y="1552"/>
                  </a:cubicBezTo>
                  <a:cubicBezTo>
                    <a:pt x="57626" y="936"/>
                    <a:pt x="57232" y="407"/>
                    <a:pt x="56813" y="0"/>
                  </a:cubicBez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06" name="Google Shape;2406;p67"/>
            <p:cNvSpPr/>
            <p:nvPr/>
          </p:nvSpPr>
          <p:spPr>
            <a:xfrm rot="-2955769">
              <a:off x="7211948" y="2244262"/>
              <a:ext cx="184579" cy="291391"/>
            </a:xfrm>
            <a:custGeom>
              <a:avLst/>
              <a:gdLst/>
              <a:ahLst/>
              <a:cxnLst/>
              <a:rect l="l" t="t" r="r" b="b"/>
              <a:pathLst>
                <a:path w="12418" h="19604" extrusionOk="0">
                  <a:moveTo>
                    <a:pt x="6239" y="0"/>
                  </a:moveTo>
                  <a:cubicBezTo>
                    <a:pt x="4802" y="0"/>
                    <a:pt x="3363" y="995"/>
                    <a:pt x="2218" y="2977"/>
                  </a:cubicBezTo>
                  <a:cubicBezTo>
                    <a:pt x="0" y="6808"/>
                    <a:pt x="0" y="12979"/>
                    <a:pt x="2218" y="16773"/>
                  </a:cubicBezTo>
                  <a:cubicBezTo>
                    <a:pt x="3315" y="18661"/>
                    <a:pt x="4754" y="19603"/>
                    <a:pt x="6194" y="19603"/>
                  </a:cubicBezTo>
                  <a:cubicBezTo>
                    <a:pt x="7648" y="19603"/>
                    <a:pt x="9105" y="18643"/>
                    <a:pt x="10212" y="16724"/>
                  </a:cubicBezTo>
                  <a:cubicBezTo>
                    <a:pt x="12417" y="12905"/>
                    <a:pt x="12417" y="6734"/>
                    <a:pt x="10212" y="2927"/>
                  </a:cubicBezTo>
                  <a:cubicBezTo>
                    <a:pt x="9079" y="973"/>
                    <a:pt x="7660" y="0"/>
                    <a:pt x="6239" y="0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07" name="Google Shape;2407;p67"/>
            <p:cNvSpPr/>
            <p:nvPr/>
          </p:nvSpPr>
          <p:spPr>
            <a:xfrm rot="-2955769">
              <a:off x="7009725" y="2340096"/>
              <a:ext cx="423887" cy="291688"/>
            </a:xfrm>
            <a:custGeom>
              <a:avLst/>
              <a:gdLst/>
              <a:ahLst/>
              <a:cxnLst/>
              <a:rect l="l" t="t" r="r" b="b"/>
              <a:pathLst>
                <a:path w="28518" h="19624" extrusionOk="0">
                  <a:moveTo>
                    <a:pt x="23467" y="1"/>
                  </a:moveTo>
                  <a:cubicBezTo>
                    <a:pt x="13107" y="185"/>
                    <a:pt x="25" y="4965"/>
                    <a:pt x="13" y="9769"/>
                  </a:cubicBezTo>
                  <a:cubicBezTo>
                    <a:pt x="0" y="14598"/>
                    <a:pt x="13156" y="19439"/>
                    <a:pt x="23467" y="19624"/>
                  </a:cubicBezTo>
                  <a:cubicBezTo>
                    <a:pt x="26349" y="18761"/>
                    <a:pt x="28517" y="14696"/>
                    <a:pt x="28517" y="9806"/>
                  </a:cubicBezTo>
                  <a:cubicBezTo>
                    <a:pt x="28517" y="4928"/>
                    <a:pt x="26349" y="888"/>
                    <a:pt x="23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08" name="Google Shape;2408;p67"/>
            <p:cNvSpPr/>
            <p:nvPr/>
          </p:nvSpPr>
          <p:spPr>
            <a:xfrm rot="-2955769">
              <a:off x="5992731" y="2698087"/>
              <a:ext cx="984537" cy="496571"/>
            </a:xfrm>
            <a:custGeom>
              <a:avLst/>
              <a:gdLst/>
              <a:ahLst/>
              <a:cxnLst/>
              <a:rect l="l" t="t" r="r" b="b"/>
              <a:pathLst>
                <a:path w="66237" h="33408" extrusionOk="0">
                  <a:moveTo>
                    <a:pt x="86" y="0"/>
                  </a:moveTo>
                  <a:lnTo>
                    <a:pt x="86" y="0"/>
                  </a:lnTo>
                  <a:cubicBezTo>
                    <a:pt x="2538" y="13"/>
                    <a:pt x="4964" y="1614"/>
                    <a:pt x="6849" y="4829"/>
                  </a:cubicBezTo>
                  <a:cubicBezTo>
                    <a:pt x="10606" y="11296"/>
                    <a:pt x="10606" y="21829"/>
                    <a:pt x="6849" y="28345"/>
                  </a:cubicBezTo>
                  <a:cubicBezTo>
                    <a:pt x="4952" y="31622"/>
                    <a:pt x="2476" y="33260"/>
                    <a:pt x="0" y="33260"/>
                  </a:cubicBezTo>
                  <a:lnTo>
                    <a:pt x="55630" y="33408"/>
                  </a:lnTo>
                  <a:cubicBezTo>
                    <a:pt x="58106" y="33408"/>
                    <a:pt x="60582" y="31782"/>
                    <a:pt x="62479" y="28505"/>
                  </a:cubicBezTo>
                  <a:cubicBezTo>
                    <a:pt x="66236" y="21989"/>
                    <a:pt x="66236" y="11457"/>
                    <a:pt x="62479" y="4989"/>
                  </a:cubicBezTo>
                  <a:cubicBezTo>
                    <a:pt x="60619" y="1774"/>
                    <a:pt x="58168" y="148"/>
                    <a:pt x="55716" y="14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09" name="Google Shape;2409;p67"/>
            <p:cNvSpPr/>
            <p:nvPr/>
          </p:nvSpPr>
          <p:spPr>
            <a:xfrm rot="-2955769">
              <a:off x="6006119" y="3071085"/>
              <a:ext cx="314222" cy="494223"/>
            </a:xfrm>
            <a:custGeom>
              <a:avLst/>
              <a:gdLst/>
              <a:ahLst/>
              <a:cxnLst/>
              <a:rect l="l" t="t" r="r" b="b"/>
              <a:pathLst>
                <a:path w="21140" h="33250" extrusionOk="0">
                  <a:moveTo>
                    <a:pt x="10597" y="1"/>
                  </a:moveTo>
                  <a:cubicBezTo>
                    <a:pt x="8121" y="1"/>
                    <a:pt x="5644" y="1636"/>
                    <a:pt x="3758" y="4902"/>
                  </a:cubicBezTo>
                  <a:cubicBezTo>
                    <a:pt x="1" y="11419"/>
                    <a:pt x="1" y="21951"/>
                    <a:pt x="3758" y="28418"/>
                  </a:cubicBezTo>
                  <a:cubicBezTo>
                    <a:pt x="5635" y="31639"/>
                    <a:pt x="8091" y="33250"/>
                    <a:pt x="10547" y="33250"/>
                  </a:cubicBezTo>
                  <a:cubicBezTo>
                    <a:pt x="13021" y="33250"/>
                    <a:pt x="15496" y="31615"/>
                    <a:pt x="17382" y="28344"/>
                  </a:cubicBezTo>
                  <a:cubicBezTo>
                    <a:pt x="21139" y="21828"/>
                    <a:pt x="21139" y="11295"/>
                    <a:pt x="17382" y="4828"/>
                  </a:cubicBezTo>
                  <a:cubicBezTo>
                    <a:pt x="15505" y="1608"/>
                    <a:pt x="13052" y="1"/>
                    <a:pt x="10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10" name="Google Shape;2410;p67"/>
            <p:cNvSpPr/>
            <p:nvPr/>
          </p:nvSpPr>
          <p:spPr>
            <a:xfrm rot="-2955769">
              <a:off x="5553742" y="3335763"/>
              <a:ext cx="831112" cy="419309"/>
            </a:xfrm>
            <a:custGeom>
              <a:avLst/>
              <a:gdLst/>
              <a:ahLst/>
              <a:cxnLst/>
              <a:rect l="l" t="t" r="r" b="b"/>
              <a:pathLst>
                <a:path w="55915" h="28210" extrusionOk="0">
                  <a:moveTo>
                    <a:pt x="75" y="1"/>
                  </a:moveTo>
                  <a:lnTo>
                    <a:pt x="102" y="1"/>
                  </a:lnTo>
                  <a:lnTo>
                    <a:pt x="102" y="1"/>
                  </a:lnTo>
                  <a:cubicBezTo>
                    <a:pt x="93" y="1"/>
                    <a:pt x="84" y="1"/>
                    <a:pt x="75" y="1"/>
                  </a:cubicBezTo>
                  <a:close/>
                  <a:moveTo>
                    <a:pt x="102" y="1"/>
                  </a:moveTo>
                  <a:cubicBezTo>
                    <a:pt x="2162" y="13"/>
                    <a:pt x="4208" y="1368"/>
                    <a:pt x="5791" y="4091"/>
                  </a:cubicBezTo>
                  <a:cubicBezTo>
                    <a:pt x="8969" y="9548"/>
                    <a:pt x="8969" y="18429"/>
                    <a:pt x="5791" y="23935"/>
                  </a:cubicBezTo>
                  <a:cubicBezTo>
                    <a:pt x="4189" y="26707"/>
                    <a:pt x="2095" y="28074"/>
                    <a:pt x="1" y="28074"/>
                  </a:cubicBezTo>
                  <a:lnTo>
                    <a:pt x="46946" y="28210"/>
                  </a:lnTo>
                  <a:cubicBezTo>
                    <a:pt x="49040" y="28210"/>
                    <a:pt x="51135" y="26843"/>
                    <a:pt x="52736" y="24071"/>
                  </a:cubicBezTo>
                  <a:cubicBezTo>
                    <a:pt x="55914" y="18577"/>
                    <a:pt x="55914" y="9683"/>
                    <a:pt x="52736" y="4226"/>
                  </a:cubicBezTo>
                  <a:cubicBezTo>
                    <a:pt x="51147" y="1516"/>
                    <a:pt x="49090" y="136"/>
                    <a:pt x="47033" y="136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11" name="Google Shape;2411;p67"/>
            <p:cNvSpPr/>
            <p:nvPr/>
          </p:nvSpPr>
          <p:spPr>
            <a:xfrm rot="-2955769">
              <a:off x="5419493" y="3430560"/>
              <a:ext cx="757506" cy="29312"/>
            </a:xfrm>
            <a:custGeom>
              <a:avLst/>
              <a:gdLst/>
              <a:ahLst/>
              <a:cxnLst/>
              <a:rect l="l" t="t" r="r" b="b"/>
              <a:pathLst>
                <a:path w="50963" h="1972" extrusionOk="0">
                  <a:moveTo>
                    <a:pt x="1" y="1"/>
                  </a:moveTo>
                  <a:lnTo>
                    <a:pt x="28" y="1"/>
                  </a:lnTo>
                  <a:lnTo>
                    <a:pt x="28" y="1"/>
                  </a:lnTo>
                  <a:cubicBezTo>
                    <a:pt x="19" y="1"/>
                    <a:pt x="10" y="1"/>
                    <a:pt x="1" y="1"/>
                  </a:cubicBezTo>
                  <a:close/>
                  <a:moveTo>
                    <a:pt x="28" y="1"/>
                  </a:moveTo>
                  <a:cubicBezTo>
                    <a:pt x="1411" y="9"/>
                    <a:pt x="2780" y="625"/>
                    <a:pt x="4004" y="1836"/>
                  </a:cubicBezTo>
                  <a:lnTo>
                    <a:pt x="50962" y="1972"/>
                  </a:lnTo>
                  <a:cubicBezTo>
                    <a:pt x="49730" y="752"/>
                    <a:pt x="48338" y="136"/>
                    <a:pt x="46959" y="136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12" name="Google Shape;2412;p67"/>
            <p:cNvSpPr/>
            <p:nvPr/>
          </p:nvSpPr>
          <p:spPr>
            <a:xfrm rot="-2955769">
              <a:off x="5609450" y="3421377"/>
              <a:ext cx="714282" cy="117751"/>
            </a:xfrm>
            <a:custGeom>
              <a:avLst/>
              <a:gdLst/>
              <a:ahLst/>
              <a:cxnLst/>
              <a:rect l="l" t="t" r="r" b="b"/>
              <a:pathLst>
                <a:path w="48055" h="7922" extrusionOk="0">
                  <a:moveTo>
                    <a:pt x="0" y="1"/>
                  </a:moveTo>
                  <a:lnTo>
                    <a:pt x="0" y="1"/>
                  </a:lnTo>
                  <a:cubicBezTo>
                    <a:pt x="764" y="2403"/>
                    <a:pt x="1109" y="5100"/>
                    <a:pt x="1010" y="7773"/>
                  </a:cubicBezTo>
                  <a:lnTo>
                    <a:pt x="47968" y="7921"/>
                  </a:lnTo>
                  <a:cubicBezTo>
                    <a:pt x="48054" y="5236"/>
                    <a:pt x="47709" y="2538"/>
                    <a:pt x="46946" y="1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13" name="Google Shape;2413;p67"/>
            <p:cNvSpPr/>
            <p:nvPr/>
          </p:nvSpPr>
          <p:spPr>
            <a:xfrm rot="-2955769">
              <a:off x="5565003" y="3650584"/>
              <a:ext cx="265498" cy="417302"/>
            </a:xfrm>
            <a:custGeom>
              <a:avLst/>
              <a:gdLst/>
              <a:ahLst/>
              <a:cxnLst/>
              <a:rect l="l" t="t" r="r" b="b"/>
              <a:pathLst>
                <a:path w="17862" h="28075" extrusionOk="0">
                  <a:moveTo>
                    <a:pt x="8947" y="1"/>
                  </a:moveTo>
                  <a:cubicBezTo>
                    <a:pt x="6860" y="1"/>
                    <a:pt x="4773" y="1381"/>
                    <a:pt x="3178" y="4137"/>
                  </a:cubicBezTo>
                  <a:cubicBezTo>
                    <a:pt x="0" y="9643"/>
                    <a:pt x="0" y="18525"/>
                    <a:pt x="3178" y="23994"/>
                  </a:cubicBezTo>
                  <a:cubicBezTo>
                    <a:pt x="4766" y="26716"/>
                    <a:pt x="6840" y="28075"/>
                    <a:pt x="8912" y="28075"/>
                  </a:cubicBezTo>
                  <a:cubicBezTo>
                    <a:pt x="11003" y="28075"/>
                    <a:pt x="13094" y="26692"/>
                    <a:pt x="14684" y="23932"/>
                  </a:cubicBezTo>
                  <a:cubicBezTo>
                    <a:pt x="17862" y="18438"/>
                    <a:pt x="17862" y="9545"/>
                    <a:pt x="14684" y="4088"/>
                  </a:cubicBezTo>
                  <a:cubicBezTo>
                    <a:pt x="13094" y="1362"/>
                    <a:pt x="11021" y="1"/>
                    <a:pt x="8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14" name="Google Shape;2414;p67"/>
            <p:cNvSpPr/>
            <p:nvPr/>
          </p:nvSpPr>
          <p:spPr>
            <a:xfrm rot="-2955769">
              <a:off x="5310681" y="3777641"/>
              <a:ext cx="555165" cy="417302"/>
            </a:xfrm>
            <a:custGeom>
              <a:avLst/>
              <a:gdLst/>
              <a:ahLst/>
              <a:cxnLst/>
              <a:rect l="l" t="t" r="r" b="b"/>
              <a:pathLst>
                <a:path w="37350" h="28075" extrusionOk="0">
                  <a:moveTo>
                    <a:pt x="29774" y="1"/>
                  </a:moveTo>
                  <a:cubicBezTo>
                    <a:pt x="14832" y="272"/>
                    <a:pt x="0" y="7195"/>
                    <a:pt x="37" y="14105"/>
                  </a:cubicBezTo>
                  <a:cubicBezTo>
                    <a:pt x="62" y="21041"/>
                    <a:pt x="15127" y="27828"/>
                    <a:pt x="29910" y="28074"/>
                  </a:cubicBezTo>
                  <a:cubicBezTo>
                    <a:pt x="34036" y="26830"/>
                    <a:pt x="37350" y="21115"/>
                    <a:pt x="37350" y="14105"/>
                  </a:cubicBezTo>
                  <a:cubicBezTo>
                    <a:pt x="37350" y="7084"/>
                    <a:pt x="33913" y="1257"/>
                    <a:pt x="29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15" name="Google Shape;2415;p67"/>
            <p:cNvSpPr/>
            <p:nvPr/>
          </p:nvSpPr>
          <p:spPr>
            <a:xfrm rot="-2955769">
              <a:off x="6232071" y="3062653"/>
              <a:ext cx="77827" cy="77827"/>
            </a:xfrm>
            <a:custGeom>
              <a:avLst/>
              <a:gdLst/>
              <a:ahLst/>
              <a:cxnLst/>
              <a:rect l="l" t="t" r="r" b="b"/>
              <a:pathLst>
                <a:path w="5236" h="5236" extrusionOk="0">
                  <a:moveTo>
                    <a:pt x="5235" y="2612"/>
                  </a:moveTo>
                  <a:cubicBezTo>
                    <a:pt x="5235" y="4066"/>
                    <a:pt x="4065" y="5236"/>
                    <a:pt x="2612" y="5236"/>
                  </a:cubicBezTo>
                  <a:cubicBezTo>
                    <a:pt x="1170" y="5236"/>
                    <a:pt x="0" y="4066"/>
                    <a:pt x="0" y="2612"/>
                  </a:cubicBezTo>
                  <a:cubicBezTo>
                    <a:pt x="0" y="1171"/>
                    <a:pt x="1170" y="1"/>
                    <a:pt x="2612" y="1"/>
                  </a:cubicBezTo>
                  <a:cubicBezTo>
                    <a:pt x="4065" y="1"/>
                    <a:pt x="5235" y="1171"/>
                    <a:pt x="5235" y="26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16" name="Google Shape;2416;p67"/>
            <p:cNvSpPr/>
            <p:nvPr/>
          </p:nvSpPr>
          <p:spPr>
            <a:xfrm rot="-2955769">
              <a:off x="6313561" y="2968037"/>
              <a:ext cx="77827" cy="77827"/>
            </a:xfrm>
            <a:custGeom>
              <a:avLst/>
              <a:gdLst/>
              <a:ahLst/>
              <a:cxnLst/>
              <a:rect l="l" t="t" r="r" b="b"/>
              <a:pathLst>
                <a:path w="5236" h="5236" extrusionOk="0">
                  <a:moveTo>
                    <a:pt x="5236" y="2612"/>
                  </a:moveTo>
                  <a:cubicBezTo>
                    <a:pt x="5236" y="4066"/>
                    <a:pt x="4065" y="5236"/>
                    <a:pt x="2624" y="5236"/>
                  </a:cubicBezTo>
                  <a:cubicBezTo>
                    <a:pt x="1170" y="5236"/>
                    <a:pt x="0" y="4066"/>
                    <a:pt x="0" y="2612"/>
                  </a:cubicBezTo>
                  <a:cubicBezTo>
                    <a:pt x="0" y="1171"/>
                    <a:pt x="1170" y="1"/>
                    <a:pt x="2624" y="1"/>
                  </a:cubicBezTo>
                  <a:cubicBezTo>
                    <a:pt x="4065" y="1"/>
                    <a:pt x="5236" y="1171"/>
                    <a:pt x="5236" y="26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17" name="Google Shape;2417;p67"/>
            <p:cNvSpPr/>
            <p:nvPr/>
          </p:nvSpPr>
          <p:spPr>
            <a:xfrm rot="-2955769">
              <a:off x="6395281" y="2873145"/>
              <a:ext cx="77842" cy="77827"/>
            </a:xfrm>
            <a:custGeom>
              <a:avLst/>
              <a:gdLst/>
              <a:ahLst/>
              <a:cxnLst/>
              <a:rect l="l" t="t" r="r" b="b"/>
              <a:pathLst>
                <a:path w="5237" h="5236" extrusionOk="0">
                  <a:moveTo>
                    <a:pt x="2625" y="1"/>
                  </a:moveTo>
                  <a:cubicBezTo>
                    <a:pt x="4066" y="1"/>
                    <a:pt x="5236" y="1171"/>
                    <a:pt x="5236" y="2612"/>
                  </a:cubicBezTo>
                  <a:cubicBezTo>
                    <a:pt x="5236" y="4066"/>
                    <a:pt x="4066" y="5236"/>
                    <a:pt x="2625" y="5236"/>
                  </a:cubicBezTo>
                  <a:cubicBezTo>
                    <a:pt x="1171" y="5236"/>
                    <a:pt x="1" y="4066"/>
                    <a:pt x="1" y="2612"/>
                  </a:cubicBezTo>
                  <a:cubicBezTo>
                    <a:pt x="1" y="1171"/>
                    <a:pt x="1171" y="1"/>
                    <a:pt x="2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2" name="Google Shape;1214;p45">
            <a:extLst>
              <a:ext uri="{FF2B5EF4-FFF2-40B4-BE49-F238E27FC236}">
                <a16:creationId xmlns:a16="http://schemas.microsoft.com/office/drawing/2014/main" id="{71300806-9268-D2A6-8B19-655F6B35C0B4}"/>
              </a:ext>
            </a:extLst>
          </p:cNvPr>
          <p:cNvSpPr txBox="1">
            <a:spLocks/>
          </p:cNvSpPr>
          <p:nvPr/>
        </p:nvSpPr>
        <p:spPr>
          <a:xfrm>
            <a:off x="-31922" y="3958405"/>
            <a:ext cx="6308400" cy="7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667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 kern="0" dirty="0">
                <a:ea typeface="Yuanti SC" panose="02010600040101010101"/>
              </a:rPr>
              <a:t>模型比較</a:t>
            </a:r>
          </a:p>
        </p:txBody>
      </p:sp>
      <p:sp>
        <p:nvSpPr>
          <p:cNvPr id="67" name="Google Shape;1730;p58">
            <a:extLst>
              <a:ext uri="{FF2B5EF4-FFF2-40B4-BE49-F238E27FC236}">
                <a16:creationId xmlns:a16="http://schemas.microsoft.com/office/drawing/2014/main" id="{9DA8F7B8-74EA-960E-15E2-307A2419E085}"/>
              </a:ext>
            </a:extLst>
          </p:cNvPr>
          <p:cNvSpPr txBox="1">
            <a:spLocks/>
          </p:cNvSpPr>
          <p:nvPr/>
        </p:nvSpPr>
        <p:spPr>
          <a:xfrm>
            <a:off x="2456657" y="2454548"/>
            <a:ext cx="2452800" cy="1538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8670" kern="0" dirty="0">
                <a:solidFill>
                  <a:schemeClr val="tx1"/>
                </a:solidFill>
                <a:latin typeface="Anton" pitchFamily="2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1169516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885EC054-EF6E-A804-34BC-D33E0D17F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10070"/>
              </p:ext>
            </p:extLst>
          </p:nvPr>
        </p:nvGraphicFramePr>
        <p:xfrm>
          <a:off x="833880" y="2173623"/>
          <a:ext cx="10280400" cy="353433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85050">
                  <a:extLst>
                    <a:ext uri="{9D8B030D-6E8A-4147-A177-3AD203B41FA5}">
                      <a16:colId xmlns:a16="http://schemas.microsoft.com/office/drawing/2014/main" val="2151982634"/>
                    </a:ext>
                  </a:extLst>
                </a:gridCol>
                <a:gridCol w="1285050">
                  <a:extLst>
                    <a:ext uri="{9D8B030D-6E8A-4147-A177-3AD203B41FA5}">
                      <a16:colId xmlns:a16="http://schemas.microsoft.com/office/drawing/2014/main" val="1992811096"/>
                    </a:ext>
                  </a:extLst>
                </a:gridCol>
                <a:gridCol w="1285050">
                  <a:extLst>
                    <a:ext uri="{9D8B030D-6E8A-4147-A177-3AD203B41FA5}">
                      <a16:colId xmlns:a16="http://schemas.microsoft.com/office/drawing/2014/main" val="1067258246"/>
                    </a:ext>
                  </a:extLst>
                </a:gridCol>
                <a:gridCol w="1285050">
                  <a:extLst>
                    <a:ext uri="{9D8B030D-6E8A-4147-A177-3AD203B41FA5}">
                      <a16:colId xmlns:a16="http://schemas.microsoft.com/office/drawing/2014/main" val="814375260"/>
                    </a:ext>
                  </a:extLst>
                </a:gridCol>
                <a:gridCol w="1285050">
                  <a:extLst>
                    <a:ext uri="{9D8B030D-6E8A-4147-A177-3AD203B41FA5}">
                      <a16:colId xmlns:a16="http://schemas.microsoft.com/office/drawing/2014/main" val="3171453296"/>
                    </a:ext>
                  </a:extLst>
                </a:gridCol>
                <a:gridCol w="1285050">
                  <a:extLst>
                    <a:ext uri="{9D8B030D-6E8A-4147-A177-3AD203B41FA5}">
                      <a16:colId xmlns:a16="http://schemas.microsoft.com/office/drawing/2014/main" val="537104882"/>
                    </a:ext>
                  </a:extLst>
                </a:gridCol>
                <a:gridCol w="1285050">
                  <a:extLst>
                    <a:ext uri="{9D8B030D-6E8A-4147-A177-3AD203B41FA5}">
                      <a16:colId xmlns:a16="http://schemas.microsoft.com/office/drawing/2014/main" val="169687040"/>
                    </a:ext>
                  </a:extLst>
                </a:gridCol>
                <a:gridCol w="1285050">
                  <a:extLst>
                    <a:ext uri="{9D8B030D-6E8A-4147-A177-3AD203B41FA5}">
                      <a16:colId xmlns:a16="http://schemas.microsoft.com/office/drawing/2014/main" val="3753949154"/>
                    </a:ext>
                  </a:extLst>
                </a:gridCol>
              </a:tblGrid>
              <a:tr h="90208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Decision Tree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XG Boost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KNN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Random Forest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Gaussian Naive Bayes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SVC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Logistic Regression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98885"/>
                  </a:ext>
                </a:extLst>
              </a:tr>
              <a:tr h="1294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</a:t>
                      </a:r>
                      <a:endParaRPr lang="zh-TW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 accuracy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0.8971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0.9027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930625"/>
                  </a:ext>
                </a:extLst>
              </a:tr>
              <a:tr h="1294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</a:t>
                      </a:r>
                      <a:endParaRPr lang="zh-TW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valid accuracy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0.9124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0.9128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0.8812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0.9125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0.8970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0.9026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0.9026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3890"/>
                  </a:ext>
                </a:extLst>
              </a:tr>
            </a:tbl>
          </a:graphicData>
        </a:graphic>
      </p:graphicFrame>
      <p:sp>
        <p:nvSpPr>
          <p:cNvPr id="6" name="Google Shape;1420;p49">
            <a:extLst>
              <a:ext uri="{FF2B5EF4-FFF2-40B4-BE49-F238E27FC236}">
                <a16:creationId xmlns:a16="http://schemas.microsoft.com/office/drawing/2014/main" id="{C8854E16-24A1-CD6B-2411-A123E654904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94" y="527774"/>
            <a:ext cx="3512422" cy="7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buNone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Anton"/>
              </a:rPr>
              <a:t>模型比較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93928746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66"/>
          <p:cNvSpPr txBox="1">
            <a:spLocks noGrp="1"/>
          </p:cNvSpPr>
          <p:nvPr>
            <p:ph type="title" idx="2"/>
          </p:nvPr>
        </p:nvSpPr>
        <p:spPr>
          <a:xfrm>
            <a:off x="4848800" y="1775017"/>
            <a:ext cx="2452800" cy="1538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dirty="0"/>
              <a:t>05</a:t>
            </a:r>
            <a:endParaRPr dirty="0"/>
          </a:p>
        </p:txBody>
      </p:sp>
      <p:grpSp>
        <p:nvGrpSpPr>
          <p:cNvPr id="2296" name="Google Shape;2296;p66"/>
          <p:cNvGrpSpPr/>
          <p:nvPr/>
        </p:nvGrpSpPr>
        <p:grpSpPr>
          <a:xfrm>
            <a:off x="815168" y="1525767"/>
            <a:ext cx="2911761" cy="2371520"/>
            <a:chOff x="611375" y="1144325"/>
            <a:chExt cx="2183821" cy="1778640"/>
          </a:xfrm>
        </p:grpSpPr>
        <p:sp>
          <p:nvSpPr>
            <p:cNvPr id="2297" name="Google Shape;2297;p66"/>
            <p:cNvSpPr/>
            <p:nvPr/>
          </p:nvSpPr>
          <p:spPr>
            <a:xfrm>
              <a:off x="2129073" y="1232047"/>
              <a:ext cx="96927" cy="25909"/>
            </a:xfrm>
            <a:custGeom>
              <a:avLst/>
              <a:gdLst/>
              <a:ahLst/>
              <a:cxnLst/>
              <a:rect l="l" t="t" r="r" b="b"/>
              <a:pathLst>
                <a:path w="737" h="197" extrusionOk="0">
                  <a:moveTo>
                    <a:pt x="678" y="0"/>
                  </a:moveTo>
                  <a:lnTo>
                    <a:pt x="1" y="177"/>
                  </a:lnTo>
                  <a:cubicBezTo>
                    <a:pt x="20" y="177"/>
                    <a:pt x="40" y="177"/>
                    <a:pt x="60" y="197"/>
                  </a:cubicBezTo>
                  <a:lnTo>
                    <a:pt x="737" y="30"/>
                  </a:lnTo>
                  <a:cubicBezTo>
                    <a:pt x="707" y="0"/>
                    <a:pt x="698" y="0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98" name="Google Shape;2298;p66"/>
            <p:cNvSpPr/>
            <p:nvPr/>
          </p:nvSpPr>
          <p:spPr>
            <a:xfrm>
              <a:off x="2129073" y="1232047"/>
              <a:ext cx="93113" cy="23410"/>
            </a:xfrm>
            <a:custGeom>
              <a:avLst/>
              <a:gdLst/>
              <a:ahLst/>
              <a:cxnLst/>
              <a:rect l="l" t="t" r="r" b="b"/>
              <a:pathLst>
                <a:path w="708" h="178" extrusionOk="0">
                  <a:moveTo>
                    <a:pt x="678" y="0"/>
                  </a:moveTo>
                  <a:lnTo>
                    <a:pt x="1" y="177"/>
                  </a:lnTo>
                  <a:lnTo>
                    <a:pt x="40" y="17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99" name="Google Shape;2299;p66"/>
            <p:cNvSpPr/>
            <p:nvPr/>
          </p:nvSpPr>
          <p:spPr>
            <a:xfrm>
              <a:off x="2134334" y="1232047"/>
              <a:ext cx="91666" cy="24594"/>
            </a:xfrm>
            <a:custGeom>
              <a:avLst/>
              <a:gdLst/>
              <a:ahLst/>
              <a:cxnLst/>
              <a:rect l="l" t="t" r="r" b="b"/>
              <a:pathLst>
                <a:path w="697" h="187" extrusionOk="0">
                  <a:moveTo>
                    <a:pt x="667" y="0"/>
                  </a:moveTo>
                  <a:lnTo>
                    <a:pt x="0" y="177"/>
                  </a:lnTo>
                  <a:cubicBezTo>
                    <a:pt x="0" y="187"/>
                    <a:pt x="10" y="187"/>
                    <a:pt x="20" y="187"/>
                  </a:cubicBezTo>
                  <a:lnTo>
                    <a:pt x="697" y="20"/>
                  </a:lnTo>
                  <a:cubicBezTo>
                    <a:pt x="677" y="20"/>
                    <a:pt x="677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0" name="Google Shape;2300;p66"/>
            <p:cNvSpPr/>
            <p:nvPr/>
          </p:nvSpPr>
          <p:spPr>
            <a:xfrm>
              <a:off x="2136832" y="1235861"/>
              <a:ext cx="90482" cy="22095"/>
            </a:xfrm>
            <a:custGeom>
              <a:avLst/>
              <a:gdLst/>
              <a:ahLst/>
              <a:cxnLst/>
              <a:rect l="l" t="t" r="r" b="b"/>
              <a:pathLst>
                <a:path w="688" h="168" extrusionOk="0">
                  <a:moveTo>
                    <a:pt x="678" y="1"/>
                  </a:moveTo>
                  <a:lnTo>
                    <a:pt x="1" y="168"/>
                  </a:lnTo>
                  <a:lnTo>
                    <a:pt x="688" y="11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1" name="Google Shape;2301;p66"/>
            <p:cNvSpPr/>
            <p:nvPr/>
          </p:nvSpPr>
          <p:spPr>
            <a:xfrm>
              <a:off x="2136832" y="1237176"/>
              <a:ext cx="96927" cy="53002"/>
            </a:xfrm>
            <a:custGeom>
              <a:avLst/>
              <a:gdLst/>
              <a:ahLst/>
              <a:cxnLst/>
              <a:rect l="l" t="t" r="r" b="b"/>
              <a:pathLst>
                <a:path w="737" h="403" extrusionOk="0">
                  <a:moveTo>
                    <a:pt x="678" y="1"/>
                  </a:moveTo>
                  <a:lnTo>
                    <a:pt x="1" y="167"/>
                  </a:lnTo>
                  <a:cubicBezTo>
                    <a:pt x="50" y="207"/>
                    <a:pt x="60" y="295"/>
                    <a:pt x="50" y="354"/>
                  </a:cubicBezTo>
                  <a:cubicBezTo>
                    <a:pt x="43" y="374"/>
                    <a:pt x="36" y="390"/>
                    <a:pt x="23" y="397"/>
                  </a:cubicBezTo>
                  <a:lnTo>
                    <a:pt x="23" y="397"/>
                  </a:lnTo>
                  <a:lnTo>
                    <a:pt x="678" y="236"/>
                  </a:lnTo>
                  <a:cubicBezTo>
                    <a:pt x="697" y="236"/>
                    <a:pt x="717" y="207"/>
                    <a:pt x="727" y="187"/>
                  </a:cubicBezTo>
                  <a:cubicBezTo>
                    <a:pt x="737" y="128"/>
                    <a:pt x="717" y="50"/>
                    <a:pt x="678" y="1"/>
                  </a:cubicBezTo>
                  <a:close/>
                  <a:moveTo>
                    <a:pt x="23" y="397"/>
                  </a:moveTo>
                  <a:lnTo>
                    <a:pt x="1" y="403"/>
                  </a:lnTo>
                  <a:cubicBezTo>
                    <a:pt x="10" y="403"/>
                    <a:pt x="17" y="401"/>
                    <a:pt x="23" y="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2" name="Google Shape;2302;p66"/>
            <p:cNvSpPr/>
            <p:nvPr/>
          </p:nvSpPr>
          <p:spPr>
            <a:xfrm>
              <a:off x="2136832" y="1235861"/>
              <a:ext cx="90482" cy="24725"/>
            </a:xfrm>
            <a:custGeom>
              <a:avLst/>
              <a:gdLst/>
              <a:ahLst/>
              <a:cxnLst/>
              <a:rect l="l" t="t" r="r" b="b"/>
              <a:pathLst>
                <a:path w="688" h="188" extrusionOk="0">
                  <a:moveTo>
                    <a:pt x="678" y="1"/>
                  </a:moveTo>
                  <a:lnTo>
                    <a:pt x="1" y="168"/>
                  </a:lnTo>
                  <a:lnTo>
                    <a:pt x="10" y="187"/>
                  </a:lnTo>
                  <a:lnTo>
                    <a:pt x="688" y="11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3" name="Google Shape;2303;p66"/>
            <p:cNvSpPr/>
            <p:nvPr/>
          </p:nvSpPr>
          <p:spPr>
            <a:xfrm>
              <a:off x="2143277" y="1255325"/>
              <a:ext cx="89167" cy="25909"/>
            </a:xfrm>
            <a:custGeom>
              <a:avLst/>
              <a:gdLst/>
              <a:ahLst/>
              <a:cxnLst/>
              <a:rect l="l" t="t" r="r" b="b"/>
              <a:pathLst>
                <a:path w="678" h="197" extrusionOk="0">
                  <a:moveTo>
                    <a:pt x="678" y="0"/>
                  </a:moveTo>
                  <a:lnTo>
                    <a:pt x="1" y="167"/>
                  </a:lnTo>
                  <a:lnTo>
                    <a:pt x="1" y="196"/>
                  </a:lnTo>
                  <a:lnTo>
                    <a:pt x="678" y="29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4" name="Google Shape;2304;p66"/>
            <p:cNvSpPr/>
            <p:nvPr/>
          </p:nvSpPr>
          <p:spPr>
            <a:xfrm>
              <a:off x="2141962" y="1260454"/>
              <a:ext cx="90482" cy="23279"/>
            </a:xfrm>
            <a:custGeom>
              <a:avLst/>
              <a:gdLst/>
              <a:ahLst/>
              <a:cxnLst/>
              <a:rect l="l" t="t" r="r" b="b"/>
              <a:pathLst>
                <a:path w="688" h="177" extrusionOk="0">
                  <a:moveTo>
                    <a:pt x="688" y="0"/>
                  </a:moveTo>
                  <a:lnTo>
                    <a:pt x="11" y="157"/>
                  </a:lnTo>
                  <a:cubicBezTo>
                    <a:pt x="11" y="171"/>
                    <a:pt x="6" y="175"/>
                    <a:pt x="3" y="176"/>
                  </a:cubicBezTo>
                  <a:lnTo>
                    <a:pt x="3" y="176"/>
                  </a:lnTo>
                  <a:lnTo>
                    <a:pt x="678" y="20"/>
                  </a:lnTo>
                  <a:cubicBezTo>
                    <a:pt x="688" y="20"/>
                    <a:pt x="688" y="10"/>
                    <a:pt x="688" y="10"/>
                  </a:cubicBezTo>
                  <a:lnTo>
                    <a:pt x="688" y="0"/>
                  </a:lnTo>
                  <a:close/>
                  <a:moveTo>
                    <a:pt x="3" y="176"/>
                  </a:moveTo>
                  <a:lnTo>
                    <a:pt x="1" y="177"/>
                  </a:lnTo>
                  <a:cubicBezTo>
                    <a:pt x="1" y="177"/>
                    <a:pt x="2" y="177"/>
                    <a:pt x="3" y="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5" name="Google Shape;2305;p66"/>
            <p:cNvSpPr/>
            <p:nvPr/>
          </p:nvSpPr>
          <p:spPr>
            <a:xfrm>
              <a:off x="2136832" y="1264268"/>
              <a:ext cx="94428" cy="27224"/>
            </a:xfrm>
            <a:custGeom>
              <a:avLst/>
              <a:gdLst/>
              <a:ahLst/>
              <a:cxnLst/>
              <a:rect l="l" t="t" r="r" b="b"/>
              <a:pathLst>
                <a:path w="718" h="207" extrusionOk="0">
                  <a:moveTo>
                    <a:pt x="717" y="1"/>
                  </a:moveTo>
                  <a:lnTo>
                    <a:pt x="40" y="168"/>
                  </a:lnTo>
                  <a:cubicBezTo>
                    <a:pt x="40" y="177"/>
                    <a:pt x="10" y="187"/>
                    <a:pt x="1" y="207"/>
                  </a:cubicBezTo>
                  <a:lnTo>
                    <a:pt x="678" y="40"/>
                  </a:lnTo>
                  <a:cubicBezTo>
                    <a:pt x="688" y="40"/>
                    <a:pt x="697" y="30"/>
                    <a:pt x="717" y="1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6" name="Google Shape;2306;p66"/>
            <p:cNvSpPr/>
            <p:nvPr/>
          </p:nvSpPr>
          <p:spPr>
            <a:xfrm>
              <a:off x="2121313" y="1254142"/>
              <a:ext cx="23410" cy="35904"/>
            </a:xfrm>
            <a:custGeom>
              <a:avLst/>
              <a:gdLst/>
              <a:ahLst/>
              <a:cxnLst/>
              <a:rect l="l" t="t" r="r" b="b"/>
              <a:pathLst>
                <a:path w="178" h="273" extrusionOk="0">
                  <a:moveTo>
                    <a:pt x="71" y="1"/>
                  </a:moveTo>
                  <a:cubicBezTo>
                    <a:pt x="46" y="1"/>
                    <a:pt x="23" y="22"/>
                    <a:pt x="11" y="58"/>
                  </a:cubicBezTo>
                  <a:cubicBezTo>
                    <a:pt x="1" y="117"/>
                    <a:pt x="21" y="195"/>
                    <a:pt x="60" y="245"/>
                  </a:cubicBezTo>
                  <a:cubicBezTo>
                    <a:pt x="79" y="264"/>
                    <a:pt x="98" y="272"/>
                    <a:pt x="115" y="272"/>
                  </a:cubicBezTo>
                  <a:cubicBezTo>
                    <a:pt x="141" y="272"/>
                    <a:pt x="162" y="251"/>
                    <a:pt x="168" y="215"/>
                  </a:cubicBezTo>
                  <a:cubicBezTo>
                    <a:pt x="178" y="156"/>
                    <a:pt x="158" y="78"/>
                    <a:pt x="119" y="29"/>
                  </a:cubicBezTo>
                  <a:cubicBezTo>
                    <a:pt x="103" y="10"/>
                    <a:pt x="87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7" name="Google Shape;2307;p66"/>
            <p:cNvSpPr/>
            <p:nvPr/>
          </p:nvSpPr>
          <p:spPr>
            <a:xfrm>
              <a:off x="611375" y="1262953"/>
              <a:ext cx="1520445" cy="440321"/>
            </a:xfrm>
            <a:custGeom>
              <a:avLst/>
              <a:gdLst/>
              <a:ahLst/>
              <a:cxnLst/>
              <a:rect l="l" t="t" r="r" b="b"/>
              <a:pathLst>
                <a:path w="11561" h="3348" extrusionOk="0">
                  <a:moveTo>
                    <a:pt x="11541" y="1"/>
                  </a:moveTo>
                  <a:lnTo>
                    <a:pt x="0" y="3220"/>
                  </a:lnTo>
                  <a:lnTo>
                    <a:pt x="49" y="3347"/>
                  </a:lnTo>
                  <a:lnTo>
                    <a:pt x="11560" y="148"/>
                  </a:lnTo>
                  <a:lnTo>
                    <a:pt x="11511" y="109"/>
                  </a:lnTo>
                  <a:lnTo>
                    <a:pt x="11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8" name="Google Shape;2308;p66"/>
            <p:cNvSpPr/>
            <p:nvPr/>
          </p:nvSpPr>
          <p:spPr>
            <a:xfrm>
              <a:off x="2122629" y="1262427"/>
              <a:ext cx="14335" cy="19465"/>
            </a:xfrm>
            <a:custGeom>
              <a:avLst/>
              <a:gdLst/>
              <a:ahLst/>
              <a:cxnLst/>
              <a:rect l="l" t="t" r="r" b="b"/>
              <a:pathLst>
                <a:path w="109" h="148" extrusionOk="0">
                  <a:moveTo>
                    <a:pt x="51" y="0"/>
                  </a:moveTo>
                  <a:cubicBezTo>
                    <a:pt x="38" y="0"/>
                    <a:pt x="25" y="5"/>
                    <a:pt x="20" y="15"/>
                  </a:cubicBezTo>
                  <a:cubicBezTo>
                    <a:pt x="1" y="54"/>
                    <a:pt x="11" y="103"/>
                    <a:pt x="20" y="132"/>
                  </a:cubicBezTo>
                  <a:cubicBezTo>
                    <a:pt x="25" y="142"/>
                    <a:pt x="38" y="147"/>
                    <a:pt x="51" y="147"/>
                  </a:cubicBezTo>
                  <a:cubicBezTo>
                    <a:pt x="65" y="147"/>
                    <a:pt x="79" y="142"/>
                    <a:pt x="89" y="132"/>
                  </a:cubicBezTo>
                  <a:cubicBezTo>
                    <a:pt x="109" y="103"/>
                    <a:pt x="109" y="54"/>
                    <a:pt x="89" y="15"/>
                  </a:cubicBezTo>
                  <a:cubicBezTo>
                    <a:pt x="79" y="5"/>
                    <a:pt x="65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9" name="Google Shape;2309;p66"/>
            <p:cNvSpPr/>
            <p:nvPr/>
          </p:nvSpPr>
          <p:spPr>
            <a:xfrm>
              <a:off x="2072389" y="1144325"/>
              <a:ext cx="722806" cy="722820"/>
            </a:xfrm>
            <a:custGeom>
              <a:avLst/>
              <a:gdLst/>
              <a:ahLst/>
              <a:cxnLst/>
              <a:rect l="l" t="t" r="r" b="b"/>
              <a:pathLst>
                <a:path w="5496" h="5496" extrusionOk="0">
                  <a:moveTo>
                    <a:pt x="5496" y="2748"/>
                  </a:moveTo>
                  <a:cubicBezTo>
                    <a:pt x="5496" y="1227"/>
                    <a:pt x="4269" y="0"/>
                    <a:pt x="2748" y="0"/>
                  </a:cubicBezTo>
                  <a:cubicBezTo>
                    <a:pt x="1227" y="0"/>
                    <a:pt x="0" y="1227"/>
                    <a:pt x="0" y="2748"/>
                  </a:cubicBezTo>
                  <a:cubicBezTo>
                    <a:pt x="0" y="4269"/>
                    <a:pt x="1227" y="5496"/>
                    <a:pt x="2748" y="5496"/>
                  </a:cubicBezTo>
                  <a:cubicBezTo>
                    <a:pt x="4269" y="5496"/>
                    <a:pt x="5496" y="4269"/>
                    <a:pt x="5496" y="27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10" name="Google Shape;2310;p66"/>
            <p:cNvSpPr/>
            <p:nvPr/>
          </p:nvSpPr>
          <p:spPr>
            <a:xfrm>
              <a:off x="2585961" y="1747067"/>
              <a:ext cx="77594" cy="63260"/>
            </a:xfrm>
            <a:custGeom>
              <a:avLst/>
              <a:gdLst/>
              <a:ahLst/>
              <a:cxnLst/>
              <a:rect l="l" t="t" r="r" b="b"/>
              <a:pathLst>
                <a:path w="590" h="481" extrusionOk="0">
                  <a:moveTo>
                    <a:pt x="590" y="0"/>
                  </a:moveTo>
                  <a:cubicBezTo>
                    <a:pt x="550" y="0"/>
                    <a:pt x="521" y="0"/>
                    <a:pt x="511" y="10"/>
                  </a:cubicBezTo>
                  <a:lnTo>
                    <a:pt x="17" y="466"/>
                  </a:lnTo>
                  <a:lnTo>
                    <a:pt x="17" y="466"/>
                  </a:lnTo>
                  <a:cubicBezTo>
                    <a:pt x="29" y="461"/>
                    <a:pt x="45" y="461"/>
                    <a:pt x="70" y="461"/>
                  </a:cubicBezTo>
                  <a:lnTo>
                    <a:pt x="590" y="0"/>
                  </a:lnTo>
                  <a:close/>
                  <a:moveTo>
                    <a:pt x="17" y="466"/>
                  </a:moveTo>
                  <a:cubicBezTo>
                    <a:pt x="10" y="469"/>
                    <a:pt x="5" y="473"/>
                    <a:pt x="1" y="481"/>
                  </a:cubicBezTo>
                  <a:lnTo>
                    <a:pt x="17" y="4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11" name="Google Shape;2311;p66"/>
            <p:cNvSpPr/>
            <p:nvPr/>
          </p:nvSpPr>
          <p:spPr>
            <a:xfrm>
              <a:off x="2585961" y="1747067"/>
              <a:ext cx="72465" cy="63260"/>
            </a:xfrm>
            <a:custGeom>
              <a:avLst/>
              <a:gdLst/>
              <a:ahLst/>
              <a:cxnLst/>
              <a:rect l="l" t="t" r="r" b="b"/>
              <a:pathLst>
                <a:path w="551" h="481" extrusionOk="0">
                  <a:moveTo>
                    <a:pt x="550" y="0"/>
                  </a:moveTo>
                  <a:cubicBezTo>
                    <a:pt x="541" y="0"/>
                    <a:pt x="521" y="0"/>
                    <a:pt x="511" y="10"/>
                  </a:cubicBezTo>
                  <a:lnTo>
                    <a:pt x="22" y="461"/>
                  </a:lnTo>
                  <a:lnTo>
                    <a:pt x="22" y="461"/>
                  </a:lnTo>
                  <a:cubicBezTo>
                    <a:pt x="25" y="461"/>
                    <a:pt x="27" y="461"/>
                    <a:pt x="30" y="461"/>
                  </a:cubicBezTo>
                  <a:lnTo>
                    <a:pt x="550" y="0"/>
                  </a:lnTo>
                  <a:close/>
                  <a:moveTo>
                    <a:pt x="22" y="461"/>
                  </a:moveTo>
                  <a:lnTo>
                    <a:pt x="22" y="461"/>
                  </a:lnTo>
                  <a:cubicBezTo>
                    <a:pt x="8" y="462"/>
                    <a:pt x="1" y="464"/>
                    <a:pt x="1" y="481"/>
                  </a:cubicBezTo>
                  <a:lnTo>
                    <a:pt x="22" y="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12" name="Google Shape;2312;p66"/>
            <p:cNvSpPr/>
            <p:nvPr/>
          </p:nvSpPr>
          <p:spPr>
            <a:xfrm>
              <a:off x="2588591" y="1747067"/>
              <a:ext cx="71150" cy="60761"/>
            </a:xfrm>
            <a:custGeom>
              <a:avLst/>
              <a:gdLst/>
              <a:ahLst/>
              <a:cxnLst/>
              <a:rect l="l" t="t" r="r" b="b"/>
              <a:pathLst>
                <a:path w="541" h="462" extrusionOk="0">
                  <a:moveTo>
                    <a:pt x="521" y="0"/>
                  </a:moveTo>
                  <a:lnTo>
                    <a:pt x="0" y="461"/>
                  </a:lnTo>
                  <a:lnTo>
                    <a:pt x="30" y="461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13" name="Google Shape;2313;p66"/>
            <p:cNvSpPr/>
            <p:nvPr/>
          </p:nvSpPr>
          <p:spPr>
            <a:xfrm>
              <a:off x="2592405" y="1747067"/>
              <a:ext cx="68519" cy="60761"/>
            </a:xfrm>
            <a:custGeom>
              <a:avLst/>
              <a:gdLst/>
              <a:ahLst/>
              <a:cxnLst/>
              <a:rect l="l" t="t" r="r" b="b"/>
              <a:pathLst>
                <a:path w="521" h="462" extrusionOk="0">
                  <a:moveTo>
                    <a:pt x="511" y="0"/>
                  </a:moveTo>
                  <a:lnTo>
                    <a:pt x="1" y="46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14" name="Google Shape;2314;p66"/>
            <p:cNvSpPr/>
            <p:nvPr/>
          </p:nvSpPr>
          <p:spPr>
            <a:xfrm>
              <a:off x="2593720" y="1747067"/>
              <a:ext cx="85353" cy="89169"/>
            </a:xfrm>
            <a:custGeom>
              <a:avLst/>
              <a:gdLst/>
              <a:ahLst/>
              <a:cxnLst/>
              <a:rect l="l" t="t" r="r" b="b"/>
              <a:pathLst>
                <a:path w="649" h="678" extrusionOk="0">
                  <a:moveTo>
                    <a:pt x="511" y="0"/>
                  </a:moveTo>
                  <a:lnTo>
                    <a:pt x="1" y="461"/>
                  </a:lnTo>
                  <a:cubicBezTo>
                    <a:pt x="50" y="491"/>
                    <a:pt x="109" y="550"/>
                    <a:pt x="118" y="618"/>
                  </a:cubicBezTo>
                  <a:cubicBezTo>
                    <a:pt x="128" y="638"/>
                    <a:pt x="118" y="667"/>
                    <a:pt x="109" y="677"/>
                  </a:cubicBezTo>
                  <a:lnTo>
                    <a:pt x="619" y="206"/>
                  </a:lnTo>
                  <a:cubicBezTo>
                    <a:pt x="639" y="196"/>
                    <a:pt x="648" y="177"/>
                    <a:pt x="639" y="147"/>
                  </a:cubicBezTo>
                  <a:cubicBezTo>
                    <a:pt x="619" y="88"/>
                    <a:pt x="570" y="29"/>
                    <a:pt x="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15" name="Google Shape;2315;p66"/>
            <p:cNvSpPr/>
            <p:nvPr/>
          </p:nvSpPr>
          <p:spPr>
            <a:xfrm>
              <a:off x="2593720" y="1747067"/>
              <a:ext cx="71150" cy="63260"/>
            </a:xfrm>
            <a:custGeom>
              <a:avLst/>
              <a:gdLst/>
              <a:ahLst/>
              <a:cxnLst/>
              <a:rect l="l" t="t" r="r" b="b"/>
              <a:pathLst>
                <a:path w="541" h="481" extrusionOk="0">
                  <a:moveTo>
                    <a:pt x="511" y="0"/>
                  </a:moveTo>
                  <a:lnTo>
                    <a:pt x="1" y="461"/>
                  </a:lnTo>
                  <a:cubicBezTo>
                    <a:pt x="11" y="481"/>
                    <a:pt x="11" y="481"/>
                    <a:pt x="20" y="481"/>
                  </a:cubicBezTo>
                  <a:lnTo>
                    <a:pt x="540" y="10"/>
                  </a:lnTo>
                  <a:cubicBezTo>
                    <a:pt x="531" y="0"/>
                    <a:pt x="531" y="0"/>
                    <a:pt x="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16" name="Google Shape;2316;p66"/>
            <p:cNvSpPr/>
            <p:nvPr/>
          </p:nvSpPr>
          <p:spPr>
            <a:xfrm>
              <a:off x="2596350" y="1748251"/>
              <a:ext cx="81408" cy="75096"/>
            </a:xfrm>
            <a:custGeom>
              <a:avLst/>
              <a:gdLst/>
              <a:ahLst/>
              <a:cxnLst/>
              <a:rect l="l" t="t" r="r" b="b"/>
              <a:pathLst>
                <a:path w="619" h="571" extrusionOk="0">
                  <a:moveTo>
                    <a:pt x="520" y="1"/>
                  </a:moveTo>
                  <a:lnTo>
                    <a:pt x="0" y="472"/>
                  </a:lnTo>
                  <a:cubicBezTo>
                    <a:pt x="40" y="492"/>
                    <a:pt x="79" y="521"/>
                    <a:pt x="98" y="570"/>
                  </a:cubicBezTo>
                  <a:lnTo>
                    <a:pt x="619" y="99"/>
                  </a:lnTo>
                  <a:cubicBezTo>
                    <a:pt x="589" y="50"/>
                    <a:pt x="560" y="30"/>
                    <a:pt x="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17" name="Google Shape;2317;p66"/>
            <p:cNvSpPr/>
            <p:nvPr/>
          </p:nvSpPr>
          <p:spPr>
            <a:xfrm>
              <a:off x="2607924" y="1761139"/>
              <a:ext cx="69834" cy="64707"/>
            </a:xfrm>
            <a:custGeom>
              <a:avLst/>
              <a:gdLst/>
              <a:ahLst/>
              <a:cxnLst/>
              <a:rect l="l" t="t" r="r" b="b"/>
              <a:pathLst>
                <a:path w="531" h="492" extrusionOk="0">
                  <a:moveTo>
                    <a:pt x="521" y="1"/>
                  </a:moveTo>
                  <a:lnTo>
                    <a:pt x="1" y="472"/>
                  </a:lnTo>
                  <a:cubicBezTo>
                    <a:pt x="10" y="472"/>
                    <a:pt x="10" y="482"/>
                    <a:pt x="10" y="492"/>
                  </a:cubicBezTo>
                  <a:lnTo>
                    <a:pt x="531" y="30"/>
                  </a:lnTo>
                  <a:cubicBezTo>
                    <a:pt x="531" y="30"/>
                    <a:pt x="521" y="2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18" name="Google Shape;2318;p66"/>
            <p:cNvSpPr/>
            <p:nvPr/>
          </p:nvSpPr>
          <p:spPr>
            <a:xfrm>
              <a:off x="2609239" y="1765085"/>
              <a:ext cx="68519" cy="64707"/>
            </a:xfrm>
            <a:custGeom>
              <a:avLst/>
              <a:gdLst/>
              <a:ahLst/>
              <a:cxnLst/>
              <a:rect l="l" t="t" r="r" b="b"/>
              <a:pathLst>
                <a:path w="521" h="492" extrusionOk="0">
                  <a:moveTo>
                    <a:pt x="521" y="0"/>
                  </a:moveTo>
                  <a:lnTo>
                    <a:pt x="0" y="462"/>
                  </a:lnTo>
                  <a:cubicBezTo>
                    <a:pt x="6" y="472"/>
                    <a:pt x="8" y="480"/>
                    <a:pt x="8" y="484"/>
                  </a:cubicBezTo>
                  <a:lnTo>
                    <a:pt x="8" y="484"/>
                  </a:lnTo>
                  <a:lnTo>
                    <a:pt x="521" y="20"/>
                  </a:lnTo>
                  <a:lnTo>
                    <a:pt x="521" y="10"/>
                  </a:lnTo>
                  <a:lnTo>
                    <a:pt x="521" y="0"/>
                  </a:lnTo>
                  <a:close/>
                  <a:moveTo>
                    <a:pt x="8" y="484"/>
                  </a:moveTo>
                  <a:lnTo>
                    <a:pt x="0" y="491"/>
                  </a:lnTo>
                  <a:cubicBezTo>
                    <a:pt x="5" y="491"/>
                    <a:pt x="8" y="489"/>
                    <a:pt x="8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19" name="Google Shape;2319;p66"/>
            <p:cNvSpPr/>
            <p:nvPr/>
          </p:nvSpPr>
          <p:spPr>
            <a:xfrm>
              <a:off x="2609239" y="1767715"/>
              <a:ext cx="69834" cy="68521"/>
            </a:xfrm>
            <a:custGeom>
              <a:avLst/>
              <a:gdLst/>
              <a:ahLst/>
              <a:cxnLst/>
              <a:rect l="l" t="t" r="r" b="b"/>
              <a:pathLst>
                <a:path w="531" h="521" extrusionOk="0">
                  <a:moveTo>
                    <a:pt x="530" y="0"/>
                  </a:moveTo>
                  <a:lnTo>
                    <a:pt x="10" y="471"/>
                  </a:lnTo>
                  <a:cubicBezTo>
                    <a:pt x="10" y="491"/>
                    <a:pt x="0" y="510"/>
                    <a:pt x="0" y="520"/>
                  </a:cubicBezTo>
                  <a:lnTo>
                    <a:pt x="521" y="49"/>
                  </a:lnTo>
                  <a:cubicBezTo>
                    <a:pt x="530" y="39"/>
                    <a:pt x="530" y="29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0" name="Google Shape;2320;p66"/>
            <p:cNvSpPr/>
            <p:nvPr/>
          </p:nvSpPr>
          <p:spPr>
            <a:xfrm>
              <a:off x="2580963" y="1807433"/>
              <a:ext cx="29459" cy="30907"/>
            </a:xfrm>
            <a:custGeom>
              <a:avLst/>
              <a:gdLst/>
              <a:ahLst/>
              <a:cxnLst/>
              <a:rect l="l" t="t" r="r" b="b"/>
              <a:pathLst>
                <a:path w="224" h="235" extrusionOk="0">
                  <a:moveTo>
                    <a:pt x="80" y="1"/>
                  </a:moveTo>
                  <a:cubicBezTo>
                    <a:pt x="31" y="1"/>
                    <a:pt x="1" y="37"/>
                    <a:pt x="9" y="81"/>
                  </a:cubicBezTo>
                  <a:cubicBezTo>
                    <a:pt x="19" y="140"/>
                    <a:pt x="68" y="208"/>
                    <a:pt x="137" y="228"/>
                  </a:cubicBezTo>
                  <a:cubicBezTo>
                    <a:pt x="149" y="232"/>
                    <a:pt x="160" y="234"/>
                    <a:pt x="170" y="234"/>
                  </a:cubicBezTo>
                  <a:cubicBezTo>
                    <a:pt x="206" y="234"/>
                    <a:pt x="223" y="206"/>
                    <a:pt x="215" y="159"/>
                  </a:cubicBezTo>
                  <a:cubicBezTo>
                    <a:pt x="206" y="91"/>
                    <a:pt x="157" y="32"/>
                    <a:pt x="98" y="2"/>
                  </a:cubicBezTo>
                  <a:cubicBezTo>
                    <a:pt x="92" y="1"/>
                    <a:pt x="86" y="1"/>
                    <a:pt x="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1" name="Google Shape;2321;p66"/>
            <p:cNvSpPr/>
            <p:nvPr/>
          </p:nvSpPr>
          <p:spPr>
            <a:xfrm>
              <a:off x="1452816" y="1817955"/>
              <a:ext cx="1147468" cy="1105010"/>
            </a:xfrm>
            <a:custGeom>
              <a:avLst/>
              <a:gdLst/>
              <a:ahLst/>
              <a:cxnLst/>
              <a:rect l="l" t="t" r="r" b="b"/>
              <a:pathLst>
                <a:path w="8725" h="8402" extrusionOk="0">
                  <a:moveTo>
                    <a:pt x="8636" y="1"/>
                  </a:moveTo>
                  <a:lnTo>
                    <a:pt x="0" y="8293"/>
                  </a:lnTo>
                  <a:lnTo>
                    <a:pt x="108" y="8401"/>
                  </a:lnTo>
                  <a:lnTo>
                    <a:pt x="8725" y="109"/>
                  </a:lnTo>
                  <a:lnTo>
                    <a:pt x="8676" y="99"/>
                  </a:lnTo>
                  <a:lnTo>
                    <a:pt x="8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2" name="Google Shape;2322;p66"/>
            <p:cNvSpPr/>
            <p:nvPr/>
          </p:nvSpPr>
          <p:spPr>
            <a:xfrm>
              <a:off x="2588591" y="1816640"/>
              <a:ext cx="13020" cy="17886"/>
            </a:xfrm>
            <a:custGeom>
              <a:avLst/>
              <a:gdLst/>
              <a:ahLst/>
              <a:cxnLst/>
              <a:rect l="l" t="t" r="r" b="b"/>
              <a:pathLst>
                <a:path w="99" h="136" extrusionOk="0">
                  <a:moveTo>
                    <a:pt x="24" y="1"/>
                  </a:moveTo>
                  <a:cubicBezTo>
                    <a:pt x="9" y="1"/>
                    <a:pt x="0" y="14"/>
                    <a:pt x="0" y="40"/>
                  </a:cubicBezTo>
                  <a:cubicBezTo>
                    <a:pt x="0" y="60"/>
                    <a:pt x="20" y="109"/>
                    <a:pt x="50" y="119"/>
                  </a:cubicBezTo>
                  <a:cubicBezTo>
                    <a:pt x="61" y="130"/>
                    <a:pt x="71" y="136"/>
                    <a:pt x="79" y="136"/>
                  </a:cubicBezTo>
                  <a:cubicBezTo>
                    <a:pt x="91" y="136"/>
                    <a:pt x="99" y="123"/>
                    <a:pt x="99" y="99"/>
                  </a:cubicBezTo>
                  <a:cubicBezTo>
                    <a:pt x="99" y="60"/>
                    <a:pt x="79" y="21"/>
                    <a:pt x="50" y="11"/>
                  </a:cubicBezTo>
                  <a:cubicBezTo>
                    <a:pt x="40" y="4"/>
                    <a:pt x="31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3" name="Google Shape;2323;p66"/>
            <p:cNvSpPr/>
            <p:nvPr/>
          </p:nvSpPr>
          <p:spPr>
            <a:xfrm>
              <a:off x="2244018" y="1533221"/>
              <a:ext cx="91666" cy="49977"/>
            </a:xfrm>
            <a:custGeom>
              <a:avLst/>
              <a:gdLst/>
              <a:ahLst/>
              <a:cxnLst/>
              <a:rect l="l" t="t" r="r" b="b"/>
              <a:pathLst>
                <a:path w="697" h="380" extrusionOk="0">
                  <a:moveTo>
                    <a:pt x="643" y="0"/>
                  </a:moveTo>
                  <a:cubicBezTo>
                    <a:pt x="632" y="0"/>
                    <a:pt x="623" y="3"/>
                    <a:pt x="618" y="7"/>
                  </a:cubicBezTo>
                  <a:lnTo>
                    <a:pt x="0" y="360"/>
                  </a:lnTo>
                  <a:cubicBezTo>
                    <a:pt x="7" y="356"/>
                    <a:pt x="16" y="354"/>
                    <a:pt x="25" y="354"/>
                  </a:cubicBezTo>
                  <a:cubicBezTo>
                    <a:pt x="40" y="354"/>
                    <a:pt x="56" y="361"/>
                    <a:pt x="69" y="380"/>
                  </a:cubicBezTo>
                  <a:lnTo>
                    <a:pt x="697" y="17"/>
                  </a:lnTo>
                  <a:cubicBezTo>
                    <a:pt x="680" y="5"/>
                    <a:pt x="65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4" name="Google Shape;2324;p66"/>
            <p:cNvSpPr/>
            <p:nvPr/>
          </p:nvSpPr>
          <p:spPr>
            <a:xfrm>
              <a:off x="2244018" y="1533484"/>
              <a:ext cx="86537" cy="47215"/>
            </a:xfrm>
            <a:custGeom>
              <a:avLst/>
              <a:gdLst/>
              <a:ahLst/>
              <a:cxnLst/>
              <a:rect l="l" t="t" r="r" b="b"/>
              <a:pathLst>
                <a:path w="658" h="359" extrusionOk="0">
                  <a:moveTo>
                    <a:pt x="13" y="351"/>
                  </a:moveTo>
                  <a:lnTo>
                    <a:pt x="13" y="351"/>
                  </a:lnTo>
                  <a:cubicBezTo>
                    <a:pt x="9" y="351"/>
                    <a:pt x="4" y="354"/>
                    <a:pt x="0" y="358"/>
                  </a:cubicBezTo>
                  <a:lnTo>
                    <a:pt x="13" y="351"/>
                  </a:lnTo>
                  <a:close/>
                  <a:moveTo>
                    <a:pt x="645" y="0"/>
                  </a:moveTo>
                  <a:cubicBezTo>
                    <a:pt x="636" y="0"/>
                    <a:pt x="625" y="5"/>
                    <a:pt x="618" y="5"/>
                  </a:cubicBezTo>
                  <a:lnTo>
                    <a:pt x="13" y="351"/>
                  </a:lnTo>
                  <a:lnTo>
                    <a:pt x="13" y="351"/>
                  </a:lnTo>
                  <a:cubicBezTo>
                    <a:pt x="14" y="351"/>
                    <a:pt x="14" y="351"/>
                    <a:pt x="15" y="351"/>
                  </a:cubicBezTo>
                  <a:cubicBezTo>
                    <a:pt x="20" y="351"/>
                    <a:pt x="25" y="353"/>
                    <a:pt x="30" y="358"/>
                  </a:cubicBezTo>
                  <a:lnTo>
                    <a:pt x="658" y="5"/>
                  </a:lnTo>
                  <a:cubicBezTo>
                    <a:pt x="654" y="1"/>
                    <a:pt x="650" y="0"/>
                    <a:pt x="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5" name="Google Shape;2325;p66"/>
            <p:cNvSpPr/>
            <p:nvPr/>
          </p:nvSpPr>
          <p:spPr>
            <a:xfrm>
              <a:off x="2247832" y="1532695"/>
              <a:ext cx="85353" cy="48004"/>
            </a:xfrm>
            <a:custGeom>
              <a:avLst/>
              <a:gdLst/>
              <a:ahLst/>
              <a:cxnLst/>
              <a:rect l="l" t="t" r="r" b="b"/>
              <a:pathLst>
                <a:path w="649" h="365" extrusionOk="0">
                  <a:moveTo>
                    <a:pt x="629" y="1"/>
                  </a:moveTo>
                  <a:lnTo>
                    <a:pt x="1" y="354"/>
                  </a:lnTo>
                  <a:cubicBezTo>
                    <a:pt x="20" y="354"/>
                    <a:pt x="30" y="364"/>
                    <a:pt x="30" y="364"/>
                  </a:cubicBezTo>
                  <a:lnTo>
                    <a:pt x="648" y="11"/>
                  </a:lnTo>
                  <a:cubicBezTo>
                    <a:pt x="639" y="1"/>
                    <a:pt x="639" y="1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6" name="Google Shape;2326;p66"/>
            <p:cNvSpPr/>
            <p:nvPr/>
          </p:nvSpPr>
          <p:spPr>
            <a:xfrm>
              <a:off x="2251778" y="1534010"/>
              <a:ext cx="83907" cy="46689"/>
            </a:xfrm>
            <a:custGeom>
              <a:avLst/>
              <a:gdLst/>
              <a:ahLst/>
              <a:cxnLst/>
              <a:rect l="l" t="t" r="r" b="b"/>
              <a:pathLst>
                <a:path w="638" h="355" extrusionOk="0">
                  <a:moveTo>
                    <a:pt x="618" y="1"/>
                  </a:moveTo>
                  <a:lnTo>
                    <a:pt x="0" y="354"/>
                  </a:lnTo>
                  <a:lnTo>
                    <a:pt x="0" y="354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7" name="Google Shape;2327;p66"/>
            <p:cNvSpPr/>
            <p:nvPr/>
          </p:nvSpPr>
          <p:spPr>
            <a:xfrm>
              <a:off x="2252961" y="1534010"/>
              <a:ext cx="95743" cy="77595"/>
            </a:xfrm>
            <a:custGeom>
              <a:avLst/>
              <a:gdLst/>
              <a:ahLst/>
              <a:cxnLst/>
              <a:rect l="l" t="t" r="r" b="b"/>
              <a:pathLst>
                <a:path w="728" h="590" extrusionOk="0">
                  <a:moveTo>
                    <a:pt x="629" y="1"/>
                  </a:moveTo>
                  <a:lnTo>
                    <a:pt x="1" y="354"/>
                  </a:lnTo>
                  <a:cubicBezTo>
                    <a:pt x="50" y="393"/>
                    <a:pt x="99" y="472"/>
                    <a:pt x="99" y="531"/>
                  </a:cubicBezTo>
                  <a:cubicBezTo>
                    <a:pt x="99" y="550"/>
                    <a:pt x="89" y="580"/>
                    <a:pt x="79" y="590"/>
                  </a:cubicBezTo>
                  <a:lnTo>
                    <a:pt x="698" y="236"/>
                  </a:lnTo>
                  <a:cubicBezTo>
                    <a:pt x="717" y="226"/>
                    <a:pt x="727" y="207"/>
                    <a:pt x="727" y="177"/>
                  </a:cubicBezTo>
                  <a:cubicBezTo>
                    <a:pt x="727" y="109"/>
                    <a:pt x="678" y="40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8" name="Google Shape;2328;p66"/>
            <p:cNvSpPr/>
            <p:nvPr/>
          </p:nvSpPr>
          <p:spPr>
            <a:xfrm>
              <a:off x="2252961" y="1534010"/>
              <a:ext cx="84038" cy="49188"/>
            </a:xfrm>
            <a:custGeom>
              <a:avLst/>
              <a:gdLst/>
              <a:ahLst/>
              <a:cxnLst/>
              <a:rect l="l" t="t" r="r" b="b"/>
              <a:pathLst>
                <a:path w="639" h="374" extrusionOk="0">
                  <a:moveTo>
                    <a:pt x="629" y="1"/>
                  </a:moveTo>
                  <a:lnTo>
                    <a:pt x="1" y="354"/>
                  </a:lnTo>
                  <a:lnTo>
                    <a:pt x="11" y="374"/>
                  </a:lnTo>
                  <a:lnTo>
                    <a:pt x="639" y="1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9" name="Google Shape;2329;p66"/>
            <p:cNvSpPr/>
            <p:nvPr/>
          </p:nvSpPr>
          <p:spPr>
            <a:xfrm>
              <a:off x="2265981" y="1552159"/>
              <a:ext cx="82723" cy="51686"/>
            </a:xfrm>
            <a:custGeom>
              <a:avLst/>
              <a:gdLst/>
              <a:ahLst/>
              <a:cxnLst/>
              <a:rect l="l" t="t" r="r" b="b"/>
              <a:pathLst>
                <a:path w="629" h="393" extrusionOk="0">
                  <a:moveTo>
                    <a:pt x="628" y="0"/>
                  </a:moveTo>
                  <a:lnTo>
                    <a:pt x="0" y="353"/>
                  </a:lnTo>
                  <a:lnTo>
                    <a:pt x="0" y="393"/>
                  </a:lnTo>
                  <a:lnTo>
                    <a:pt x="628" y="3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30" name="Google Shape;2330;p66"/>
            <p:cNvSpPr/>
            <p:nvPr/>
          </p:nvSpPr>
          <p:spPr>
            <a:xfrm>
              <a:off x="2240073" y="1579515"/>
              <a:ext cx="26040" cy="33668"/>
            </a:xfrm>
            <a:custGeom>
              <a:avLst/>
              <a:gdLst/>
              <a:ahLst/>
              <a:cxnLst/>
              <a:rect l="l" t="t" r="r" b="b"/>
              <a:pathLst>
                <a:path w="198" h="256" extrusionOk="0">
                  <a:moveTo>
                    <a:pt x="64" y="1"/>
                  </a:moveTo>
                  <a:cubicBezTo>
                    <a:pt x="29" y="1"/>
                    <a:pt x="1" y="25"/>
                    <a:pt x="1" y="77"/>
                  </a:cubicBezTo>
                  <a:cubicBezTo>
                    <a:pt x="1" y="136"/>
                    <a:pt x="50" y="204"/>
                    <a:pt x="99" y="244"/>
                  </a:cubicBezTo>
                  <a:cubicBezTo>
                    <a:pt x="112" y="251"/>
                    <a:pt x="125" y="255"/>
                    <a:pt x="137" y="255"/>
                  </a:cubicBezTo>
                  <a:cubicBezTo>
                    <a:pt x="171" y="255"/>
                    <a:pt x="197" y="228"/>
                    <a:pt x="197" y="185"/>
                  </a:cubicBezTo>
                  <a:cubicBezTo>
                    <a:pt x="197" y="126"/>
                    <a:pt x="148" y="47"/>
                    <a:pt x="99" y="8"/>
                  </a:cubicBezTo>
                  <a:cubicBezTo>
                    <a:pt x="87" y="3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31" name="Google Shape;2331;p66"/>
            <p:cNvSpPr/>
            <p:nvPr/>
          </p:nvSpPr>
          <p:spPr>
            <a:xfrm>
              <a:off x="2246517" y="1587011"/>
              <a:ext cx="13020" cy="18149"/>
            </a:xfrm>
            <a:custGeom>
              <a:avLst/>
              <a:gdLst/>
              <a:ahLst/>
              <a:cxnLst/>
              <a:rect l="l" t="t" r="r" b="b"/>
              <a:pathLst>
                <a:path w="99" h="138" extrusionOk="0">
                  <a:moveTo>
                    <a:pt x="24" y="0"/>
                  </a:moveTo>
                  <a:cubicBezTo>
                    <a:pt x="10" y="0"/>
                    <a:pt x="1" y="13"/>
                    <a:pt x="1" y="39"/>
                  </a:cubicBezTo>
                  <a:cubicBezTo>
                    <a:pt x="1" y="69"/>
                    <a:pt x="20" y="98"/>
                    <a:pt x="50" y="128"/>
                  </a:cubicBezTo>
                  <a:cubicBezTo>
                    <a:pt x="56" y="134"/>
                    <a:pt x="64" y="138"/>
                    <a:pt x="71" y="138"/>
                  </a:cubicBezTo>
                  <a:cubicBezTo>
                    <a:pt x="86" y="138"/>
                    <a:pt x="99" y="124"/>
                    <a:pt x="99" y="98"/>
                  </a:cubicBezTo>
                  <a:cubicBezTo>
                    <a:pt x="99" y="79"/>
                    <a:pt x="70" y="30"/>
                    <a:pt x="50" y="10"/>
                  </a:cubicBezTo>
                  <a:cubicBezTo>
                    <a:pt x="40" y="3"/>
                    <a:pt x="31" y="0"/>
                    <a:pt x="24" y="0"/>
                  </a:cubicBez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32" name="Google Shape;2332;p66"/>
            <p:cNvSpPr/>
            <p:nvPr/>
          </p:nvSpPr>
          <p:spPr>
            <a:xfrm>
              <a:off x="727504" y="1589510"/>
              <a:ext cx="1530835" cy="895897"/>
            </a:xfrm>
            <a:custGeom>
              <a:avLst/>
              <a:gdLst/>
              <a:ahLst/>
              <a:cxnLst/>
              <a:rect l="l" t="t" r="r" b="b"/>
              <a:pathLst>
                <a:path w="11640" h="6812" extrusionOk="0">
                  <a:moveTo>
                    <a:pt x="11561" y="1"/>
                  </a:moveTo>
                  <a:lnTo>
                    <a:pt x="0" y="6694"/>
                  </a:lnTo>
                  <a:lnTo>
                    <a:pt x="69" y="6811"/>
                  </a:lnTo>
                  <a:lnTo>
                    <a:pt x="11639" y="119"/>
                  </a:lnTo>
                  <a:lnTo>
                    <a:pt x="115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33" name="Google Shape;2333;p66"/>
            <p:cNvSpPr/>
            <p:nvPr/>
          </p:nvSpPr>
          <p:spPr>
            <a:xfrm>
              <a:off x="2364769" y="1189225"/>
              <a:ext cx="312970" cy="312997"/>
            </a:xfrm>
            <a:custGeom>
              <a:avLst/>
              <a:gdLst/>
              <a:ahLst/>
              <a:cxnLst/>
              <a:rect l="l" t="t" r="r" b="b"/>
              <a:pathLst>
                <a:path w="5496" h="5496" extrusionOk="0">
                  <a:moveTo>
                    <a:pt x="5496" y="2748"/>
                  </a:moveTo>
                  <a:cubicBezTo>
                    <a:pt x="5496" y="1227"/>
                    <a:pt x="4269" y="0"/>
                    <a:pt x="2748" y="0"/>
                  </a:cubicBezTo>
                  <a:cubicBezTo>
                    <a:pt x="1227" y="0"/>
                    <a:pt x="0" y="1227"/>
                    <a:pt x="0" y="2748"/>
                  </a:cubicBezTo>
                  <a:cubicBezTo>
                    <a:pt x="0" y="4269"/>
                    <a:pt x="1227" y="5496"/>
                    <a:pt x="2748" y="5496"/>
                  </a:cubicBezTo>
                  <a:cubicBezTo>
                    <a:pt x="4269" y="5496"/>
                    <a:pt x="5496" y="4269"/>
                    <a:pt x="5496" y="2748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34" name="Google Shape;2334;p66"/>
          <p:cNvSpPr/>
          <p:nvPr/>
        </p:nvSpPr>
        <p:spPr>
          <a:xfrm rot="-1353104">
            <a:off x="8900523" y="5409849"/>
            <a:ext cx="99695" cy="176084"/>
          </a:xfrm>
          <a:custGeom>
            <a:avLst/>
            <a:gdLst/>
            <a:ahLst/>
            <a:cxnLst/>
            <a:rect l="l" t="t" r="r" b="b"/>
            <a:pathLst>
              <a:path w="1895" h="3347" extrusionOk="0">
                <a:moveTo>
                  <a:pt x="658" y="0"/>
                </a:moveTo>
                <a:lnTo>
                  <a:pt x="471" y="108"/>
                </a:lnTo>
                <a:lnTo>
                  <a:pt x="334" y="305"/>
                </a:lnTo>
                <a:lnTo>
                  <a:pt x="265" y="589"/>
                </a:lnTo>
                <a:lnTo>
                  <a:pt x="216" y="844"/>
                </a:lnTo>
                <a:lnTo>
                  <a:pt x="147" y="1041"/>
                </a:lnTo>
                <a:lnTo>
                  <a:pt x="0" y="1217"/>
                </a:lnTo>
                <a:lnTo>
                  <a:pt x="88" y="1551"/>
                </a:lnTo>
                <a:lnTo>
                  <a:pt x="147" y="1826"/>
                </a:lnTo>
                <a:lnTo>
                  <a:pt x="147" y="2159"/>
                </a:lnTo>
                <a:lnTo>
                  <a:pt x="314" y="2365"/>
                </a:lnTo>
                <a:lnTo>
                  <a:pt x="461" y="2552"/>
                </a:lnTo>
                <a:lnTo>
                  <a:pt x="559" y="2954"/>
                </a:lnTo>
                <a:lnTo>
                  <a:pt x="726" y="2895"/>
                </a:lnTo>
                <a:lnTo>
                  <a:pt x="903" y="3052"/>
                </a:lnTo>
                <a:lnTo>
                  <a:pt x="1109" y="3288"/>
                </a:lnTo>
                <a:lnTo>
                  <a:pt x="1295" y="3347"/>
                </a:lnTo>
                <a:lnTo>
                  <a:pt x="1443" y="3268"/>
                </a:lnTo>
                <a:lnTo>
                  <a:pt x="1472" y="2993"/>
                </a:lnTo>
                <a:lnTo>
                  <a:pt x="1511" y="2778"/>
                </a:lnTo>
                <a:lnTo>
                  <a:pt x="1786" y="2807"/>
                </a:lnTo>
                <a:lnTo>
                  <a:pt x="1806" y="2542"/>
                </a:lnTo>
                <a:lnTo>
                  <a:pt x="1698" y="2199"/>
                </a:lnTo>
                <a:lnTo>
                  <a:pt x="1894" y="1992"/>
                </a:lnTo>
                <a:lnTo>
                  <a:pt x="1786" y="1669"/>
                </a:lnTo>
                <a:lnTo>
                  <a:pt x="1619" y="1404"/>
                </a:lnTo>
                <a:lnTo>
                  <a:pt x="1649" y="1070"/>
                </a:lnTo>
                <a:lnTo>
                  <a:pt x="1541" y="785"/>
                </a:lnTo>
                <a:lnTo>
                  <a:pt x="1305" y="717"/>
                </a:lnTo>
                <a:lnTo>
                  <a:pt x="1158" y="540"/>
                </a:lnTo>
                <a:lnTo>
                  <a:pt x="1030" y="246"/>
                </a:lnTo>
                <a:lnTo>
                  <a:pt x="824" y="383"/>
                </a:lnTo>
                <a:lnTo>
                  <a:pt x="6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2335" name="Google Shape;2335;p66"/>
          <p:cNvSpPr/>
          <p:nvPr/>
        </p:nvSpPr>
        <p:spPr>
          <a:xfrm rot="-1353104">
            <a:off x="9020304" y="5559347"/>
            <a:ext cx="42403" cy="42877"/>
          </a:xfrm>
          <a:custGeom>
            <a:avLst/>
            <a:gdLst/>
            <a:ahLst/>
            <a:cxnLst/>
            <a:rect l="l" t="t" r="r" b="b"/>
            <a:pathLst>
              <a:path w="806" h="815" extrusionOk="0">
                <a:moveTo>
                  <a:pt x="805" y="402"/>
                </a:moveTo>
                <a:cubicBezTo>
                  <a:pt x="805" y="628"/>
                  <a:pt x="619" y="815"/>
                  <a:pt x="403" y="815"/>
                </a:cubicBezTo>
                <a:cubicBezTo>
                  <a:pt x="177" y="815"/>
                  <a:pt x="1" y="628"/>
                  <a:pt x="1" y="402"/>
                </a:cubicBezTo>
                <a:cubicBezTo>
                  <a:pt x="1" y="186"/>
                  <a:pt x="177" y="0"/>
                  <a:pt x="403" y="0"/>
                </a:cubicBezTo>
                <a:cubicBezTo>
                  <a:pt x="619" y="0"/>
                  <a:pt x="805" y="177"/>
                  <a:pt x="805" y="402"/>
                </a:cubicBezTo>
                <a:close/>
              </a:path>
            </a:pathLst>
          </a:custGeom>
          <a:solidFill>
            <a:srgbClr val="FFFFFF">
              <a:alpha val="46220"/>
            </a:srgbClr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grpSp>
        <p:nvGrpSpPr>
          <p:cNvPr id="2336" name="Google Shape;2336;p66"/>
          <p:cNvGrpSpPr/>
          <p:nvPr/>
        </p:nvGrpSpPr>
        <p:grpSpPr>
          <a:xfrm>
            <a:off x="8330379" y="1775039"/>
            <a:ext cx="4229651" cy="3953772"/>
            <a:chOff x="6247784" y="1331279"/>
            <a:chExt cx="3172238" cy="2965329"/>
          </a:xfrm>
        </p:grpSpPr>
        <p:sp>
          <p:nvSpPr>
            <p:cNvPr id="2337" name="Google Shape;2337;p66"/>
            <p:cNvSpPr/>
            <p:nvPr/>
          </p:nvSpPr>
          <p:spPr>
            <a:xfrm rot="-2209879">
              <a:off x="6219180" y="2201457"/>
              <a:ext cx="3229447" cy="979841"/>
            </a:xfrm>
            <a:custGeom>
              <a:avLst/>
              <a:gdLst/>
              <a:ahLst/>
              <a:cxnLst/>
              <a:rect l="l" t="t" r="r" b="b"/>
              <a:pathLst>
                <a:path w="8098" h="2457" extrusionOk="0">
                  <a:moveTo>
                    <a:pt x="8098" y="0"/>
                  </a:moveTo>
                  <a:cubicBezTo>
                    <a:pt x="6595" y="20"/>
                    <a:pt x="6302" y="254"/>
                    <a:pt x="5229" y="625"/>
                  </a:cubicBezTo>
                  <a:cubicBezTo>
                    <a:pt x="4117" y="976"/>
                    <a:pt x="2420" y="1074"/>
                    <a:pt x="1288" y="1269"/>
                  </a:cubicBezTo>
                  <a:cubicBezTo>
                    <a:pt x="176" y="1464"/>
                    <a:pt x="0" y="1971"/>
                    <a:pt x="273" y="2264"/>
                  </a:cubicBezTo>
                  <a:cubicBezTo>
                    <a:pt x="395" y="2403"/>
                    <a:pt x="547" y="2457"/>
                    <a:pt x="715" y="2457"/>
                  </a:cubicBezTo>
                  <a:cubicBezTo>
                    <a:pt x="924" y="2457"/>
                    <a:pt x="1158" y="2372"/>
                    <a:pt x="1385" y="2264"/>
                  </a:cubicBezTo>
                  <a:cubicBezTo>
                    <a:pt x="1815" y="2069"/>
                    <a:pt x="2068" y="1913"/>
                    <a:pt x="2615" y="1874"/>
                  </a:cubicBezTo>
                  <a:cubicBezTo>
                    <a:pt x="2657" y="1869"/>
                    <a:pt x="2701" y="1867"/>
                    <a:pt x="2747" y="1867"/>
                  </a:cubicBezTo>
                  <a:cubicBezTo>
                    <a:pt x="3049" y="1867"/>
                    <a:pt x="3417" y="1958"/>
                    <a:pt x="3864" y="1958"/>
                  </a:cubicBezTo>
                  <a:cubicBezTo>
                    <a:pt x="4180" y="1958"/>
                    <a:pt x="4535" y="1913"/>
                    <a:pt x="4937" y="1757"/>
                  </a:cubicBezTo>
                  <a:lnTo>
                    <a:pt x="4937" y="1757"/>
                  </a:lnTo>
                  <a:cubicBezTo>
                    <a:pt x="4716" y="1812"/>
                    <a:pt x="4413" y="1848"/>
                    <a:pt x="4104" y="1848"/>
                  </a:cubicBezTo>
                  <a:cubicBezTo>
                    <a:pt x="3867" y="1848"/>
                    <a:pt x="3626" y="1827"/>
                    <a:pt x="3415" y="1776"/>
                  </a:cubicBezTo>
                  <a:cubicBezTo>
                    <a:pt x="3066" y="1706"/>
                    <a:pt x="2658" y="1696"/>
                    <a:pt x="2453" y="1696"/>
                  </a:cubicBezTo>
                  <a:cubicBezTo>
                    <a:pt x="2371" y="1696"/>
                    <a:pt x="2322" y="1698"/>
                    <a:pt x="2322" y="1698"/>
                  </a:cubicBezTo>
                  <a:cubicBezTo>
                    <a:pt x="2322" y="1698"/>
                    <a:pt x="2595" y="1542"/>
                    <a:pt x="3863" y="1366"/>
                  </a:cubicBezTo>
                  <a:cubicBezTo>
                    <a:pt x="5132" y="1171"/>
                    <a:pt x="5541" y="722"/>
                    <a:pt x="6010" y="508"/>
                  </a:cubicBezTo>
                  <a:cubicBezTo>
                    <a:pt x="6459" y="293"/>
                    <a:pt x="7180" y="118"/>
                    <a:pt x="80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38" name="Google Shape;2338;p66"/>
            <p:cNvSpPr/>
            <p:nvPr/>
          </p:nvSpPr>
          <p:spPr>
            <a:xfrm rot="-2209879">
              <a:off x="6833769" y="3235864"/>
              <a:ext cx="731790" cy="319435"/>
            </a:xfrm>
            <a:custGeom>
              <a:avLst/>
              <a:gdLst/>
              <a:ahLst/>
              <a:cxnLst/>
              <a:rect l="l" t="t" r="r" b="b"/>
              <a:pathLst>
                <a:path w="1835" h="801" extrusionOk="0">
                  <a:moveTo>
                    <a:pt x="1834" y="0"/>
                  </a:moveTo>
                  <a:cubicBezTo>
                    <a:pt x="859" y="195"/>
                    <a:pt x="449" y="176"/>
                    <a:pt x="156" y="430"/>
                  </a:cubicBezTo>
                  <a:cubicBezTo>
                    <a:pt x="0" y="722"/>
                    <a:pt x="234" y="800"/>
                    <a:pt x="234" y="800"/>
                  </a:cubicBezTo>
                  <a:cubicBezTo>
                    <a:pt x="527" y="742"/>
                    <a:pt x="742" y="742"/>
                    <a:pt x="742" y="742"/>
                  </a:cubicBezTo>
                  <a:cubicBezTo>
                    <a:pt x="742" y="742"/>
                    <a:pt x="195" y="664"/>
                    <a:pt x="956" y="508"/>
                  </a:cubicBezTo>
                  <a:cubicBezTo>
                    <a:pt x="624" y="410"/>
                    <a:pt x="1268" y="117"/>
                    <a:pt x="1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39" name="Google Shape;2339;p66"/>
            <p:cNvSpPr/>
            <p:nvPr/>
          </p:nvSpPr>
          <p:spPr>
            <a:xfrm rot="-1353104">
              <a:off x="6477293" y="3614021"/>
              <a:ext cx="768665" cy="556464"/>
            </a:xfrm>
            <a:custGeom>
              <a:avLst/>
              <a:gdLst/>
              <a:ahLst/>
              <a:cxnLst/>
              <a:rect l="l" t="t" r="r" b="b"/>
              <a:pathLst>
                <a:path w="19481" h="14103" extrusionOk="0">
                  <a:moveTo>
                    <a:pt x="19421" y="3269"/>
                  </a:moveTo>
                  <a:cubicBezTo>
                    <a:pt x="19421" y="3396"/>
                    <a:pt x="19402" y="3504"/>
                    <a:pt x="19382" y="3632"/>
                  </a:cubicBezTo>
                  <a:cubicBezTo>
                    <a:pt x="19323" y="4034"/>
                    <a:pt x="19156" y="4417"/>
                    <a:pt x="19009" y="4790"/>
                  </a:cubicBezTo>
                  <a:cubicBezTo>
                    <a:pt x="18989" y="4868"/>
                    <a:pt x="18960" y="4927"/>
                    <a:pt x="18931" y="4986"/>
                  </a:cubicBezTo>
                  <a:cubicBezTo>
                    <a:pt x="18931" y="5006"/>
                    <a:pt x="18911" y="5016"/>
                    <a:pt x="18911" y="5025"/>
                  </a:cubicBezTo>
                  <a:cubicBezTo>
                    <a:pt x="18548" y="5938"/>
                    <a:pt x="18126" y="6841"/>
                    <a:pt x="17684" y="7714"/>
                  </a:cubicBezTo>
                  <a:cubicBezTo>
                    <a:pt x="17586" y="7911"/>
                    <a:pt x="17478" y="8117"/>
                    <a:pt x="17370" y="8313"/>
                  </a:cubicBezTo>
                  <a:cubicBezTo>
                    <a:pt x="17262" y="8519"/>
                    <a:pt x="17135" y="8725"/>
                    <a:pt x="16997" y="8921"/>
                  </a:cubicBezTo>
                  <a:cubicBezTo>
                    <a:pt x="16732" y="9343"/>
                    <a:pt x="16428" y="9736"/>
                    <a:pt x="16055" y="10060"/>
                  </a:cubicBezTo>
                  <a:cubicBezTo>
                    <a:pt x="15859" y="10236"/>
                    <a:pt x="15643" y="10384"/>
                    <a:pt x="15417" y="10531"/>
                  </a:cubicBezTo>
                  <a:cubicBezTo>
                    <a:pt x="15201" y="10668"/>
                    <a:pt x="14976" y="10806"/>
                    <a:pt x="14740" y="10913"/>
                  </a:cubicBezTo>
                  <a:cubicBezTo>
                    <a:pt x="14514" y="11041"/>
                    <a:pt x="14269" y="11129"/>
                    <a:pt x="14034" y="11247"/>
                  </a:cubicBezTo>
                  <a:cubicBezTo>
                    <a:pt x="13867" y="11316"/>
                    <a:pt x="13700" y="11385"/>
                    <a:pt x="13543" y="11453"/>
                  </a:cubicBezTo>
                  <a:cubicBezTo>
                    <a:pt x="12277" y="11983"/>
                    <a:pt x="11011" y="12513"/>
                    <a:pt x="9755" y="13023"/>
                  </a:cubicBezTo>
                  <a:cubicBezTo>
                    <a:pt x="9676" y="13053"/>
                    <a:pt x="9617" y="13082"/>
                    <a:pt x="9539" y="13112"/>
                  </a:cubicBezTo>
                  <a:cubicBezTo>
                    <a:pt x="8352" y="13602"/>
                    <a:pt x="7105" y="14103"/>
                    <a:pt x="5829" y="13946"/>
                  </a:cubicBezTo>
                  <a:cubicBezTo>
                    <a:pt x="5515" y="13907"/>
                    <a:pt x="5211" y="13818"/>
                    <a:pt x="4927" y="13710"/>
                  </a:cubicBezTo>
                  <a:lnTo>
                    <a:pt x="4917" y="13710"/>
                  </a:lnTo>
                  <a:cubicBezTo>
                    <a:pt x="4730" y="13642"/>
                    <a:pt x="4544" y="13553"/>
                    <a:pt x="4377" y="13455"/>
                  </a:cubicBezTo>
                  <a:lnTo>
                    <a:pt x="4377" y="13455"/>
                  </a:lnTo>
                  <a:cubicBezTo>
                    <a:pt x="4357" y="13445"/>
                    <a:pt x="4318" y="13416"/>
                    <a:pt x="4289" y="13406"/>
                  </a:cubicBezTo>
                  <a:cubicBezTo>
                    <a:pt x="3984" y="13220"/>
                    <a:pt x="3700" y="13014"/>
                    <a:pt x="3435" y="12768"/>
                  </a:cubicBezTo>
                  <a:cubicBezTo>
                    <a:pt x="3023" y="12415"/>
                    <a:pt x="2660" y="11983"/>
                    <a:pt x="2326" y="11542"/>
                  </a:cubicBezTo>
                  <a:cubicBezTo>
                    <a:pt x="2218" y="11394"/>
                    <a:pt x="2120" y="11257"/>
                    <a:pt x="2022" y="11110"/>
                  </a:cubicBezTo>
                  <a:cubicBezTo>
                    <a:pt x="1757" y="10727"/>
                    <a:pt x="1511" y="10325"/>
                    <a:pt x="1276" y="9932"/>
                  </a:cubicBezTo>
                  <a:cubicBezTo>
                    <a:pt x="1237" y="9883"/>
                    <a:pt x="1217" y="9824"/>
                    <a:pt x="1178" y="9775"/>
                  </a:cubicBezTo>
                  <a:cubicBezTo>
                    <a:pt x="1139" y="9697"/>
                    <a:pt x="1089" y="9638"/>
                    <a:pt x="1050" y="9569"/>
                  </a:cubicBezTo>
                  <a:cubicBezTo>
                    <a:pt x="1031" y="9530"/>
                    <a:pt x="1011" y="9500"/>
                    <a:pt x="991" y="9471"/>
                  </a:cubicBezTo>
                  <a:cubicBezTo>
                    <a:pt x="942" y="9392"/>
                    <a:pt x="903" y="9304"/>
                    <a:pt x="854" y="9235"/>
                  </a:cubicBezTo>
                  <a:cubicBezTo>
                    <a:pt x="609" y="8804"/>
                    <a:pt x="393" y="8362"/>
                    <a:pt x="265" y="7901"/>
                  </a:cubicBezTo>
                  <a:cubicBezTo>
                    <a:pt x="226" y="7754"/>
                    <a:pt x="196" y="7587"/>
                    <a:pt x="187" y="7430"/>
                  </a:cubicBezTo>
                  <a:cubicBezTo>
                    <a:pt x="0" y="5702"/>
                    <a:pt x="1276" y="4662"/>
                    <a:pt x="2414" y="3612"/>
                  </a:cubicBezTo>
                  <a:cubicBezTo>
                    <a:pt x="3003" y="3072"/>
                    <a:pt x="3543" y="2415"/>
                    <a:pt x="4132" y="1846"/>
                  </a:cubicBezTo>
                  <a:cubicBezTo>
                    <a:pt x="4475" y="1522"/>
                    <a:pt x="4828" y="1227"/>
                    <a:pt x="5221" y="1002"/>
                  </a:cubicBezTo>
                  <a:cubicBezTo>
                    <a:pt x="6644" y="197"/>
                    <a:pt x="8283" y="491"/>
                    <a:pt x="9824" y="511"/>
                  </a:cubicBezTo>
                  <a:cubicBezTo>
                    <a:pt x="10334" y="521"/>
                    <a:pt x="10844" y="491"/>
                    <a:pt x="11345" y="423"/>
                  </a:cubicBezTo>
                  <a:cubicBezTo>
                    <a:pt x="11688" y="393"/>
                    <a:pt x="12032" y="344"/>
                    <a:pt x="12365" y="295"/>
                  </a:cubicBezTo>
                  <a:cubicBezTo>
                    <a:pt x="12758" y="226"/>
                    <a:pt x="13160" y="177"/>
                    <a:pt x="13553" y="128"/>
                  </a:cubicBezTo>
                  <a:cubicBezTo>
                    <a:pt x="14230" y="50"/>
                    <a:pt x="14897" y="1"/>
                    <a:pt x="15584" y="50"/>
                  </a:cubicBezTo>
                  <a:cubicBezTo>
                    <a:pt x="17459" y="158"/>
                    <a:pt x="19480" y="1434"/>
                    <a:pt x="19421" y="32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0" name="Google Shape;2340;p66"/>
            <p:cNvSpPr/>
            <p:nvPr/>
          </p:nvSpPr>
          <p:spPr>
            <a:xfrm rot="-1353104">
              <a:off x="6539759" y="3611704"/>
              <a:ext cx="705573" cy="547586"/>
            </a:xfrm>
            <a:custGeom>
              <a:avLst/>
              <a:gdLst/>
              <a:ahLst/>
              <a:cxnLst/>
              <a:rect l="l" t="t" r="r" b="b"/>
              <a:pathLst>
                <a:path w="17882" h="13878" extrusionOk="0">
                  <a:moveTo>
                    <a:pt x="15163" y="1"/>
                  </a:moveTo>
                  <a:cubicBezTo>
                    <a:pt x="15546" y="295"/>
                    <a:pt x="15801" y="658"/>
                    <a:pt x="15644" y="1169"/>
                  </a:cubicBezTo>
                  <a:cubicBezTo>
                    <a:pt x="15124" y="2866"/>
                    <a:pt x="14456" y="4525"/>
                    <a:pt x="14456" y="6331"/>
                  </a:cubicBezTo>
                  <a:cubicBezTo>
                    <a:pt x="14456" y="6586"/>
                    <a:pt x="14456" y="6890"/>
                    <a:pt x="14241" y="7155"/>
                  </a:cubicBezTo>
                  <a:cubicBezTo>
                    <a:pt x="12847" y="8755"/>
                    <a:pt x="11041" y="9579"/>
                    <a:pt x="9128" y="10256"/>
                  </a:cubicBezTo>
                  <a:cubicBezTo>
                    <a:pt x="8568" y="10462"/>
                    <a:pt x="8500" y="11336"/>
                    <a:pt x="7940" y="11493"/>
                  </a:cubicBezTo>
                  <a:cubicBezTo>
                    <a:pt x="6861" y="11915"/>
                    <a:pt x="5516" y="12062"/>
                    <a:pt x="4437" y="11542"/>
                  </a:cubicBezTo>
                  <a:cubicBezTo>
                    <a:pt x="2984" y="10865"/>
                    <a:pt x="1552" y="10266"/>
                    <a:pt x="1" y="10197"/>
                  </a:cubicBezTo>
                  <a:cubicBezTo>
                    <a:pt x="1051" y="11866"/>
                    <a:pt x="2356" y="13446"/>
                    <a:pt x="4250" y="13701"/>
                  </a:cubicBezTo>
                  <a:cubicBezTo>
                    <a:pt x="5526" y="13877"/>
                    <a:pt x="6772" y="13367"/>
                    <a:pt x="7970" y="12867"/>
                  </a:cubicBezTo>
                  <a:cubicBezTo>
                    <a:pt x="9294" y="12317"/>
                    <a:pt x="10629" y="11767"/>
                    <a:pt x="11954" y="11208"/>
                  </a:cubicBezTo>
                  <a:cubicBezTo>
                    <a:pt x="12847" y="10845"/>
                    <a:pt x="13760" y="10462"/>
                    <a:pt x="14466" y="9815"/>
                  </a:cubicBezTo>
                  <a:cubicBezTo>
                    <a:pt x="15183" y="9177"/>
                    <a:pt x="15654" y="8313"/>
                    <a:pt x="16085" y="7469"/>
                  </a:cubicBezTo>
                  <a:cubicBezTo>
                    <a:pt x="16566" y="6517"/>
                    <a:pt x="17008" y="5536"/>
                    <a:pt x="17410" y="4535"/>
                  </a:cubicBezTo>
                  <a:cubicBezTo>
                    <a:pt x="17607" y="4044"/>
                    <a:pt x="17803" y="3544"/>
                    <a:pt x="17813" y="3004"/>
                  </a:cubicBezTo>
                  <a:cubicBezTo>
                    <a:pt x="17881" y="1561"/>
                    <a:pt x="16615" y="452"/>
                    <a:pt x="15163" y="1"/>
                  </a:cubicBezTo>
                  <a:close/>
                </a:path>
              </a:pathLst>
            </a:custGeom>
            <a:solidFill>
              <a:srgbClr val="052E3A">
                <a:alpha val="5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1" name="Google Shape;2341;p66"/>
            <p:cNvSpPr/>
            <p:nvPr/>
          </p:nvSpPr>
          <p:spPr>
            <a:xfrm rot="-1353104">
              <a:off x="6566507" y="3785698"/>
              <a:ext cx="212240" cy="275332"/>
            </a:xfrm>
            <a:custGeom>
              <a:avLst/>
              <a:gdLst/>
              <a:ahLst/>
              <a:cxnLst/>
              <a:rect l="l" t="t" r="r" b="b"/>
              <a:pathLst>
                <a:path w="5379" h="6978" extrusionOk="0">
                  <a:moveTo>
                    <a:pt x="2768" y="0"/>
                  </a:moveTo>
                  <a:cubicBezTo>
                    <a:pt x="2778" y="177"/>
                    <a:pt x="2778" y="422"/>
                    <a:pt x="2778" y="609"/>
                  </a:cubicBezTo>
                  <a:lnTo>
                    <a:pt x="2592" y="550"/>
                  </a:lnTo>
                  <a:lnTo>
                    <a:pt x="2592" y="1031"/>
                  </a:lnTo>
                  <a:lnTo>
                    <a:pt x="2337" y="756"/>
                  </a:lnTo>
                  <a:lnTo>
                    <a:pt x="2356" y="1207"/>
                  </a:lnTo>
                  <a:lnTo>
                    <a:pt x="2131" y="1060"/>
                  </a:lnTo>
                  <a:lnTo>
                    <a:pt x="1866" y="932"/>
                  </a:lnTo>
                  <a:lnTo>
                    <a:pt x="1748" y="1060"/>
                  </a:lnTo>
                  <a:cubicBezTo>
                    <a:pt x="1797" y="1227"/>
                    <a:pt x="1856" y="1433"/>
                    <a:pt x="1905" y="1590"/>
                  </a:cubicBezTo>
                  <a:cubicBezTo>
                    <a:pt x="1748" y="1453"/>
                    <a:pt x="1522" y="1286"/>
                    <a:pt x="1365" y="1148"/>
                  </a:cubicBezTo>
                  <a:lnTo>
                    <a:pt x="1159" y="1197"/>
                  </a:lnTo>
                  <a:lnTo>
                    <a:pt x="1326" y="1629"/>
                  </a:lnTo>
                  <a:lnTo>
                    <a:pt x="1110" y="1668"/>
                  </a:lnTo>
                  <a:cubicBezTo>
                    <a:pt x="1198" y="1796"/>
                    <a:pt x="1306" y="1983"/>
                    <a:pt x="1395" y="2130"/>
                  </a:cubicBezTo>
                  <a:lnTo>
                    <a:pt x="973" y="2012"/>
                  </a:lnTo>
                  <a:lnTo>
                    <a:pt x="953" y="2208"/>
                  </a:lnTo>
                  <a:cubicBezTo>
                    <a:pt x="806" y="2179"/>
                    <a:pt x="619" y="2159"/>
                    <a:pt x="482" y="2140"/>
                  </a:cubicBezTo>
                  <a:lnTo>
                    <a:pt x="374" y="2287"/>
                  </a:lnTo>
                  <a:lnTo>
                    <a:pt x="482" y="2532"/>
                  </a:lnTo>
                  <a:cubicBezTo>
                    <a:pt x="629" y="2650"/>
                    <a:pt x="835" y="2797"/>
                    <a:pt x="982" y="2915"/>
                  </a:cubicBezTo>
                  <a:lnTo>
                    <a:pt x="668" y="2954"/>
                  </a:lnTo>
                  <a:lnTo>
                    <a:pt x="659" y="3111"/>
                  </a:lnTo>
                  <a:lnTo>
                    <a:pt x="786" y="3298"/>
                  </a:lnTo>
                  <a:cubicBezTo>
                    <a:pt x="609" y="3307"/>
                    <a:pt x="374" y="3317"/>
                    <a:pt x="187" y="3337"/>
                  </a:cubicBezTo>
                  <a:lnTo>
                    <a:pt x="1" y="3484"/>
                  </a:lnTo>
                  <a:cubicBezTo>
                    <a:pt x="237" y="3543"/>
                    <a:pt x="541" y="3631"/>
                    <a:pt x="766" y="3700"/>
                  </a:cubicBezTo>
                  <a:lnTo>
                    <a:pt x="570" y="3847"/>
                  </a:lnTo>
                  <a:lnTo>
                    <a:pt x="580" y="3984"/>
                  </a:lnTo>
                  <a:lnTo>
                    <a:pt x="295" y="4142"/>
                  </a:lnTo>
                  <a:lnTo>
                    <a:pt x="403" y="4279"/>
                  </a:lnTo>
                  <a:lnTo>
                    <a:pt x="207" y="4465"/>
                  </a:lnTo>
                  <a:cubicBezTo>
                    <a:pt x="344" y="4475"/>
                    <a:pt x="521" y="4485"/>
                    <a:pt x="649" y="4495"/>
                  </a:cubicBezTo>
                  <a:cubicBezTo>
                    <a:pt x="541" y="4563"/>
                    <a:pt x="394" y="4662"/>
                    <a:pt x="286" y="4730"/>
                  </a:cubicBezTo>
                  <a:lnTo>
                    <a:pt x="531" y="4779"/>
                  </a:lnTo>
                  <a:lnTo>
                    <a:pt x="276" y="5015"/>
                  </a:lnTo>
                  <a:lnTo>
                    <a:pt x="325" y="5133"/>
                  </a:lnTo>
                  <a:lnTo>
                    <a:pt x="541" y="5172"/>
                  </a:lnTo>
                  <a:lnTo>
                    <a:pt x="364" y="5417"/>
                  </a:lnTo>
                  <a:cubicBezTo>
                    <a:pt x="482" y="5378"/>
                    <a:pt x="629" y="5349"/>
                    <a:pt x="747" y="5309"/>
                  </a:cubicBezTo>
                  <a:lnTo>
                    <a:pt x="747" y="5309"/>
                  </a:lnTo>
                  <a:cubicBezTo>
                    <a:pt x="590" y="5457"/>
                    <a:pt x="374" y="5653"/>
                    <a:pt x="207" y="5800"/>
                  </a:cubicBezTo>
                  <a:lnTo>
                    <a:pt x="256" y="5898"/>
                  </a:lnTo>
                  <a:cubicBezTo>
                    <a:pt x="443" y="5800"/>
                    <a:pt x="678" y="5672"/>
                    <a:pt x="855" y="5574"/>
                  </a:cubicBezTo>
                  <a:lnTo>
                    <a:pt x="855" y="5574"/>
                  </a:lnTo>
                  <a:cubicBezTo>
                    <a:pt x="727" y="5702"/>
                    <a:pt x="570" y="5869"/>
                    <a:pt x="443" y="6006"/>
                  </a:cubicBezTo>
                  <a:lnTo>
                    <a:pt x="678" y="5918"/>
                  </a:lnTo>
                  <a:lnTo>
                    <a:pt x="865" y="5869"/>
                  </a:lnTo>
                  <a:lnTo>
                    <a:pt x="747" y="6065"/>
                  </a:lnTo>
                  <a:lnTo>
                    <a:pt x="727" y="6183"/>
                  </a:lnTo>
                  <a:lnTo>
                    <a:pt x="659" y="6340"/>
                  </a:lnTo>
                  <a:lnTo>
                    <a:pt x="443" y="6605"/>
                  </a:lnTo>
                  <a:cubicBezTo>
                    <a:pt x="619" y="6458"/>
                    <a:pt x="855" y="6291"/>
                    <a:pt x="1022" y="6153"/>
                  </a:cubicBezTo>
                  <a:lnTo>
                    <a:pt x="1022" y="6153"/>
                  </a:lnTo>
                  <a:cubicBezTo>
                    <a:pt x="835" y="6379"/>
                    <a:pt x="825" y="6389"/>
                    <a:pt x="462" y="6752"/>
                  </a:cubicBezTo>
                  <a:lnTo>
                    <a:pt x="619" y="6683"/>
                  </a:lnTo>
                  <a:lnTo>
                    <a:pt x="855" y="6536"/>
                  </a:lnTo>
                  <a:lnTo>
                    <a:pt x="766" y="6673"/>
                  </a:lnTo>
                  <a:lnTo>
                    <a:pt x="766" y="6673"/>
                  </a:lnTo>
                  <a:lnTo>
                    <a:pt x="1012" y="6507"/>
                  </a:lnTo>
                  <a:lnTo>
                    <a:pt x="963" y="6605"/>
                  </a:lnTo>
                  <a:lnTo>
                    <a:pt x="1179" y="6477"/>
                  </a:lnTo>
                  <a:lnTo>
                    <a:pt x="1179" y="6477"/>
                  </a:lnTo>
                  <a:cubicBezTo>
                    <a:pt x="1100" y="6585"/>
                    <a:pt x="953" y="6722"/>
                    <a:pt x="855" y="6821"/>
                  </a:cubicBezTo>
                  <a:lnTo>
                    <a:pt x="708" y="6978"/>
                  </a:lnTo>
                  <a:cubicBezTo>
                    <a:pt x="874" y="6850"/>
                    <a:pt x="1110" y="6683"/>
                    <a:pt x="1277" y="6546"/>
                  </a:cubicBezTo>
                  <a:lnTo>
                    <a:pt x="1277" y="6546"/>
                  </a:lnTo>
                  <a:lnTo>
                    <a:pt x="1257" y="6624"/>
                  </a:lnTo>
                  <a:lnTo>
                    <a:pt x="1120" y="6781"/>
                  </a:lnTo>
                  <a:lnTo>
                    <a:pt x="1120" y="6781"/>
                  </a:lnTo>
                  <a:lnTo>
                    <a:pt x="1365" y="6624"/>
                  </a:lnTo>
                  <a:lnTo>
                    <a:pt x="1365" y="6624"/>
                  </a:lnTo>
                  <a:cubicBezTo>
                    <a:pt x="1267" y="6703"/>
                    <a:pt x="1149" y="6830"/>
                    <a:pt x="1051" y="6919"/>
                  </a:cubicBezTo>
                  <a:lnTo>
                    <a:pt x="1247" y="6821"/>
                  </a:lnTo>
                  <a:cubicBezTo>
                    <a:pt x="1375" y="6732"/>
                    <a:pt x="1542" y="6605"/>
                    <a:pt x="1659" y="6507"/>
                  </a:cubicBezTo>
                  <a:lnTo>
                    <a:pt x="1659" y="6507"/>
                  </a:lnTo>
                  <a:lnTo>
                    <a:pt x="1502" y="6703"/>
                  </a:lnTo>
                  <a:lnTo>
                    <a:pt x="1502" y="6703"/>
                  </a:lnTo>
                  <a:lnTo>
                    <a:pt x="1718" y="6556"/>
                  </a:lnTo>
                  <a:lnTo>
                    <a:pt x="1758" y="6585"/>
                  </a:lnTo>
                  <a:cubicBezTo>
                    <a:pt x="1659" y="6683"/>
                    <a:pt x="1522" y="6821"/>
                    <a:pt x="1414" y="6919"/>
                  </a:cubicBezTo>
                  <a:cubicBezTo>
                    <a:pt x="1620" y="6772"/>
                    <a:pt x="1885" y="6556"/>
                    <a:pt x="2081" y="6389"/>
                  </a:cubicBezTo>
                  <a:lnTo>
                    <a:pt x="2081" y="6389"/>
                  </a:lnTo>
                  <a:cubicBezTo>
                    <a:pt x="2013" y="6487"/>
                    <a:pt x="1934" y="6595"/>
                    <a:pt x="1856" y="6683"/>
                  </a:cubicBezTo>
                  <a:lnTo>
                    <a:pt x="1905" y="6703"/>
                  </a:lnTo>
                  <a:lnTo>
                    <a:pt x="1866" y="6801"/>
                  </a:lnTo>
                  <a:lnTo>
                    <a:pt x="2081" y="6693"/>
                  </a:lnTo>
                  <a:cubicBezTo>
                    <a:pt x="2189" y="6595"/>
                    <a:pt x="2346" y="6458"/>
                    <a:pt x="2454" y="6359"/>
                  </a:cubicBezTo>
                  <a:lnTo>
                    <a:pt x="2484" y="6428"/>
                  </a:lnTo>
                  <a:lnTo>
                    <a:pt x="2670" y="6291"/>
                  </a:lnTo>
                  <a:lnTo>
                    <a:pt x="2886" y="6055"/>
                  </a:lnTo>
                  <a:lnTo>
                    <a:pt x="2886" y="6055"/>
                  </a:lnTo>
                  <a:cubicBezTo>
                    <a:pt x="2867" y="6163"/>
                    <a:pt x="2798" y="6300"/>
                    <a:pt x="2749" y="6399"/>
                  </a:cubicBezTo>
                  <a:lnTo>
                    <a:pt x="2994" y="6163"/>
                  </a:lnTo>
                  <a:lnTo>
                    <a:pt x="3171" y="5996"/>
                  </a:lnTo>
                  <a:lnTo>
                    <a:pt x="3171" y="5996"/>
                  </a:lnTo>
                  <a:cubicBezTo>
                    <a:pt x="3171" y="6055"/>
                    <a:pt x="3161" y="6134"/>
                    <a:pt x="3161" y="6193"/>
                  </a:cubicBezTo>
                  <a:cubicBezTo>
                    <a:pt x="3239" y="6065"/>
                    <a:pt x="3357" y="5908"/>
                    <a:pt x="3426" y="5790"/>
                  </a:cubicBezTo>
                  <a:cubicBezTo>
                    <a:pt x="3436" y="5849"/>
                    <a:pt x="3436" y="5947"/>
                    <a:pt x="3436" y="6006"/>
                  </a:cubicBezTo>
                  <a:cubicBezTo>
                    <a:pt x="3504" y="5888"/>
                    <a:pt x="3583" y="5712"/>
                    <a:pt x="3652" y="5574"/>
                  </a:cubicBezTo>
                  <a:cubicBezTo>
                    <a:pt x="3661" y="5643"/>
                    <a:pt x="3681" y="5741"/>
                    <a:pt x="3701" y="5800"/>
                  </a:cubicBezTo>
                  <a:lnTo>
                    <a:pt x="3848" y="5604"/>
                  </a:lnTo>
                  <a:lnTo>
                    <a:pt x="3966" y="5466"/>
                  </a:lnTo>
                  <a:lnTo>
                    <a:pt x="4074" y="5309"/>
                  </a:lnTo>
                  <a:lnTo>
                    <a:pt x="4142" y="5064"/>
                  </a:lnTo>
                  <a:cubicBezTo>
                    <a:pt x="4191" y="5103"/>
                    <a:pt x="4260" y="5133"/>
                    <a:pt x="4309" y="5172"/>
                  </a:cubicBezTo>
                  <a:lnTo>
                    <a:pt x="4368" y="4956"/>
                  </a:lnTo>
                  <a:lnTo>
                    <a:pt x="4515" y="4917"/>
                  </a:lnTo>
                  <a:cubicBezTo>
                    <a:pt x="4535" y="4858"/>
                    <a:pt x="4535" y="4760"/>
                    <a:pt x="4535" y="4681"/>
                  </a:cubicBezTo>
                  <a:lnTo>
                    <a:pt x="4643" y="4583"/>
                  </a:lnTo>
                  <a:lnTo>
                    <a:pt x="4604" y="4397"/>
                  </a:lnTo>
                  <a:cubicBezTo>
                    <a:pt x="4741" y="4387"/>
                    <a:pt x="4741" y="4387"/>
                    <a:pt x="4927" y="4367"/>
                  </a:cubicBezTo>
                  <a:lnTo>
                    <a:pt x="4908" y="4181"/>
                  </a:lnTo>
                  <a:lnTo>
                    <a:pt x="5026" y="4034"/>
                  </a:lnTo>
                  <a:lnTo>
                    <a:pt x="5055" y="3877"/>
                  </a:lnTo>
                  <a:lnTo>
                    <a:pt x="4947" y="3749"/>
                  </a:lnTo>
                  <a:cubicBezTo>
                    <a:pt x="5035" y="3690"/>
                    <a:pt x="5134" y="3602"/>
                    <a:pt x="5202" y="3543"/>
                  </a:cubicBezTo>
                  <a:lnTo>
                    <a:pt x="5271" y="3356"/>
                  </a:lnTo>
                  <a:cubicBezTo>
                    <a:pt x="5222" y="3347"/>
                    <a:pt x="5143" y="3317"/>
                    <a:pt x="5094" y="3298"/>
                  </a:cubicBezTo>
                  <a:lnTo>
                    <a:pt x="5026" y="3199"/>
                  </a:lnTo>
                  <a:lnTo>
                    <a:pt x="5134" y="2993"/>
                  </a:lnTo>
                  <a:lnTo>
                    <a:pt x="5330" y="2679"/>
                  </a:lnTo>
                  <a:lnTo>
                    <a:pt x="5330" y="2679"/>
                  </a:lnTo>
                  <a:cubicBezTo>
                    <a:pt x="5251" y="2709"/>
                    <a:pt x="5143" y="2728"/>
                    <a:pt x="5075" y="2758"/>
                  </a:cubicBezTo>
                  <a:cubicBezTo>
                    <a:pt x="5094" y="2679"/>
                    <a:pt x="5104" y="2620"/>
                    <a:pt x="5134" y="2552"/>
                  </a:cubicBezTo>
                  <a:lnTo>
                    <a:pt x="5291" y="2218"/>
                  </a:lnTo>
                  <a:lnTo>
                    <a:pt x="5379" y="1894"/>
                  </a:lnTo>
                  <a:lnTo>
                    <a:pt x="5379" y="1894"/>
                  </a:lnTo>
                  <a:cubicBezTo>
                    <a:pt x="5300" y="1963"/>
                    <a:pt x="5192" y="2032"/>
                    <a:pt x="5104" y="2081"/>
                  </a:cubicBezTo>
                  <a:lnTo>
                    <a:pt x="5134" y="1845"/>
                  </a:lnTo>
                  <a:lnTo>
                    <a:pt x="5055" y="1767"/>
                  </a:lnTo>
                  <a:lnTo>
                    <a:pt x="4888" y="1835"/>
                  </a:lnTo>
                  <a:lnTo>
                    <a:pt x="4878" y="1629"/>
                  </a:lnTo>
                  <a:lnTo>
                    <a:pt x="4839" y="1453"/>
                  </a:lnTo>
                  <a:lnTo>
                    <a:pt x="4662" y="1580"/>
                  </a:lnTo>
                  <a:cubicBezTo>
                    <a:pt x="4731" y="1335"/>
                    <a:pt x="4800" y="1001"/>
                    <a:pt x="4849" y="756"/>
                  </a:cubicBezTo>
                  <a:lnTo>
                    <a:pt x="4761" y="609"/>
                  </a:lnTo>
                  <a:cubicBezTo>
                    <a:pt x="4702" y="746"/>
                    <a:pt x="4604" y="903"/>
                    <a:pt x="4545" y="1031"/>
                  </a:cubicBezTo>
                  <a:lnTo>
                    <a:pt x="4358" y="1286"/>
                  </a:lnTo>
                  <a:cubicBezTo>
                    <a:pt x="4368" y="1089"/>
                    <a:pt x="4388" y="815"/>
                    <a:pt x="4397" y="618"/>
                  </a:cubicBezTo>
                  <a:lnTo>
                    <a:pt x="4319" y="226"/>
                  </a:lnTo>
                  <a:cubicBezTo>
                    <a:pt x="4260" y="491"/>
                    <a:pt x="4162" y="834"/>
                    <a:pt x="4093" y="1080"/>
                  </a:cubicBezTo>
                  <a:lnTo>
                    <a:pt x="4044" y="648"/>
                  </a:lnTo>
                  <a:lnTo>
                    <a:pt x="3917" y="756"/>
                  </a:lnTo>
                  <a:lnTo>
                    <a:pt x="3799" y="962"/>
                  </a:lnTo>
                  <a:cubicBezTo>
                    <a:pt x="3760" y="785"/>
                    <a:pt x="3720" y="550"/>
                    <a:pt x="3681" y="363"/>
                  </a:cubicBezTo>
                  <a:lnTo>
                    <a:pt x="3563" y="520"/>
                  </a:lnTo>
                  <a:lnTo>
                    <a:pt x="3436" y="550"/>
                  </a:lnTo>
                  <a:cubicBezTo>
                    <a:pt x="3377" y="393"/>
                    <a:pt x="3308" y="196"/>
                    <a:pt x="3239" y="49"/>
                  </a:cubicBezTo>
                  <a:lnTo>
                    <a:pt x="3181" y="550"/>
                  </a:lnTo>
                  <a:lnTo>
                    <a:pt x="2994" y="304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2" name="Google Shape;2342;p66"/>
            <p:cNvSpPr/>
            <p:nvPr/>
          </p:nvSpPr>
          <p:spPr>
            <a:xfrm rot="-1353104">
              <a:off x="7080393" y="3664610"/>
              <a:ext cx="38786" cy="38786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982" y="491"/>
                  </a:moveTo>
                  <a:cubicBezTo>
                    <a:pt x="982" y="766"/>
                    <a:pt x="766" y="982"/>
                    <a:pt x="492" y="982"/>
                  </a:cubicBezTo>
                  <a:cubicBezTo>
                    <a:pt x="227" y="982"/>
                    <a:pt x="1" y="766"/>
                    <a:pt x="1" y="491"/>
                  </a:cubicBezTo>
                  <a:cubicBezTo>
                    <a:pt x="1" y="217"/>
                    <a:pt x="227" y="1"/>
                    <a:pt x="492" y="1"/>
                  </a:cubicBezTo>
                  <a:cubicBezTo>
                    <a:pt x="766" y="1"/>
                    <a:pt x="982" y="226"/>
                    <a:pt x="982" y="491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3" name="Google Shape;2343;p66"/>
            <p:cNvSpPr/>
            <p:nvPr/>
          </p:nvSpPr>
          <p:spPr>
            <a:xfrm rot="-1353104">
              <a:off x="6754139" y="4012629"/>
              <a:ext cx="77494" cy="77494"/>
            </a:xfrm>
            <a:custGeom>
              <a:avLst/>
              <a:gdLst/>
              <a:ahLst/>
              <a:cxnLst/>
              <a:rect l="l" t="t" r="r" b="b"/>
              <a:pathLst>
                <a:path w="1964" h="1964" extrusionOk="0">
                  <a:moveTo>
                    <a:pt x="1963" y="982"/>
                  </a:moveTo>
                  <a:cubicBezTo>
                    <a:pt x="1963" y="1522"/>
                    <a:pt x="1522" y="1963"/>
                    <a:pt x="982" y="1963"/>
                  </a:cubicBezTo>
                  <a:cubicBezTo>
                    <a:pt x="442" y="1963"/>
                    <a:pt x="1" y="1522"/>
                    <a:pt x="1" y="982"/>
                  </a:cubicBezTo>
                  <a:cubicBezTo>
                    <a:pt x="1" y="442"/>
                    <a:pt x="442" y="0"/>
                    <a:pt x="982" y="0"/>
                  </a:cubicBezTo>
                  <a:cubicBezTo>
                    <a:pt x="1522" y="0"/>
                    <a:pt x="1963" y="442"/>
                    <a:pt x="1963" y="982"/>
                  </a:cubicBezTo>
                  <a:close/>
                </a:path>
              </a:pathLst>
            </a:custGeom>
            <a:solidFill>
              <a:srgbClr val="1F1F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4" name="Google Shape;2344;p66"/>
            <p:cNvSpPr/>
            <p:nvPr/>
          </p:nvSpPr>
          <p:spPr>
            <a:xfrm rot="-1353104">
              <a:off x="6599906" y="4018817"/>
              <a:ext cx="72483" cy="72443"/>
            </a:xfrm>
            <a:custGeom>
              <a:avLst/>
              <a:gdLst/>
              <a:ahLst/>
              <a:cxnLst/>
              <a:rect l="l" t="t" r="r" b="b"/>
              <a:pathLst>
                <a:path w="1837" h="1836" extrusionOk="0">
                  <a:moveTo>
                    <a:pt x="1836" y="913"/>
                  </a:moveTo>
                  <a:cubicBezTo>
                    <a:pt x="1836" y="1423"/>
                    <a:pt x="1434" y="1836"/>
                    <a:pt x="923" y="1836"/>
                  </a:cubicBezTo>
                  <a:cubicBezTo>
                    <a:pt x="413" y="1836"/>
                    <a:pt x="1" y="1433"/>
                    <a:pt x="1" y="913"/>
                  </a:cubicBezTo>
                  <a:cubicBezTo>
                    <a:pt x="1" y="413"/>
                    <a:pt x="403" y="1"/>
                    <a:pt x="923" y="1"/>
                  </a:cubicBezTo>
                  <a:cubicBezTo>
                    <a:pt x="1434" y="10"/>
                    <a:pt x="1836" y="413"/>
                    <a:pt x="1836" y="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5" name="Google Shape;2345;p66"/>
            <p:cNvSpPr/>
            <p:nvPr/>
          </p:nvSpPr>
          <p:spPr>
            <a:xfrm rot="-1353104">
              <a:off x="6986170" y="3987544"/>
              <a:ext cx="17480" cy="17480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442" y="217"/>
                  </a:moveTo>
                  <a:cubicBezTo>
                    <a:pt x="442" y="334"/>
                    <a:pt x="344" y="442"/>
                    <a:pt x="226" y="442"/>
                  </a:cubicBezTo>
                  <a:cubicBezTo>
                    <a:pt x="99" y="442"/>
                    <a:pt x="0" y="334"/>
                    <a:pt x="0" y="217"/>
                  </a:cubicBezTo>
                  <a:cubicBezTo>
                    <a:pt x="0" y="99"/>
                    <a:pt x="99" y="1"/>
                    <a:pt x="226" y="1"/>
                  </a:cubicBezTo>
                  <a:cubicBezTo>
                    <a:pt x="344" y="1"/>
                    <a:pt x="442" y="99"/>
                    <a:pt x="442" y="217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6" name="Google Shape;2346;p66"/>
            <p:cNvSpPr/>
            <p:nvPr/>
          </p:nvSpPr>
          <p:spPr>
            <a:xfrm rot="-1353104">
              <a:off x="6666141" y="3753959"/>
              <a:ext cx="17480" cy="17440"/>
            </a:xfrm>
            <a:custGeom>
              <a:avLst/>
              <a:gdLst/>
              <a:ahLst/>
              <a:cxnLst/>
              <a:rect l="l" t="t" r="r" b="b"/>
              <a:pathLst>
                <a:path w="443" h="442" extrusionOk="0">
                  <a:moveTo>
                    <a:pt x="442" y="216"/>
                  </a:moveTo>
                  <a:cubicBezTo>
                    <a:pt x="442" y="344"/>
                    <a:pt x="344" y="442"/>
                    <a:pt x="226" y="442"/>
                  </a:cubicBezTo>
                  <a:cubicBezTo>
                    <a:pt x="108" y="442"/>
                    <a:pt x="0" y="344"/>
                    <a:pt x="0" y="216"/>
                  </a:cubicBezTo>
                  <a:cubicBezTo>
                    <a:pt x="0" y="98"/>
                    <a:pt x="108" y="0"/>
                    <a:pt x="226" y="0"/>
                  </a:cubicBezTo>
                  <a:cubicBezTo>
                    <a:pt x="344" y="0"/>
                    <a:pt x="442" y="98"/>
                    <a:pt x="442" y="216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7" name="Google Shape;2347;p66"/>
            <p:cNvSpPr/>
            <p:nvPr/>
          </p:nvSpPr>
          <p:spPr>
            <a:xfrm rot="-1353104">
              <a:off x="6931735" y="3871583"/>
              <a:ext cx="81361" cy="81321"/>
            </a:xfrm>
            <a:custGeom>
              <a:avLst/>
              <a:gdLst/>
              <a:ahLst/>
              <a:cxnLst/>
              <a:rect l="l" t="t" r="r" b="b"/>
              <a:pathLst>
                <a:path w="2062" h="2061" extrusionOk="0">
                  <a:moveTo>
                    <a:pt x="2061" y="1030"/>
                  </a:moveTo>
                  <a:cubicBezTo>
                    <a:pt x="2061" y="1600"/>
                    <a:pt x="1600" y="2061"/>
                    <a:pt x="1031" y="2061"/>
                  </a:cubicBezTo>
                  <a:cubicBezTo>
                    <a:pt x="461" y="2061"/>
                    <a:pt x="0" y="1600"/>
                    <a:pt x="0" y="1030"/>
                  </a:cubicBezTo>
                  <a:cubicBezTo>
                    <a:pt x="0" y="461"/>
                    <a:pt x="461" y="0"/>
                    <a:pt x="1031" y="0"/>
                  </a:cubicBezTo>
                  <a:cubicBezTo>
                    <a:pt x="1600" y="0"/>
                    <a:pt x="2061" y="461"/>
                    <a:pt x="2061" y="10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8" name="Google Shape;2348;p66"/>
            <p:cNvSpPr/>
            <p:nvPr/>
          </p:nvSpPr>
          <p:spPr>
            <a:xfrm rot="-1353104">
              <a:off x="7045722" y="3919729"/>
              <a:ext cx="39931" cy="39536"/>
            </a:xfrm>
            <a:custGeom>
              <a:avLst/>
              <a:gdLst/>
              <a:ahLst/>
              <a:cxnLst/>
              <a:rect l="l" t="t" r="r" b="b"/>
              <a:pathLst>
                <a:path w="1012" h="1002" extrusionOk="0">
                  <a:moveTo>
                    <a:pt x="1012" y="501"/>
                  </a:moveTo>
                  <a:cubicBezTo>
                    <a:pt x="1012" y="776"/>
                    <a:pt x="786" y="1001"/>
                    <a:pt x="501" y="1001"/>
                  </a:cubicBezTo>
                  <a:cubicBezTo>
                    <a:pt x="237" y="1001"/>
                    <a:pt x="1" y="785"/>
                    <a:pt x="1" y="501"/>
                  </a:cubicBezTo>
                  <a:cubicBezTo>
                    <a:pt x="1" y="226"/>
                    <a:pt x="227" y="0"/>
                    <a:pt x="501" y="0"/>
                  </a:cubicBezTo>
                  <a:cubicBezTo>
                    <a:pt x="786" y="0"/>
                    <a:pt x="1012" y="216"/>
                    <a:pt x="1012" y="501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9" name="Google Shape;2349;p66"/>
            <p:cNvSpPr/>
            <p:nvPr/>
          </p:nvSpPr>
          <p:spPr>
            <a:xfrm rot="-1353104">
              <a:off x="6953499" y="3549591"/>
              <a:ext cx="74771" cy="74377"/>
            </a:xfrm>
            <a:custGeom>
              <a:avLst/>
              <a:gdLst/>
              <a:ahLst/>
              <a:cxnLst/>
              <a:rect l="l" t="t" r="r" b="b"/>
              <a:pathLst>
                <a:path w="1895" h="1885" extrusionOk="0">
                  <a:moveTo>
                    <a:pt x="1894" y="943"/>
                  </a:moveTo>
                  <a:cubicBezTo>
                    <a:pt x="1894" y="1463"/>
                    <a:pt x="1472" y="1885"/>
                    <a:pt x="952" y="1885"/>
                  </a:cubicBezTo>
                  <a:cubicBezTo>
                    <a:pt x="422" y="1885"/>
                    <a:pt x="0" y="1463"/>
                    <a:pt x="0" y="943"/>
                  </a:cubicBezTo>
                  <a:cubicBezTo>
                    <a:pt x="0" y="423"/>
                    <a:pt x="422" y="1"/>
                    <a:pt x="952" y="1"/>
                  </a:cubicBezTo>
                  <a:cubicBezTo>
                    <a:pt x="1472" y="1"/>
                    <a:pt x="1894" y="423"/>
                    <a:pt x="1894" y="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50" name="Google Shape;2350;p66"/>
            <p:cNvSpPr/>
            <p:nvPr/>
          </p:nvSpPr>
          <p:spPr>
            <a:xfrm rot="-1353104">
              <a:off x="6997848" y="3697139"/>
              <a:ext cx="40325" cy="40720"/>
            </a:xfrm>
            <a:custGeom>
              <a:avLst/>
              <a:gdLst/>
              <a:ahLst/>
              <a:cxnLst/>
              <a:rect l="l" t="t" r="r" b="b"/>
              <a:pathLst>
                <a:path w="1022" h="1032" extrusionOk="0">
                  <a:moveTo>
                    <a:pt x="1021" y="511"/>
                  </a:moveTo>
                  <a:cubicBezTo>
                    <a:pt x="1021" y="796"/>
                    <a:pt x="795" y="1031"/>
                    <a:pt x="511" y="1031"/>
                  </a:cubicBezTo>
                  <a:cubicBezTo>
                    <a:pt x="226" y="1031"/>
                    <a:pt x="1" y="796"/>
                    <a:pt x="1" y="511"/>
                  </a:cubicBezTo>
                  <a:cubicBezTo>
                    <a:pt x="1" y="226"/>
                    <a:pt x="226" y="1"/>
                    <a:pt x="511" y="1"/>
                  </a:cubicBezTo>
                  <a:cubicBezTo>
                    <a:pt x="795" y="1"/>
                    <a:pt x="1021" y="226"/>
                    <a:pt x="1021" y="511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51" name="Google Shape;2351;p66"/>
            <p:cNvSpPr/>
            <p:nvPr/>
          </p:nvSpPr>
          <p:spPr>
            <a:xfrm rot="-1353104">
              <a:off x="6616880" y="3787040"/>
              <a:ext cx="52320" cy="52320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25" y="658"/>
                  </a:moveTo>
                  <a:cubicBezTo>
                    <a:pt x="1325" y="1031"/>
                    <a:pt x="1031" y="1326"/>
                    <a:pt x="668" y="1326"/>
                  </a:cubicBezTo>
                  <a:cubicBezTo>
                    <a:pt x="295" y="1326"/>
                    <a:pt x="0" y="1031"/>
                    <a:pt x="0" y="658"/>
                  </a:cubicBezTo>
                  <a:cubicBezTo>
                    <a:pt x="0" y="295"/>
                    <a:pt x="295" y="1"/>
                    <a:pt x="668" y="1"/>
                  </a:cubicBezTo>
                  <a:cubicBezTo>
                    <a:pt x="1031" y="1"/>
                    <a:pt x="1325" y="295"/>
                    <a:pt x="1325" y="658"/>
                  </a:cubicBezTo>
                  <a:close/>
                </a:path>
              </a:pathLst>
            </a:custGeom>
            <a:solidFill>
              <a:srgbClr val="1F1F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52" name="Google Shape;2352;p66"/>
            <p:cNvSpPr/>
            <p:nvPr/>
          </p:nvSpPr>
          <p:spPr>
            <a:xfrm rot="-1353104">
              <a:off x="6874773" y="3941535"/>
              <a:ext cx="57331" cy="57371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27"/>
                  </a:moveTo>
                  <a:cubicBezTo>
                    <a:pt x="1453" y="1120"/>
                    <a:pt x="1129" y="1453"/>
                    <a:pt x="727" y="1453"/>
                  </a:cubicBezTo>
                  <a:cubicBezTo>
                    <a:pt x="334" y="1453"/>
                    <a:pt x="0" y="1129"/>
                    <a:pt x="0" y="727"/>
                  </a:cubicBezTo>
                  <a:cubicBezTo>
                    <a:pt x="0" y="334"/>
                    <a:pt x="324" y="1"/>
                    <a:pt x="727" y="1"/>
                  </a:cubicBezTo>
                  <a:cubicBezTo>
                    <a:pt x="1129" y="1"/>
                    <a:pt x="1453" y="325"/>
                    <a:pt x="1453" y="727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53" name="Google Shape;2353;p66"/>
            <p:cNvSpPr/>
            <p:nvPr/>
          </p:nvSpPr>
          <p:spPr>
            <a:xfrm rot="-1931164">
              <a:off x="6634029" y="3742024"/>
              <a:ext cx="34150" cy="34150"/>
            </a:xfrm>
            <a:custGeom>
              <a:avLst/>
              <a:gdLst/>
              <a:ahLst/>
              <a:cxnLst/>
              <a:rect l="l" t="t" r="r" b="b"/>
              <a:pathLst>
                <a:path w="639" h="639" extrusionOk="0">
                  <a:moveTo>
                    <a:pt x="639" y="314"/>
                  </a:moveTo>
                  <a:cubicBezTo>
                    <a:pt x="639" y="491"/>
                    <a:pt x="492" y="638"/>
                    <a:pt x="315" y="638"/>
                  </a:cubicBezTo>
                  <a:cubicBezTo>
                    <a:pt x="138" y="638"/>
                    <a:pt x="1" y="491"/>
                    <a:pt x="1" y="314"/>
                  </a:cubicBezTo>
                  <a:cubicBezTo>
                    <a:pt x="1" y="138"/>
                    <a:pt x="138" y="0"/>
                    <a:pt x="315" y="0"/>
                  </a:cubicBezTo>
                  <a:cubicBezTo>
                    <a:pt x="492" y="0"/>
                    <a:pt x="639" y="138"/>
                    <a:pt x="639" y="314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4" name="Google Shape;1214;p45">
            <a:extLst>
              <a:ext uri="{FF2B5EF4-FFF2-40B4-BE49-F238E27FC236}">
                <a16:creationId xmlns:a16="http://schemas.microsoft.com/office/drawing/2014/main" id="{51B6F90B-BFA4-346C-EC00-D2744D6C7B0F}"/>
              </a:ext>
            </a:extLst>
          </p:cNvPr>
          <p:cNvSpPr txBox="1">
            <a:spLocks/>
          </p:cNvSpPr>
          <p:nvPr/>
        </p:nvSpPr>
        <p:spPr>
          <a:xfrm>
            <a:off x="2941800" y="3185670"/>
            <a:ext cx="6308400" cy="7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667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 kern="0" dirty="0">
                <a:ea typeface="Yuanti SC" panose="02010600040101010101"/>
              </a:rPr>
              <a:t>問題與討論</a:t>
            </a:r>
          </a:p>
          <a:p>
            <a:endParaRPr lang="zh-TW" altLang="en-US" b="1" kern="0" dirty="0">
              <a:ea typeface="Yuanti SC" panose="02010600040101010101"/>
            </a:endParaRPr>
          </a:p>
          <a:p>
            <a:endParaRPr lang="zh-TW" altLang="en-US" b="1" kern="0" dirty="0">
              <a:ea typeface="Yuanti SC" panose="0201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7777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959751" y="2000833"/>
            <a:ext cx="5034400" cy="145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grpSp>
        <p:nvGrpSpPr>
          <p:cNvPr id="1170" name="Google Shape;1170;p44"/>
          <p:cNvGrpSpPr/>
          <p:nvPr/>
        </p:nvGrpSpPr>
        <p:grpSpPr>
          <a:xfrm rot="-1777981">
            <a:off x="9399815" y="4284547"/>
            <a:ext cx="2086532" cy="1930580"/>
            <a:chOff x="4730175" y="1009275"/>
            <a:chExt cx="2967982" cy="2746149"/>
          </a:xfrm>
        </p:grpSpPr>
        <p:sp>
          <p:nvSpPr>
            <p:cNvPr id="1171" name="Google Shape;1171;p44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83" name="Google Shape;1183;p44"/>
          <p:cNvGrpSpPr/>
          <p:nvPr/>
        </p:nvGrpSpPr>
        <p:grpSpPr>
          <a:xfrm rot="1502525">
            <a:off x="6441851" y="1856818"/>
            <a:ext cx="4908188" cy="2406597"/>
            <a:chOff x="666499" y="507361"/>
            <a:chExt cx="11161657" cy="5472818"/>
          </a:xfrm>
        </p:grpSpPr>
        <p:sp>
          <p:nvSpPr>
            <p:cNvPr id="1184" name="Google Shape;1184;p44"/>
            <p:cNvSpPr/>
            <p:nvPr/>
          </p:nvSpPr>
          <p:spPr>
            <a:xfrm>
              <a:off x="9594922" y="3490350"/>
              <a:ext cx="2233234" cy="1238140"/>
            </a:xfrm>
            <a:custGeom>
              <a:avLst/>
              <a:gdLst/>
              <a:ahLst/>
              <a:cxnLst/>
              <a:rect l="l" t="t" r="r" b="b"/>
              <a:pathLst>
                <a:path w="57502" h="31880" extrusionOk="0">
                  <a:moveTo>
                    <a:pt x="4025" y="0"/>
                  </a:moveTo>
                  <a:cubicBezTo>
                    <a:pt x="2740" y="0"/>
                    <a:pt x="1401" y="47"/>
                    <a:pt x="1" y="145"/>
                  </a:cubicBezTo>
                  <a:lnTo>
                    <a:pt x="150" y="10650"/>
                  </a:lnTo>
                  <a:cubicBezTo>
                    <a:pt x="20763" y="31880"/>
                    <a:pt x="36282" y="21971"/>
                    <a:pt x="57501" y="28050"/>
                  </a:cubicBezTo>
                  <a:cubicBezTo>
                    <a:pt x="33570" y="19469"/>
                    <a:pt x="30116" y="0"/>
                    <a:pt x="4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9569056" y="3554666"/>
              <a:ext cx="1388984" cy="770458"/>
            </a:xfrm>
            <a:custGeom>
              <a:avLst/>
              <a:gdLst/>
              <a:ahLst/>
              <a:cxnLst/>
              <a:rect l="l" t="t" r="r" b="b"/>
              <a:pathLst>
                <a:path w="35764" h="19838" extrusionOk="0">
                  <a:moveTo>
                    <a:pt x="2508" y="0"/>
                  </a:moveTo>
                  <a:cubicBezTo>
                    <a:pt x="1707" y="0"/>
                    <a:pt x="873" y="30"/>
                    <a:pt x="0" y="91"/>
                  </a:cubicBezTo>
                  <a:lnTo>
                    <a:pt x="100" y="6637"/>
                  </a:lnTo>
                  <a:cubicBezTo>
                    <a:pt x="12913" y="19838"/>
                    <a:pt x="22573" y="13670"/>
                    <a:pt x="35764" y="17450"/>
                  </a:cubicBezTo>
                  <a:cubicBezTo>
                    <a:pt x="20880" y="12122"/>
                    <a:pt x="18734" y="0"/>
                    <a:pt x="2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8898718" y="3386264"/>
              <a:ext cx="1069080" cy="770730"/>
            </a:xfrm>
            <a:custGeom>
              <a:avLst/>
              <a:gdLst/>
              <a:ahLst/>
              <a:cxnLst/>
              <a:rect l="l" t="t" r="r" b="b"/>
              <a:pathLst>
                <a:path w="27527" h="19845" extrusionOk="0">
                  <a:moveTo>
                    <a:pt x="26035" y="0"/>
                  </a:moveTo>
                  <a:lnTo>
                    <a:pt x="22762" y="90"/>
                  </a:lnTo>
                  <a:lnTo>
                    <a:pt x="0" y="706"/>
                  </a:lnTo>
                  <a:lnTo>
                    <a:pt x="13808" y="15360"/>
                  </a:lnTo>
                  <a:lnTo>
                    <a:pt x="16594" y="18304"/>
                  </a:lnTo>
                  <a:lnTo>
                    <a:pt x="17887" y="19687"/>
                  </a:lnTo>
                  <a:cubicBezTo>
                    <a:pt x="18122" y="19794"/>
                    <a:pt x="18365" y="19844"/>
                    <a:pt x="18611" y="19844"/>
                  </a:cubicBezTo>
                  <a:cubicBezTo>
                    <a:pt x="18937" y="19844"/>
                    <a:pt x="19269" y="19756"/>
                    <a:pt x="19598" y="19598"/>
                  </a:cubicBezTo>
                  <a:cubicBezTo>
                    <a:pt x="20464" y="19200"/>
                    <a:pt x="21369" y="18384"/>
                    <a:pt x="22234" y="17250"/>
                  </a:cubicBezTo>
                  <a:cubicBezTo>
                    <a:pt x="22583" y="16842"/>
                    <a:pt x="22901" y="16365"/>
                    <a:pt x="23209" y="15857"/>
                  </a:cubicBezTo>
                  <a:cubicBezTo>
                    <a:pt x="25159" y="12883"/>
                    <a:pt x="26791" y="8744"/>
                    <a:pt x="27348" y="5422"/>
                  </a:cubicBezTo>
                  <a:lnTo>
                    <a:pt x="27338" y="5402"/>
                  </a:lnTo>
                  <a:cubicBezTo>
                    <a:pt x="27477" y="4536"/>
                    <a:pt x="27527" y="3731"/>
                    <a:pt x="27507" y="3014"/>
                  </a:cubicBezTo>
                  <a:cubicBezTo>
                    <a:pt x="27447" y="1492"/>
                    <a:pt x="27010" y="398"/>
                    <a:pt x="2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9300532" y="4199648"/>
              <a:ext cx="2233195" cy="1238217"/>
            </a:xfrm>
            <a:custGeom>
              <a:avLst/>
              <a:gdLst/>
              <a:ahLst/>
              <a:cxnLst/>
              <a:rect l="l" t="t" r="r" b="b"/>
              <a:pathLst>
                <a:path w="57501" h="31882" extrusionOk="0">
                  <a:moveTo>
                    <a:pt x="4042" y="0"/>
                  </a:moveTo>
                  <a:cubicBezTo>
                    <a:pt x="2752" y="0"/>
                    <a:pt x="1406" y="48"/>
                    <a:pt x="0" y="147"/>
                  </a:cubicBezTo>
                  <a:lnTo>
                    <a:pt x="150" y="10662"/>
                  </a:lnTo>
                  <a:cubicBezTo>
                    <a:pt x="20772" y="31881"/>
                    <a:pt x="36291" y="21973"/>
                    <a:pt x="57501" y="28051"/>
                  </a:cubicBezTo>
                  <a:cubicBezTo>
                    <a:pt x="33584" y="19473"/>
                    <a:pt x="30127" y="0"/>
                    <a:pt x="4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9274628" y="4263614"/>
              <a:ext cx="1389023" cy="770497"/>
            </a:xfrm>
            <a:custGeom>
              <a:avLst/>
              <a:gdLst/>
              <a:ahLst/>
              <a:cxnLst/>
              <a:rect l="l" t="t" r="r" b="b"/>
              <a:pathLst>
                <a:path w="35765" h="19839" extrusionOk="0">
                  <a:moveTo>
                    <a:pt x="2508" y="1"/>
                  </a:moveTo>
                  <a:cubicBezTo>
                    <a:pt x="1708" y="1"/>
                    <a:pt x="873" y="30"/>
                    <a:pt x="1" y="92"/>
                  </a:cubicBezTo>
                  <a:lnTo>
                    <a:pt x="100" y="6637"/>
                  </a:lnTo>
                  <a:cubicBezTo>
                    <a:pt x="12904" y="19839"/>
                    <a:pt x="22573" y="13671"/>
                    <a:pt x="35764" y="17451"/>
                  </a:cubicBezTo>
                  <a:cubicBezTo>
                    <a:pt x="20880" y="12123"/>
                    <a:pt x="18735" y="1"/>
                    <a:pt x="2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8603940" y="4094824"/>
              <a:ext cx="1069080" cy="770497"/>
            </a:xfrm>
            <a:custGeom>
              <a:avLst/>
              <a:gdLst/>
              <a:ahLst/>
              <a:cxnLst/>
              <a:rect l="l" t="t" r="r" b="b"/>
              <a:pathLst>
                <a:path w="27527" h="19839" extrusionOk="0">
                  <a:moveTo>
                    <a:pt x="26074" y="1"/>
                  </a:moveTo>
                  <a:lnTo>
                    <a:pt x="24194" y="51"/>
                  </a:lnTo>
                  <a:lnTo>
                    <a:pt x="20603" y="150"/>
                  </a:lnTo>
                  <a:lnTo>
                    <a:pt x="0" y="737"/>
                  </a:lnTo>
                  <a:lnTo>
                    <a:pt x="14624" y="16226"/>
                  </a:lnTo>
                  <a:lnTo>
                    <a:pt x="17907" y="19698"/>
                  </a:lnTo>
                  <a:cubicBezTo>
                    <a:pt x="18132" y="19793"/>
                    <a:pt x="18367" y="19839"/>
                    <a:pt x="18607" y="19839"/>
                  </a:cubicBezTo>
                  <a:cubicBezTo>
                    <a:pt x="19746" y="19839"/>
                    <a:pt x="21032" y="18821"/>
                    <a:pt x="22264" y="17261"/>
                  </a:cubicBezTo>
                  <a:cubicBezTo>
                    <a:pt x="22582" y="16863"/>
                    <a:pt x="22901" y="16395"/>
                    <a:pt x="23239" y="15868"/>
                  </a:cubicBezTo>
                  <a:cubicBezTo>
                    <a:pt x="25149" y="12884"/>
                    <a:pt x="26770" y="8745"/>
                    <a:pt x="27337" y="5423"/>
                  </a:cubicBezTo>
                  <a:cubicBezTo>
                    <a:pt x="27457" y="4577"/>
                    <a:pt x="27526" y="3761"/>
                    <a:pt x="27487" y="3045"/>
                  </a:cubicBezTo>
                  <a:cubicBezTo>
                    <a:pt x="27477" y="2398"/>
                    <a:pt x="27377" y="1801"/>
                    <a:pt x="27208" y="1344"/>
                  </a:cubicBezTo>
                  <a:cubicBezTo>
                    <a:pt x="27009" y="687"/>
                    <a:pt x="26621" y="250"/>
                    <a:pt x="26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8898718" y="3389721"/>
              <a:ext cx="884408" cy="593087"/>
            </a:xfrm>
            <a:custGeom>
              <a:avLst/>
              <a:gdLst/>
              <a:ahLst/>
              <a:cxnLst/>
              <a:rect l="l" t="t" r="r" b="b"/>
              <a:pathLst>
                <a:path w="22772" h="15271" extrusionOk="0">
                  <a:moveTo>
                    <a:pt x="22772" y="1"/>
                  </a:moveTo>
                  <a:lnTo>
                    <a:pt x="0" y="617"/>
                  </a:lnTo>
                  <a:lnTo>
                    <a:pt x="13808" y="15271"/>
                  </a:lnTo>
                  <a:cubicBezTo>
                    <a:pt x="14863" y="14316"/>
                    <a:pt x="16295" y="12883"/>
                    <a:pt x="17688" y="11192"/>
                  </a:cubicBezTo>
                  <a:cubicBezTo>
                    <a:pt x="17808" y="11073"/>
                    <a:pt x="17907" y="10904"/>
                    <a:pt x="18026" y="10744"/>
                  </a:cubicBezTo>
                  <a:cubicBezTo>
                    <a:pt x="19529" y="8894"/>
                    <a:pt x="20971" y="6666"/>
                    <a:pt x="21856" y="4318"/>
                  </a:cubicBezTo>
                  <a:cubicBezTo>
                    <a:pt x="22085" y="3741"/>
                    <a:pt x="22264" y="3184"/>
                    <a:pt x="22374" y="2597"/>
                  </a:cubicBezTo>
                  <a:cubicBezTo>
                    <a:pt x="22613" y="1732"/>
                    <a:pt x="22762" y="866"/>
                    <a:pt x="22772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8603940" y="4100999"/>
              <a:ext cx="833026" cy="624041"/>
            </a:xfrm>
            <a:custGeom>
              <a:avLst/>
              <a:gdLst/>
              <a:ahLst/>
              <a:cxnLst/>
              <a:rect l="l" t="t" r="r" b="b"/>
              <a:pathLst>
                <a:path w="21449" h="16068" extrusionOk="0">
                  <a:moveTo>
                    <a:pt x="20593" y="1"/>
                  </a:moveTo>
                  <a:lnTo>
                    <a:pt x="0" y="578"/>
                  </a:lnTo>
                  <a:lnTo>
                    <a:pt x="14624" y="16067"/>
                  </a:lnTo>
                  <a:cubicBezTo>
                    <a:pt x="16036" y="14794"/>
                    <a:pt x="17180" y="13550"/>
                    <a:pt x="18076" y="12406"/>
                  </a:cubicBezTo>
                  <a:cubicBezTo>
                    <a:pt x="18215" y="12227"/>
                    <a:pt x="18354" y="12058"/>
                    <a:pt x="18434" y="11869"/>
                  </a:cubicBezTo>
                  <a:cubicBezTo>
                    <a:pt x="20613" y="8904"/>
                    <a:pt x="21388" y="6318"/>
                    <a:pt x="21448" y="4229"/>
                  </a:cubicBezTo>
                  <a:cubicBezTo>
                    <a:pt x="21448" y="3622"/>
                    <a:pt x="21408" y="3065"/>
                    <a:pt x="21349" y="2558"/>
                  </a:cubicBezTo>
                  <a:cubicBezTo>
                    <a:pt x="21209" y="1493"/>
                    <a:pt x="20891" y="648"/>
                    <a:pt x="20593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1841959" y="2377021"/>
              <a:ext cx="6884452" cy="3537980"/>
            </a:xfrm>
            <a:custGeom>
              <a:avLst/>
              <a:gdLst/>
              <a:ahLst/>
              <a:cxnLst/>
              <a:rect l="l" t="t" r="r" b="b"/>
              <a:pathLst>
                <a:path w="177263" h="91097" extrusionOk="0">
                  <a:moveTo>
                    <a:pt x="9908" y="0"/>
                  </a:moveTo>
                  <a:cubicBezTo>
                    <a:pt x="3516" y="0"/>
                    <a:pt x="1" y="7348"/>
                    <a:pt x="3429" y="12258"/>
                  </a:cubicBezTo>
                  <a:cubicBezTo>
                    <a:pt x="3847" y="12894"/>
                    <a:pt x="4394" y="13471"/>
                    <a:pt x="5060" y="13979"/>
                  </a:cubicBezTo>
                  <a:lnTo>
                    <a:pt x="9567" y="17600"/>
                  </a:lnTo>
                  <a:lnTo>
                    <a:pt x="18142" y="24474"/>
                  </a:lnTo>
                  <a:lnTo>
                    <a:pt x="25454" y="30333"/>
                  </a:lnTo>
                  <a:cubicBezTo>
                    <a:pt x="26887" y="31457"/>
                    <a:pt x="28339" y="32582"/>
                    <a:pt x="29831" y="33596"/>
                  </a:cubicBezTo>
                  <a:cubicBezTo>
                    <a:pt x="34666" y="36949"/>
                    <a:pt x="39839" y="39784"/>
                    <a:pt x="45301" y="42042"/>
                  </a:cubicBezTo>
                  <a:lnTo>
                    <a:pt x="100523" y="64973"/>
                  </a:lnTo>
                  <a:lnTo>
                    <a:pt x="163435" y="91096"/>
                  </a:lnTo>
                  <a:lnTo>
                    <a:pt x="177263" y="57780"/>
                  </a:lnTo>
                  <a:lnTo>
                    <a:pt x="59129" y="8746"/>
                  </a:lnTo>
                  <a:cubicBezTo>
                    <a:pt x="51996" y="5791"/>
                    <a:pt x="44495" y="3832"/>
                    <a:pt x="36825" y="2976"/>
                  </a:cubicBezTo>
                  <a:lnTo>
                    <a:pt x="27086" y="1912"/>
                  </a:lnTo>
                  <a:lnTo>
                    <a:pt x="15984" y="638"/>
                  </a:lnTo>
                  <a:lnTo>
                    <a:pt x="10840" y="51"/>
                  </a:lnTo>
                  <a:cubicBezTo>
                    <a:pt x="10523" y="17"/>
                    <a:pt x="10213" y="0"/>
                    <a:pt x="9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1842153" y="2376904"/>
              <a:ext cx="1051758" cy="950625"/>
            </a:xfrm>
            <a:custGeom>
              <a:avLst/>
              <a:gdLst/>
              <a:ahLst/>
              <a:cxnLst/>
              <a:rect l="l" t="t" r="r" b="b"/>
              <a:pathLst>
                <a:path w="27081" h="24477" extrusionOk="0">
                  <a:moveTo>
                    <a:pt x="9882" y="1"/>
                  </a:moveTo>
                  <a:cubicBezTo>
                    <a:pt x="3504" y="1"/>
                    <a:pt x="1" y="7347"/>
                    <a:pt x="3444" y="12261"/>
                  </a:cubicBezTo>
                  <a:cubicBezTo>
                    <a:pt x="3852" y="12897"/>
                    <a:pt x="4389" y="13474"/>
                    <a:pt x="5055" y="13992"/>
                  </a:cubicBezTo>
                  <a:lnTo>
                    <a:pt x="9562" y="17583"/>
                  </a:lnTo>
                  <a:lnTo>
                    <a:pt x="18167" y="24477"/>
                  </a:lnTo>
                  <a:cubicBezTo>
                    <a:pt x="18346" y="17215"/>
                    <a:pt x="21012" y="7426"/>
                    <a:pt x="27081" y="1895"/>
                  </a:cubicBezTo>
                  <a:lnTo>
                    <a:pt x="15959" y="621"/>
                  </a:lnTo>
                  <a:lnTo>
                    <a:pt x="10835" y="54"/>
                  </a:lnTo>
                  <a:cubicBezTo>
                    <a:pt x="10511" y="18"/>
                    <a:pt x="10193" y="1"/>
                    <a:pt x="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1842230" y="2377254"/>
              <a:ext cx="619730" cy="682530"/>
            </a:xfrm>
            <a:custGeom>
              <a:avLst/>
              <a:gdLst/>
              <a:ahLst/>
              <a:cxnLst/>
              <a:rect l="l" t="t" r="r" b="b"/>
              <a:pathLst>
                <a:path w="15957" h="17574" extrusionOk="0">
                  <a:moveTo>
                    <a:pt x="9869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3850" y="12888"/>
                    <a:pt x="4387" y="13465"/>
                    <a:pt x="5053" y="13983"/>
                  </a:cubicBezTo>
                  <a:lnTo>
                    <a:pt x="9560" y="17574"/>
                  </a:lnTo>
                  <a:cubicBezTo>
                    <a:pt x="10217" y="11923"/>
                    <a:pt x="12256" y="5407"/>
                    <a:pt x="15957" y="632"/>
                  </a:cubicBezTo>
                  <a:lnTo>
                    <a:pt x="10833" y="55"/>
                  </a:lnTo>
                  <a:cubicBezTo>
                    <a:pt x="10505" y="18"/>
                    <a:pt x="10183" y="0"/>
                    <a:pt x="98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1842230" y="2377254"/>
              <a:ext cx="6883792" cy="3537747"/>
            </a:xfrm>
            <a:custGeom>
              <a:avLst/>
              <a:gdLst/>
              <a:ahLst/>
              <a:cxnLst/>
              <a:rect l="l" t="t" r="r" b="b"/>
              <a:pathLst>
                <a:path w="177246" h="91091" extrusionOk="0">
                  <a:moveTo>
                    <a:pt x="9860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5241" y="11412"/>
                    <a:pt x="8220" y="10853"/>
                    <a:pt x="12949" y="10853"/>
                  </a:cubicBezTo>
                  <a:cubicBezTo>
                    <a:pt x="19254" y="10853"/>
                    <a:pt x="28671" y="11847"/>
                    <a:pt x="42548" y="14490"/>
                  </a:cubicBezTo>
                  <a:cubicBezTo>
                    <a:pt x="94696" y="24408"/>
                    <a:pt x="96258" y="46563"/>
                    <a:pt x="136160" y="79779"/>
                  </a:cubicBezTo>
                  <a:lnTo>
                    <a:pt x="163418" y="91090"/>
                  </a:lnTo>
                  <a:lnTo>
                    <a:pt x="177246" y="57784"/>
                  </a:lnTo>
                  <a:lnTo>
                    <a:pt x="59112" y="8740"/>
                  </a:lnTo>
                  <a:cubicBezTo>
                    <a:pt x="51989" y="5776"/>
                    <a:pt x="44478" y="3826"/>
                    <a:pt x="36818" y="2980"/>
                  </a:cubicBezTo>
                  <a:lnTo>
                    <a:pt x="10823" y="55"/>
                  </a:lnTo>
                  <a:cubicBezTo>
                    <a:pt x="10496" y="18"/>
                    <a:pt x="10174" y="0"/>
                    <a:pt x="986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4602382" y="1963552"/>
              <a:ext cx="5377790" cy="2046309"/>
            </a:xfrm>
            <a:custGeom>
              <a:avLst/>
              <a:gdLst/>
              <a:ahLst/>
              <a:cxnLst/>
              <a:rect l="l" t="t" r="r" b="b"/>
              <a:pathLst>
                <a:path w="138469" h="52689" extrusionOk="0">
                  <a:moveTo>
                    <a:pt x="94311" y="0"/>
                  </a:moveTo>
                  <a:cubicBezTo>
                    <a:pt x="83673" y="0"/>
                    <a:pt x="73018" y="1661"/>
                    <a:pt x="62743" y="4997"/>
                  </a:cubicBezTo>
                  <a:cubicBezTo>
                    <a:pt x="55571" y="7315"/>
                    <a:pt x="48169" y="8678"/>
                    <a:pt x="40708" y="8966"/>
                  </a:cubicBezTo>
                  <a:cubicBezTo>
                    <a:pt x="39493" y="9020"/>
                    <a:pt x="38277" y="9047"/>
                    <a:pt x="37063" y="9047"/>
                  </a:cubicBezTo>
                  <a:cubicBezTo>
                    <a:pt x="30800" y="9047"/>
                    <a:pt x="24552" y="8334"/>
                    <a:pt x="18394" y="6867"/>
                  </a:cubicBezTo>
                  <a:lnTo>
                    <a:pt x="0" y="2580"/>
                  </a:lnTo>
                  <a:lnTo>
                    <a:pt x="120691" y="52688"/>
                  </a:lnTo>
                  <a:lnTo>
                    <a:pt x="138468" y="9872"/>
                  </a:lnTo>
                  <a:lnTo>
                    <a:pt x="133474" y="7803"/>
                  </a:lnTo>
                  <a:cubicBezTo>
                    <a:pt x="120966" y="2611"/>
                    <a:pt x="107651" y="0"/>
                    <a:pt x="94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5946514" y="2270683"/>
              <a:ext cx="3906159" cy="1738794"/>
            </a:xfrm>
            <a:custGeom>
              <a:avLst/>
              <a:gdLst/>
              <a:ahLst/>
              <a:cxnLst/>
              <a:rect l="l" t="t" r="r" b="b"/>
              <a:pathLst>
                <a:path w="100577" h="44771" extrusionOk="0">
                  <a:moveTo>
                    <a:pt x="56417" y="1"/>
                  </a:moveTo>
                  <a:cubicBezTo>
                    <a:pt x="45778" y="1"/>
                    <a:pt x="35120" y="1661"/>
                    <a:pt x="24841" y="4998"/>
                  </a:cubicBezTo>
                  <a:cubicBezTo>
                    <a:pt x="17669" y="7336"/>
                    <a:pt x="10287" y="8649"/>
                    <a:pt x="2806" y="8967"/>
                  </a:cubicBezTo>
                  <a:cubicBezTo>
                    <a:pt x="2051" y="9000"/>
                    <a:pt x="1289" y="9032"/>
                    <a:pt x="520" y="9032"/>
                  </a:cubicBezTo>
                  <a:cubicBezTo>
                    <a:pt x="347" y="9032"/>
                    <a:pt x="174" y="9031"/>
                    <a:pt x="1" y="9027"/>
                  </a:cubicBezTo>
                  <a:lnTo>
                    <a:pt x="1" y="9027"/>
                  </a:lnTo>
                  <a:lnTo>
                    <a:pt x="86082" y="44770"/>
                  </a:lnTo>
                  <a:lnTo>
                    <a:pt x="100576" y="9872"/>
                  </a:lnTo>
                  <a:lnTo>
                    <a:pt x="95582" y="7803"/>
                  </a:lnTo>
                  <a:cubicBezTo>
                    <a:pt x="83074" y="2612"/>
                    <a:pt x="69759" y="1"/>
                    <a:pt x="56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66887" y="507361"/>
              <a:ext cx="8922255" cy="4223034"/>
            </a:xfrm>
            <a:custGeom>
              <a:avLst/>
              <a:gdLst/>
              <a:ahLst/>
              <a:cxnLst/>
              <a:rect l="l" t="t" r="r" b="b"/>
              <a:pathLst>
                <a:path w="229733" h="108736" extrusionOk="0">
                  <a:moveTo>
                    <a:pt x="48712" y="0"/>
                  </a:moveTo>
                  <a:cubicBezTo>
                    <a:pt x="47232" y="0"/>
                    <a:pt x="45749" y="77"/>
                    <a:pt x="44270" y="232"/>
                  </a:cubicBezTo>
                  <a:cubicBezTo>
                    <a:pt x="41614" y="461"/>
                    <a:pt x="38987" y="1008"/>
                    <a:pt x="36391" y="1754"/>
                  </a:cubicBezTo>
                  <a:lnTo>
                    <a:pt x="25368" y="4977"/>
                  </a:lnTo>
                  <a:lnTo>
                    <a:pt x="12545" y="4390"/>
                  </a:lnTo>
                  <a:lnTo>
                    <a:pt x="12267" y="4380"/>
                  </a:lnTo>
                  <a:cubicBezTo>
                    <a:pt x="12089" y="4372"/>
                    <a:pt x="11914" y="4368"/>
                    <a:pt x="11740" y="4368"/>
                  </a:cubicBezTo>
                  <a:cubicBezTo>
                    <a:pt x="9793" y="4368"/>
                    <a:pt x="8094" y="4874"/>
                    <a:pt x="6706" y="5723"/>
                  </a:cubicBezTo>
                  <a:cubicBezTo>
                    <a:pt x="538" y="9404"/>
                    <a:pt x="1" y="19780"/>
                    <a:pt x="8088" y="23142"/>
                  </a:cubicBezTo>
                  <a:lnTo>
                    <a:pt x="214313" y="108735"/>
                  </a:lnTo>
                  <a:lnTo>
                    <a:pt x="226330" y="79796"/>
                  </a:lnTo>
                  <a:lnTo>
                    <a:pt x="229733" y="71589"/>
                  </a:lnTo>
                  <a:lnTo>
                    <a:pt x="147531" y="37467"/>
                  </a:lnTo>
                  <a:lnTo>
                    <a:pt x="67757" y="4380"/>
                  </a:lnTo>
                  <a:lnTo>
                    <a:pt x="65300" y="3336"/>
                  </a:lnTo>
                  <a:cubicBezTo>
                    <a:pt x="60015" y="1127"/>
                    <a:pt x="54380" y="0"/>
                    <a:pt x="48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666499" y="729631"/>
              <a:ext cx="8495742" cy="4001156"/>
            </a:xfrm>
            <a:custGeom>
              <a:avLst/>
              <a:gdLst/>
              <a:ahLst/>
              <a:cxnLst/>
              <a:rect l="l" t="t" r="r" b="b"/>
              <a:pathLst>
                <a:path w="218751" h="103023" extrusionOk="0">
                  <a:moveTo>
                    <a:pt x="6696" y="0"/>
                  </a:moveTo>
                  <a:cubicBezTo>
                    <a:pt x="558" y="3691"/>
                    <a:pt x="1" y="14057"/>
                    <a:pt x="8098" y="17409"/>
                  </a:cubicBezTo>
                  <a:lnTo>
                    <a:pt x="214323" y="103022"/>
                  </a:lnTo>
                  <a:lnTo>
                    <a:pt x="218750" y="92368"/>
                  </a:lnTo>
                  <a:lnTo>
                    <a:pt x="12505" y="6755"/>
                  </a:lnTo>
                  <a:cubicBezTo>
                    <a:pt x="9203" y="5382"/>
                    <a:pt x="7332" y="2805"/>
                    <a:pt x="66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1652509" y="515556"/>
              <a:ext cx="1464717" cy="553667"/>
            </a:xfrm>
            <a:custGeom>
              <a:avLst/>
              <a:gdLst/>
              <a:ahLst/>
              <a:cxnLst/>
              <a:rect l="l" t="t" r="r" b="b"/>
              <a:pathLst>
                <a:path w="37714" h="14256" extrusionOk="0">
                  <a:moveTo>
                    <a:pt x="18882" y="1"/>
                  </a:moveTo>
                  <a:cubicBezTo>
                    <a:pt x="16246" y="250"/>
                    <a:pt x="13619" y="787"/>
                    <a:pt x="11003" y="1533"/>
                  </a:cubicBezTo>
                  <a:lnTo>
                    <a:pt x="0" y="4776"/>
                  </a:lnTo>
                  <a:lnTo>
                    <a:pt x="21279" y="13610"/>
                  </a:lnTo>
                  <a:cubicBezTo>
                    <a:pt x="22325" y="14038"/>
                    <a:pt x="23436" y="14256"/>
                    <a:pt x="24548" y="14256"/>
                  </a:cubicBezTo>
                  <a:cubicBezTo>
                    <a:pt x="25552" y="14256"/>
                    <a:pt x="26558" y="14078"/>
                    <a:pt x="27517" y="13719"/>
                  </a:cubicBezTo>
                  <a:lnTo>
                    <a:pt x="36192" y="10486"/>
                  </a:lnTo>
                  <a:cubicBezTo>
                    <a:pt x="37684" y="9929"/>
                    <a:pt x="37714" y="7840"/>
                    <a:pt x="36251" y="7213"/>
                  </a:cubicBezTo>
                  <a:lnTo>
                    <a:pt x="18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7918883" y="1010896"/>
              <a:ext cx="2519505" cy="2276848"/>
            </a:xfrm>
            <a:custGeom>
              <a:avLst/>
              <a:gdLst/>
              <a:ahLst/>
              <a:cxnLst/>
              <a:rect l="l" t="t" r="r" b="b"/>
              <a:pathLst>
                <a:path w="64873" h="58625" extrusionOk="0">
                  <a:moveTo>
                    <a:pt x="50378" y="0"/>
                  </a:moveTo>
                  <a:lnTo>
                    <a:pt x="14555" y="28999"/>
                  </a:lnTo>
                  <a:lnTo>
                    <a:pt x="1" y="40768"/>
                  </a:lnTo>
                  <a:lnTo>
                    <a:pt x="42987" y="58624"/>
                  </a:lnTo>
                  <a:lnTo>
                    <a:pt x="51990" y="37037"/>
                  </a:lnTo>
                  <a:lnTo>
                    <a:pt x="64873" y="6019"/>
                  </a:lnTo>
                  <a:lnTo>
                    <a:pt x="503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8234944" y="1339309"/>
              <a:ext cx="2097186" cy="1948439"/>
            </a:xfrm>
            <a:custGeom>
              <a:avLst/>
              <a:gdLst/>
              <a:ahLst/>
              <a:cxnLst/>
              <a:rect l="l" t="t" r="r" b="b"/>
              <a:pathLst>
                <a:path w="53999" h="50169" extrusionOk="0">
                  <a:moveTo>
                    <a:pt x="44170" y="0"/>
                  </a:moveTo>
                  <a:lnTo>
                    <a:pt x="1" y="35694"/>
                  </a:lnTo>
                  <a:lnTo>
                    <a:pt x="34869" y="50168"/>
                  </a:lnTo>
                  <a:lnTo>
                    <a:pt x="53999" y="4079"/>
                  </a:lnTo>
                  <a:lnTo>
                    <a:pt x="44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4342817" y="2270675"/>
              <a:ext cx="4818531" cy="3709504"/>
            </a:xfrm>
            <a:custGeom>
              <a:avLst/>
              <a:gdLst/>
              <a:ahLst/>
              <a:cxnLst/>
              <a:rect l="l" t="t" r="r" b="b"/>
              <a:pathLst>
                <a:path w="120682" h="92906" extrusionOk="0">
                  <a:moveTo>
                    <a:pt x="0" y="0"/>
                  </a:moveTo>
                  <a:lnTo>
                    <a:pt x="16047" y="9978"/>
                  </a:lnTo>
                  <a:cubicBezTo>
                    <a:pt x="22473" y="13948"/>
                    <a:pt x="28213" y="18772"/>
                    <a:pt x="33257" y="24304"/>
                  </a:cubicBezTo>
                  <a:cubicBezTo>
                    <a:pt x="35456" y="26691"/>
                    <a:pt x="37535" y="29198"/>
                    <a:pt x="39405" y="31854"/>
                  </a:cubicBezTo>
                  <a:cubicBezTo>
                    <a:pt x="41872" y="35266"/>
                    <a:pt x="44051" y="38927"/>
                    <a:pt x="46011" y="42717"/>
                  </a:cubicBezTo>
                  <a:cubicBezTo>
                    <a:pt x="57043" y="64434"/>
                    <a:pt x="75457" y="81495"/>
                    <a:pt x="97920" y="90826"/>
                  </a:cubicBezTo>
                  <a:lnTo>
                    <a:pt x="102914" y="92905"/>
                  </a:lnTo>
                  <a:lnTo>
                    <a:pt x="106197" y="85007"/>
                  </a:lnTo>
                  <a:lnTo>
                    <a:pt x="116742" y="59569"/>
                  </a:lnTo>
                  <a:lnTo>
                    <a:pt x="120681" y="50089"/>
                  </a:lnTo>
                  <a:lnTo>
                    <a:pt x="34610" y="14375"/>
                  </a:lnTo>
                  <a:lnTo>
                    <a:pt x="34600" y="14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5818622" y="2930345"/>
              <a:ext cx="3342860" cy="2743170"/>
            </a:xfrm>
            <a:custGeom>
              <a:avLst/>
              <a:gdLst/>
              <a:ahLst/>
              <a:cxnLst/>
              <a:rect l="l" t="t" r="r" b="b"/>
              <a:pathLst>
                <a:path w="86073" h="70632" extrusionOk="0">
                  <a:moveTo>
                    <a:pt x="1" y="0"/>
                  </a:moveTo>
                  <a:lnTo>
                    <a:pt x="1" y="0"/>
                  </a:lnTo>
                  <a:cubicBezTo>
                    <a:pt x="687" y="687"/>
                    <a:pt x="1304" y="1333"/>
                    <a:pt x="1941" y="2000"/>
                  </a:cubicBezTo>
                  <a:cubicBezTo>
                    <a:pt x="6219" y="6695"/>
                    <a:pt x="9919" y="11829"/>
                    <a:pt x="13033" y="17390"/>
                  </a:cubicBezTo>
                  <a:cubicBezTo>
                    <a:pt x="13600" y="18384"/>
                    <a:pt x="14157" y="19419"/>
                    <a:pt x="14674" y="20434"/>
                  </a:cubicBezTo>
                  <a:cubicBezTo>
                    <a:pt x="25707" y="42150"/>
                    <a:pt x="44121" y="59211"/>
                    <a:pt x="66614" y="68533"/>
                  </a:cubicBezTo>
                  <a:lnTo>
                    <a:pt x="71588" y="70632"/>
                  </a:lnTo>
                  <a:lnTo>
                    <a:pt x="82133" y="45194"/>
                  </a:lnTo>
                  <a:lnTo>
                    <a:pt x="86072" y="357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2935821" y="3332008"/>
              <a:ext cx="2810204" cy="1568802"/>
            </a:xfrm>
            <a:custGeom>
              <a:avLst/>
              <a:gdLst/>
              <a:ahLst/>
              <a:cxnLst/>
              <a:rect l="l" t="t" r="r" b="b"/>
              <a:pathLst>
                <a:path w="72358" h="40394" extrusionOk="0">
                  <a:moveTo>
                    <a:pt x="9595" y="1"/>
                  </a:moveTo>
                  <a:cubicBezTo>
                    <a:pt x="1135" y="1"/>
                    <a:pt x="1" y="4200"/>
                    <a:pt x="1666" y="9027"/>
                  </a:cubicBezTo>
                  <a:cubicBezTo>
                    <a:pt x="6501" y="12370"/>
                    <a:pt x="11674" y="15205"/>
                    <a:pt x="17136" y="17463"/>
                  </a:cubicBezTo>
                  <a:lnTo>
                    <a:pt x="72358" y="40393"/>
                  </a:lnTo>
                  <a:cubicBezTo>
                    <a:pt x="54600" y="24278"/>
                    <a:pt x="45339" y="6580"/>
                    <a:pt x="18678" y="1099"/>
                  </a:cubicBezTo>
                  <a:cubicBezTo>
                    <a:pt x="14990" y="340"/>
                    <a:pt x="11997" y="1"/>
                    <a:pt x="959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7918883" y="2137119"/>
              <a:ext cx="2019938" cy="1150639"/>
            </a:xfrm>
            <a:custGeom>
              <a:avLst/>
              <a:gdLst/>
              <a:ahLst/>
              <a:cxnLst/>
              <a:rect l="l" t="t" r="r" b="b"/>
              <a:pathLst>
                <a:path w="52010" h="29627" extrusionOk="0">
                  <a:moveTo>
                    <a:pt x="14565" y="1"/>
                  </a:moveTo>
                  <a:lnTo>
                    <a:pt x="1" y="11770"/>
                  </a:lnTo>
                  <a:lnTo>
                    <a:pt x="43007" y="29626"/>
                  </a:lnTo>
                  <a:lnTo>
                    <a:pt x="52010" y="8039"/>
                  </a:lnTo>
                  <a:lnTo>
                    <a:pt x="52010" y="8039"/>
                  </a:lnTo>
                  <a:cubicBezTo>
                    <a:pt x="48381" y="8974"/>
                    <a:pt x="44842" y="9396"/>
                    <a:pt x="41431" y="9396"/>
                  </a:cubicBezTo>
                  <a:cubicBezTo>
                    <a:pt x="30870" y="9396"/>
                    <a:pt x="21536" y="5355"/>
                    <a:pt x="1456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3222675" y="1001147"/>
              <a:ext cx="1174174" cy="564076"/>
            </a:xfrm>
            <a:custGeom>
              <a:avLst/>
              <a:gdLst/>
              <a:ahLst/>
              <a:cxnLst/>
              <a:rect l="l" t="t" r="r" b="b"/>
              <a:pathLst>
                <a:path w="30233" h="14524" extrusionOk="0">
                  <a:moveTo>
                    <a:pt x="1639" y="1"/>
                  </a:moveTo>
                  <a:cubicBezTo>
                    <a:pt x="1435" y="1"/>
                    <a:pt x="1229" y="43"/>
                    <a:pt x="1035" y="132"/>
                  </a:cubicBezTo>
                  <a:cubicBezTo>
                    <a:pt x="309" y="470"/>
                    <a:pt x="0" y="1326"/>
                    <a:pt x="339" y="2062"/>
                  </a:cubicBezTo>
                  <a:cubicBezTo>
                    <a:pt x="584" y="2588"/>
                    <a:pt x="1106" y="2895"/>
                    <a:pt x="1652" y="2895"/>
                  </a:cubicBezTo>
                  <a:cubicBezTo>
                    <a:pt x="1859" y="2895"/>
                    <a:pt x="2069" y="2851"/>
                    <a:pt x="2269" y="2758"/>
                  </a:cubicBezTo>
                  <a:cubicBezTo>
                    <a:pt x="2985" y="2420"/>
                    <a:pt x="3293" y="1555"/>
                    <a:pt x="2965" y="828"/>
                  </a:cubicBezTo>
                  <a:cubicBezTo>
                    <a:pt x="2718" y="306"/>
                    <a:pt x="2186" y="1"/>
                    <a:pt x="1639" y="1"/>
                  </a:cubicBezTo>
                  <a:close/>
                  <a:moveTo>
                    <a:pt x="6130" y="1941"/>
                  </a:moveTo>
                  <a:cubicBezTo>
                    <a:pt x="5926" y="1941"/>
                    <a:pt x="5719" y="1983"/>
                    <a:pt x="5522" y="2072"/>
                  </a:cubicBezTo>
                  <a:cubicBezTo>
                    <a:pt x="4805" y="2410"/>
                    <a:pt x="4487" y="3266"/>
                    <a:pt x="4825" y="4002"/>
                  </a:cubicBezTo>
                  <a:cubicBezTo>
                    <a:pt x="5071" y="4528"/>
                    <a:pt x="5593" y="4835"/>
                    <a:pt x="6139" y="4835"/>
                  </a:cubicBezTo>
                  <a:cubicBezTo>
                    <a:pt x="6345" y="4835"/>
                    <a:pt x="6556" y="4791"/>
                    <a:pt x="6755" y="4698"/>
                  </a:cubicBezTo>
                  <a:cubicBezTo>
                    <a:pt x="7472" y="4360"/>
                    <a:pt x="7790" y="3494"/>
                    <a:pt x="7452" y="2768"/>
                  </a:cubicBezTo>
                  <a:cubicBezTo>
                    <a:pt x="7205" y="2246"/>
                    <a:pt x="6678" y="1941"/>
                    <a:pt x="6130" y="1941"/>
                  </a:cubicBezTo>
                  <a:close/>
                  <a:moveTo>
                    <a:pt x="10625" y="3865"/>
                  </a:moveTo>
                  <a:cubicBezTo>
                    <a:pt x="10418" y="3865"/>
                    <a:pt x="10208" y="3909"/>
                    <a:pt x="10008" y="4002"/>
                  </a:cubicBezTo>
                  <a:cubicBezTo>
                    <a:pt x="9292" y="4350"/>
                    <a:pt x="8984" y="5205"/>
                    <a:pt x="9312" y="5932"/>
                  </a:cubicBezTo>
                  <a:cubicBezTo>
                    <a:pt x="9558" y="6453"/>
                    <a:pt x="10089" y="6764"/>
                    <a:pt x="10636" y="6764"/>
                  </a:cubicBezTo>
                  <a:cubicBezTo>
                    <a:pt x="10840" y="6764"/>
                    <a:pt x="11047" y="6720"/>
                    <a:pt x="11242" y="6628"/>
                  </a:cubicBezTo>
                  <a:cubicBezTo>
                    <a:pt x="11968" y="6290"/>
                    <a:pt x="12276" y="5424"/>
                    <a:pt x="11938" y="4698"/>
                  </a:cubicBezTo>
                  <a:cubicBezTo>
                    <a:pt x="11693" y="4172"/>
                    <a:pt x="11171" y="3865"/>
                    <a:pt x="10625" y="3865"/>
                  </a:cubicBezTo>
                  <a:close/>
                  <a:moveTo>
                    <a:pt x="15115" y="5805"/>
                  </a:moveTo>
                  <a:cubicBezTo>
                    <a:pt x="14910" y="5805"/>
                    <a:pt x="14702" y="5849"/>
                    <a:pt x="14505" y="5942"/>
                  </a:cubicBezTo>
                  <a:cubicBezTo>
                    <a:pt x="13779" y="6290"/>
                    <a:pt x="13470" y="7145"/>
                    <a:pt x="13799" y="7872"/>
                  </a:cubicBezTo>
                  <a:cubicBezTo>
                    <a:pt x="14045" y="8393"/>
                    <a:pt x="14575" y="8703"/>
                    <a:pt x="15122" y="8703"/>
                  </a:cubicBezTo>
                  <a:cubicBezTo>
                    <a:pt x="15327" y="8703"/>
                    <a:pt x="15534" y="8660"/>
                    <a:pt x="15728" y="8568"/>
                  </a:cubicBezTo>
                  <a:cubicBezTo>
                    <a:pt x="16455" y="8230"/>
                    <a:pt x="16763" y="7364"/>
                    <a:pt x="16425" y="6638"/>
                  </a:cubicBezTo>
                  <a:cubicBezTo>
                    <a:pt x="16180" y="6111"/>
                    <a:pt x="15657" y="5805"/>
                    <a:pt x="15115" y="5805"/>
                  </a:cubicBezTo>
                  <a:close/>
                  <a:moveTo>
                    <a:pt x="19604" y="7744"/>
                  </a:moveTo>
                  <a:cubicBezTo>
                    <a:pt x="19397" y="7744"/>
                    <a:pt x="19188" y="7789"/>
                    <a:pt x="18991" y="7881"/>
                  </a:cubicBezTo>
                  <a:cubicBezTo>
                    <a:pt x="18265" y="8220"/>
                    <a:pt x="17957" y="9085"/>
                    <a:pt x="18295" y="9811"/>
                  </a:cubicBezTo>
                  <a:cubicBezTo>
                    <a:pt x="18541" y="10333"/>
                    <a:pt x="19067" y="10643"/>
                    <a:pt x="19615" y="10643"/>
                  </a:cubicBezTo>
                  <a:cubicBezTo>
                    <a:pt x="19819" y="10643"/>
                    <a:pt x="20027" y="10600"/>
                    <a:pt x="20225" y="10508"/>
                  </a:cubicBezTo>
                  <a:cubicBezTo>
                    <a:pt x="20941" y="10170"/>
                    <a:pt x="21250" y="9304"/>
                    <a:pt x="20921" y="8578"/>
                  </a:cubicBezTo>
                  <a:cubicBezTo>
                    <a:pt x="20676" y="8051"/>
                    <a:pt x="20148" y="7744"/>
                    <a:pt x="19604" y="7744"/>
                  </a:cubicBezTo>
                  <a:close/>
                  <a:moveTo>
                    <a:pt x="24095" y="9684"/>
                  </a:moveTo>
                  <a:cubicBezTo>
                    <a:pt x="23888" y="9684"/>
                    <a:pt x="23678" y="9728"/>
                    <a:pt x="23478" y="9821"/>
                  </a:cubicBezTo>
                  <a:cubicBezTo>
                    <a:pt x="22762" y="10160"/>
                    <a:pt x="22443" y="11025"/>
                    <a:pt x="22782" y="11751"/>
                  </a:cubicBezTo>
                  <a:cubicBezTo>
                    <a:pt x="23028" y="12273"/>
                    <a:pt x="23553" y="12583"/>
                    <a:pt x="24101" y="12583"/>
                  </a:cubicBezTo>
                  <a:cubicBezTo>
                    <a:pt x="24306" y="12583"/>
                    <a:pt x="24514" y="12540"/>
                    <a:pt x="24712" y="12448"/>
                  </a:cubicBezTo>
                  <a:cubicBezTo>
                    <a:pt x="25428" y="12109"/>
                    <a:pt x="25746" y="11244"/>
                    <a:pt x="25408" y="10518"/>
                  </a:cubicBezTo>
                  <a:cubicBezTo>
                    <a:pt x="25163" y="9991"/>
                    <a:pt x="24640" y="9684"/>
                    <a:pt x="24095" y="9684"/>
                  </a:cubicBezTo>
                  <a:close/>
                  <a:moveTo>
                    <a:pt x="28575" y="11626"/>
                  </a:moveTo>
                  <a:cubicBezTo>
                    <a:pt x="28370" y="11626"/>
                    <a:pt x="28162" y="11669"/>
                    <a:pt x="27965" y="11761"/>
                  </a:cubicBezTo>
                  <a:cubicBezTo>
                    <a:pt x="27248" y="12099"/>
                    <a:pt x="26940" y="12955"/>
                    <a:pt x="27268" y="13691"/>
                  </a:cubicBezTo>
                  <a:cubicBezTo>
                    <a:pt x="27514" y="14212"/>
                    <a:pt x="28045" y="14523"/>
                    <a:pt x="28592" y="14523"/>
                  </a:cubicBezTo>
                  <a:cubicBezTo>
                    <a:pt x="28797" y="14523"/>
                    <a:pt x="29003" y="14480"/>
                    <a:pt x="29198" y="14388"/>
                  </a:cubicBezTo>
                  <a:cubicBezTo>
                    <a:pt x="29924" y="14049"/>
                    <a:pt x="30233" y="13184"/>
                    <a:pt x="29895" y="12458"/>
                  </a:cubicBezTo>
                  <a:cubicBezTo>
                    <a:pt x="29648" y="11936"/>
                    <a:pt x="29123" y="11626"/>
                    <a:pt x="28575" y="116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4019740" y="1547869"/>
              <a:ext cx="1173786" cy="564037"/>
            </a:xfrm>
            <a:custGeom>
              <a:avLst/>
              <a:gdLst/>
              <a:ahLst/>
              <a:cxnLst/>
              <a:rect l="l" t="t" r="r" b="b"/>
              <a:pathLst>
                <a:path w="30223" h="14523" extrusionOk="0">
                  <a:moveTo>
                    <a:pt x="1648" y="0"/>
                  </a:moveTo>
                  <a:cubicBezTo>
                    <a:pt x="1445" y="0"/>
                    <a:pt x="1239" y="43"/>
                    <a:pt x="1045" y="131"/>
                  </a:cubicBezTo>
                  <a:cubicBezTo>
                    <a:pt x="309" y="470"/>
                    <a:pt x="0" y="1345"/>
                    <a:pt x="349" y="2061"/>
                  </a:cubicBezTo>
                  <a:cubicBezTo>
                    <a:pt x="587" y="2588"/>
                    <a:pt x="1112" y="2895"/>
                    <a:pt x="1657" y="2895"/>
                  </a:cubicBezTo>
                  <a:cubicBezTo>
                    <a:pt x="1863" y="2895"/>
                    <a:pt x="2072" y="2851"/>
                    <a:pt x="2269" y="2758"/>
                  </a:cubicBezTo>
                  <a:cubicBezTo>
                    <a:pt x="2995" y="2420"/>
                    <a:pt x="3303" y="1554"/>
                    <a:pt x="2965" y="828"/>
                  </a:cubicBezTo>
                  <a:cubicBezTo>
                    <a:pt x="2726" y="306"/>
                    <a:pt x="2196" y="0"/>
                    <a:pt x="1648" y="0"/>
                  </a:cubicBezTo>
                  <a:close/>
                  <a:moveTo>
                    <a:pt x="6138" y="1936"/>
                  </a:moveTo>
                  <a:cubicBezTo>
                    <a:pt x="5933" y="1936"/>
                    <a:pt x="5727" y="1979"/>
                    <a:pt x="5532" y="2071"/>
                  </a:cubicBezTo>
                  <a:cubicBezTo>
                    <a:pt x="4795" y="2410"/>
                    <a:pt x="4487" y="3285"/>
                    <a:pt x="4835" y="4001"/>
                  </a:cubicBezTo>
                  <a:cubicBezTo>
                    <a:pt x="5081" y="4528"/>
                    <a:pt x="5603" y="4835"/>
                    <a:pt x="6149" y="4835"/>
                  </a:cubicBezTo>
                  <a:cubicBezTo>
                    <a:pt x="6355" y="4835"/>
                    <a:pt x="6566" y="4791"/>
                    <a:pt x="6765" y="4698"/>
                  </a:cubicBezTo>
                  <a:cubicBezTo>
                    <a:pt x="7481" y="4359"/>
                    <a:pt x="7790" y="3494"/>
                    <a:pt x="7462" y="2768"/>
                  </a:cubicBezTo>
                  <a:cubicBezTo>
                    <a:pt x="7215" y="2246"/>
                    <a:pt x="6685" y="1936"/>
                    <a:pt x="6138" y="1936"/>
                  </a:cubicBezTo>
                  <a:close/>
                  <a:moveTo>
                    <a:pt x="10612" y="3880"/>
                  </a:moveTo>
                  <a:cubicBezTo>
                    <a:pt x="10408" y="3880"/>
                    <a:pt x="10202" y="3922"/>
                    <a:pt x="10008" y="4011"/>
                  </a:cubicBezTo>
                  <a:cubicBezTo>
                    <a:pt x="9282" y="4349"/>
                    <a:pt x="8974" y="5205"/>
                    <a:pt x="9312" y="5941"/>
                  </a:cubicBezTo>
                  <a:cubicBezTo>
                    <a:pt x="9557" y="6468"/>
                    <a:pt x="10080" y="6775"/>
                    <a:pt x="10625" y="6775"/>
                  </a:cubicBezTo>
                  <a:cubicBezTo>
                    <a:pt x="10832" y="6775"/>
                    <a:pt x="11042" y="6730"/>
                    <a:pt x="11242" y="6638"/>
                  </a:cubicBezTo>
                  <a:cubicBezTo>
                    <a:pt x="11958" y="6299"/>
                    <a:pt x="12267" y="5434"/>
                    <a:pt x="11938" y="4708"/>
                  </a:cubicBezTo>
                  <a:cubicBezTo>
                    <a:pt x="11692" y="4185"/>
                    <a:pt x="11160" y="3880"/>
                    <a:pt x="10612" y="3880"/>
                  </a:cubicBezTo>
                  <a:close/>
                  <a:moveTo>
                    <a:pt x="15105" y="5806"/>
                  </a:moveTo>
                  <a:cubicBezTo>
                    <a:pt x="14901" y="5806"/>
                    <a:pt x="14693" y="5849"/>
                    <a:pt x="14495" y="5941"/>
                  </a:cubicBezTo>
                  <a:cubicBezTo>
                    <a:pt x="13779" y="6289"/>
                    <a:pt x="13460" y="7145"/>
                    <a:pt x="13799" y="7871"/>
                  </a:cubicBezTo>
                  <a:cubicBezTo>
                    <a:pt x="14045" y="8392"/>
                    <a:pt x="14570" y="8703"/>
                    <a:pt x="15118" y="8703"/>
                  </a:cubicBezTo>
                  <a:cubicBezTo>
                    <a:pt x="15323" y="8703"/>
                    <a:pt x="15531" y="8659"/>
                    <a:pt x="15728" y="8567"/>
                  </a:cubicBezTo>
                  <a:cubicBezTo>
                    <a:pt x="16445" y="8229"/>
                    <a:pt x="16753" y="7364"/>
                    <a:pt x="16425" y="6638"/>
                  </a:cubicBezTo>
                  <a:cubicBezTo>
                    <a:pt x="16179" y="6116"/>
                    <a:pt x="15653" y="5806"/>
                    <a:pt x="15105" y="5806"/>
                  </a:cubicBezTo>
                  <a:close/>
                  <a:moveTo>
                    <a:pt x="19592" y="7746"/>
                  </a:moveTo>
                  <a:cubicBezTo>
                    <a:pt x="19387" y="7746"/>
                    <a:pt x="19179" y="7789"/>
                    <a:pt x="18982" y="7881"/>
                  </a:cubicBezTo>
                  <a:cubicBezTo>
                    <a:pt x="18265" y="8229"/>
                    <a:pt x="17957" y="9085"/>
                    <a:pt x="18285" y="9811"/>
                  </a:cubicBezTo>
                  <a:cubicBezTo>
                    <a:pt x="18531" y="10332"/>
                    <a:pt x="19062" y="10643"/>
                    <a:pt x="19609" y="10643"/>
                  </a:cubicBezTo>
                  <a:cubicBezTo>
                    <a:pt x="19813" y="10643"/>
                    <a:pt x="20020" y="10599"/>
                    <a:pt x="20215" y="10507"/>
                  </a:cubicBezTo>
                  <a:cubicBezTo>
                    <a:pt x="20941" y="10169"/>
                    <a:pt x="21250" y="9304"/>
                    <a:pt x="20911" y="8577"/>
                  </a:cubicBezTo>
                  <a:cubicBezTo>
                    <a:pt x="20665" y="8056"/>
                    <a:pt x="20140" y="7746"/>
                    <a:pt x="19592" y="7746"/>
                  </a:cubicBezTo>
                  <a:close/>
                  <a:moveTo>
                    <a:pt x="24084" y="9685"/>
                  </a:moveTo>
                  <a:cubicBezTo>
                    <a:pt x="23880" y="9685"/>
                    <a:pt x="23673" y="9729"/>
                    <a:pt x="23478" y="9821"/>
                  </a:cubicBezTo>
                  <a:cubicBezTo>
                    <a:pt x="22752" y="10159"/>
                    <a:pt x="22443" y="11025"/>
                    <a:pt x="22782" y="11751"/>
                  </a:cubicBezTo>
                  <a:cubicBezTo>
                    <a:pt x="23021" y="12272"/>
                    <a:pt x="23549" y="12583"/>
                    <a:pt x="24096" y="12583"/>
                  </a:cubicBezTo>
                  <a:cubicBezTo>
                    <a:pt x="24300" y="12583"/>
                    <a:pt x="24507" y="12539"/>
                    <a:pt x="24702" y="12447"/>
                  </a:cubicBezTo>
                  <a:cubicBezTo>
                    <a:pt x="25428" y="12109"/>
                    <a:pt x="25736" y="11243"/>
                    <a:pt x="25398" y="10517"/>
                  </a:cubicBezTo>
                  <a:cubicBezTo>
                    <a:pt x="25159" y="9996"/>
                    <a:pt x="24630" y="9685"/>
                    <a:pt x="24084" y="9685"/>
                  </a:cubicBezTo>
                  <a:close/>
                  <a:moveTo>
                    <a:pt x="28571" y="11625"/>
                  </a:moveTo>
                  <a:cubicBezTo>
                    <a:pt x="28366" y="11625"/>
                    <a:pt x="28160" y="11669"/>
                    <a:pt x="27965" y="11761"/>
                  </a:cubicBezTo>
                  <a:cubicBezTo>
                    <a:pt x="27238" y="12099"/>
                    <a:pt x="26930" y="12964"/>
                    <a:pt x="27268" y="13691"/>
                  </a:cubicBezTo>
                  <a:cubicBezTo>
                    <a:pt x="27514" y="14212"/>
                    <a:pt x="28040" y="14523"/>
                    <a:pt x="28588" y="14523"/>
                  </a:cubicBezTo>
                  <a:cubicBezTo>
                    <a:pt x="28793" y="14523"/>
                    <a:pt x="29001" y="14479"/>
                    <a:pt x="29198" y="14387"/>
                  </a:cubicBezTo>
                  <a:cubicBezTo>
                    <a:pt x="29915" y="14049"/>
                    <a:pt x="30223" y="13183"/>
                    <a:pt x="29895" y="12457"/>
                  </a:cubicBezTo>
                  <a:cubicBezTo>
                    <a:pt x="29648" y="11936"/>
                    <a:pt x="29118" y="11625"/>
                    <a:pt x="28571" y="11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3298409" y="677472"/>
              <a:ext cx="3098262" cy="1285055"/>
            </a:xfrm>
            <a:custGeom>
              <a:avLst/>
              <a:gdLst/>
              <a:ahLst/>
              <a:cxnLst/>
              <a:rect l="l" t="t" r="r" b="b"/>
              <a:pathLst>
                <a:path w="79775" h="33088" extrusionOk="0">
                  <a:moveTo>
                    <a:pt x="0" y="0"/>
                  </a:moveTo>
                  <a:lnTo>
                    <a:pt x="0" y="0"/>
                  </a:lnTo>
                  <a:cubicBezTo>
                    <a:pt x="11321" y="31028"/>
                    <a:pt x="34202" y="17608"/>
                    <a:pt x="79774" y="330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1214;p45">
            <a:extLst>
              <a:ext uri="{FF2B5EF4-FFF2-40B4-BE49-F238E27FC236}">
                <a16:creationId xmlns:a16="http://schemas.microsoft.com/office/drawing/2014/main" id="{3215968F-DCDC-4AFF-8B52-66F060C08BEC}"/>
              </a:ext>
            </a:extLst>
          </p:cNvPr>
          <p:cNvSpPr txBox="1">
            <a:spLocks/>
          </p:cNvSpPr>
          <p:nvPr/>
        </p:nvSpPr>
        <p:spPr>
          <a:xfrm>
            <a:off x="421384" y="3446315"/>
            <a:ext cx="6308400" cy="7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10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70">
              <a:buClr>
                <a:srgbClr val="FFFFFF"/>
              </a:buClr>
            </a:pPr>
            <a:r>
              <a:rPr lang="zh-TW" altLang="en-US" sz="4667" b="1" kern="0" dirty="0">
                <a:solidFill>
                  <a:srgbClr val="FFFFFF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發想動機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20;p49">
            <a:extLst>
              <a:ext uri="{FF2B5EF4-FFF2-40B4-BE49-F238E27FC236}">
                <a16:creationId xmlns:a16="http://schemas.microsoft.com/office/drawing/2014/main" id="{4CE42297-4A69-5DBD-36DB-5C3AF66F36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94" y="527774"/>
            <a:ext cx="3512422" cy="7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>
              <a:buNone/>
            </a:pPr>
            <a:r>
              <a:rPr 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Anton"/>
              </a:rPr>
              <a:t>問題與討論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  <a:sym typeface="Anton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ABF3155-4697-5B19-ED12-1B3D5B9CD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96"/>
          <a:stretch/>
        </p:blipFill>
        <p:spPr>
          <a:xfrm>
            <a:off x="5060772" y="1113416"/>
            <a:ext cx="3137888" cy="385903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EB39B615-2077-59AB-F5AA-144C6251A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5" y="1806573"/>
            <a:ext cx="3403600" cy="2806700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724C1B54-651D-2A55-1F22-8AFD6C1DB7C6}"/>
              </a:ext>
            </a:extLst>
          </p:cNvPr>
          <p:cNvSpPr txBox="1"/>
          <p:nvPr/>
        </p:nvSpPr>
        <p:spPr>
          <a:xfrm>
            <a:off x="507013" y="4821254"/>
            <a:ext cx="72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召回率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 = </a:t>
            </a:r>
            <a:r>
              <a:rPr lang="en-US" altLang="zh-TW" sz="16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TP</a:t>
            </a:r>
            <a:r>
              <a:rPr lang="zh-TW" altLang="en-US" sz="16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(TP+FN)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 = </a:t>
            </a:r>
            <a:r>
              <a:rPr lang="en-US" altLang="zh-TW" sz="16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TP</a:t>
            </a:r>
            <a:r>
              <a:rPr lang="zh-TW" altLang="en-US" sz="16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(TP+FP)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F1-score = </a:t>
            </a:r>
            <a:r>
              <a:rPr lang="en-US" altLang="zh-TW" sz="16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 * Precision * Recall</a:t>
            </a:r>
            <a:r>
              <a:rPr lang="zh-TW" altLang="en-US" sz="16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/ (Precision + Recall)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88763799-37EF-981D-C99B-00728073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493" y="2494371"/>
            <a:ext cx="2869226" cy="34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69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961467" y="1576500"/>
            <a:ext cx="10491624" cy="4260882"/>
          </a:xfrm>
        </p:spPr>
        <p:txBody>
          <a:bodyPr/>
          <a:lstStyle/>
          <a:p>
            <a:pPr marL="139700" indent="0">
              <a:buNone/>
            </a:pPr>
            <a:r>
              <a:rPr lang="en-US" altLang="zh-TW" dirty="0"/>
              <a:t>[1] NASA Open API</a:t>
            </a:r>
          </a:p>
          <a:p>
            <a:pPr marL="139700" indent="0">
              <a:buNone/>
            </a:pPr>
            <a:endParaRPr lang="en-US" altLang="zh-TW" dirty="0"/>
          </a:p>
          <a:p>
            <a:pPr marL="139700" indent="0">
              <a:buNone/>
            </a:pPr>
            <a:r>
              <a:rPr lang="en-US" altLang="zh-TW" dirty="0"/>
              <a:t>[2]  NASA - Nearest Earth Objects – </a:t>
            </a:r>
          </a:p>
          <a:p>
            <a:pPr marL="139700" indent="0">
              <a:buNone/>
            </a:pPr>
            <a:r>
              <a:rPr lang="en-US" altLang="zh-TW" dirty="0"/>
              <a:t>        https://www.kaggle.com/code/elnahas/nasa-nearest-earth-objects/notebook</a:t>
            </a:r>
          </a:p>
          <a:p>
            <a:pPr marL="139700" indent="0">
              <a:buNone/>
            </a:pPr>
            <a:endParaRPr lang="en-US" altLang="zh-TW" dirty="0"/>
          </a:p>
          <a:p>
            <a:pPr marL="139700" indent="0">
              <a:buNone/>
            </a:pPr>
            <a:r>
              <a:rPr lang="en-US" altLang="zh-TW" dirty="0"/>
              <a:t>[3] N.E.O. Classification with Decision Tree</a:t>
            </a:r>
          </a:p>
          <a:p>
            <a:pPr marL="139700" indent="0">
              <a:buNone/>
            </a:pPr>
            <a:r>
              <a:rPr lang="en-US" altLang="zh-TW" dirty="0"/>
              <a:t>       https://www.kaggle.com/code/johnyoungsorensen/n-e-o-classification-with-decision-tree/data</a:t>
            </a:r>
          </a:p>
          <a:p>
            <a:pPr marL="139700" indent="0">
              <a:buNone/>
            </a:pPr>
            <a:endParaRPr lang="en-US" altLang="zh-TW" dirty="0"/>
          </a:p>
          <a:p>
            <a:pPr marL="139700" indent="0">
              <a:buNone/>
            </a:pPr>
            <a:r>
              <a:rPr lang="en-US" altLang="zh-TW" dirty="0"/>
              <a:t>[4]Jet Propulsion Lab</a:t>
            </a:r>
          </a:p>
          <a:p>
            <a:pPr marL="139700" indent="0">
              <a:buNone/>
            </a:pPr>
            <a:r>
              <a:rPr lang="en-US" altLang="zh-TW" dirty="0"/>
              <a:t>      https://cneos.jpl.nasa.gov/sentry/</a:t>
            </a:r>
          </a:p>
          <a:p>
            <a:pPr marL="139700" indent="0">
              <a:buNone/>
            </a:pPr>
            <a:endParaRPr lang="en-US" altLang="zh-TW" dirty="0"/>
          </a:p>
          <a:p>
            <a:pPr marL="139700" indent="0">
              <a:buNone/>
            </a:pPr>
            <a:r>
              <a:rPr lang="en-US" altLang="zh-TW" dirty="0"/>
              <a:t>[5] </a:t>
            </a:r>
            <a:r>
              <a:rPr lang="en-US" altLang="zh-TW" dirty="0" err="1"/>
              <a:t>term_project_example</a:t>
            </a:r>
            <a:r>
              <a:rPr lang="en-US" altLang="zh-TW" dirty="0"/>
              <a:t>-</a:t>
            </a:r>
          </a:p>
          <a:p>
            <a:pPr marL="139700" indent="0">
              <a:buNone/>
            </a:pPr>
            <a:r>
              <a:rPr lang="en-US" altLang="zh-TW" dirty="0"/>
              <a:t>       https://moodle.ncku.edu.tw/</a:t>
            </a:r>
          </a:p>
        </p:txBody>
      </p:sp>
      <p:sp>
        <p:nvSpPr>
          <p:cNvPr id="5" name="Google Shape;1420;p49">
            <a:extLst>
              <a:ext uri="{FF2B5EF4-FFF2-40B4-BE49-F238E27FC236}">
                <a16:creationId xmlns:a16="http://schemas.microsoft.com/office/drawing/2014/main" id="{F32B300D-14BC-E7CA-61FA-CD89F4C1792E}"/>
              </a:ext>
            </a:extLst>
          </p:cNvPr>
          <p:cNvSpPr txBox="1">
            <a:spLocks/>
          </p:cNvSpPr>
          <p:nvPr/>
        </p:nvSpPr>
        <p:spPr>
          <a:xfrm>
            <a:off x="715193" y="527774"/>
            <a:ext cx="6424515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867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867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867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867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867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867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867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867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867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zh-TW" altLang="en-US" sz="3600" b="1" kern="0" dirty="0">
                <a:latin typeface="微軟正黑體" panose="020B0604030504040204" pitchFamily="34" charset="-120"/>
                <a:ea typeface="微軟正黑體" panose="020B0604030504040204" pitchFamily="34" charset="-120"/>
                <a:sym typeface="Anton"/>
              </a:rPr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387783073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61"/>
          <p:cNvSpPr txBox="1">
            <a:spLocks noGrp="1"/>
          </p:cNvSpPr>
          <p:nvPr>
            <p:ph type="title"/>
          </p:nvPr>
        </p:nvSpPr>
        <p:spPr>
          <a:xfrm>
            <a:off x="1181362" y="3407597"/>
            <a:ext cx="6976986" cy="2051600"/>
          </a:xfrm>
          <a:prstGeom prst="rect">
            <a:avLst/>
          </a:prstGeom>
        </p:spPr>
        <p:txBody>
          <a:bodyPr spcFirstLastPara="1" wrap="square" lIns="121894" tIns="121894" rIns="121894" bIns="121894" anchor="t" anchorCtr="0">
            <a:noAutofit/>
          </a:bodyPr>
          <a:lstStyle/>
          <a:p>
            <a:r>
              <a:rPr lang="en-US" sz="6600" dirty="0"/>
              <a:t>Thank you for listening.</a:t>
            </a:r>
            <a:endParaRPr sz="6600" dirty="0"/>
          </a:p>
        </p:txBody>
      </p:sp>
      <p:sp>
        <p:nvSpPr>
          <p:cNvPr id="2087" name="Google Shape;2087;p61"/>
          <p:cNvSpPr/>
          <p:nvPr/>
        </p:nvSpPr>
        <p:spPr>
          <a:xfrm flipH="1">
            <a:off x="11759680" y="379907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4" tIns="121894" rIns="121894" bIns="121894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88" name="Google Shape;2088;p61"/>
          <p:cNvSpPr/>
          <p:nvPr/>
        </p:nvSpPr>
        <p:spPr>
          <a:xfrm flipH="1">
            <a:off x="11067127" y="167602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4" tIns="121894" rIns="121894" bIns="121894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89" name="Google Shape;2089;p61"/>
          <p:cNvSpPr/>
          <p:nvPr/>
        </p:nvSpPr>
        <p:spPr>
          <a:xfrm flipH="1">
            <a:off x="1530628" y="206995"/>
            <a:ext cx="159357" cy="21229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4" tIns="121894" rIns="121894" bIns="121894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90" name="Google Shape;2090;p61"/>
          <p:cNvSpPr/>
          <p:nvPr/>
        </p:nvSpPr>
        <p:spPr>
          <a:xfrm flipH="1">
            <a:off x="4030600" y="233767"/>
            <a:ext cx="80035" cy="8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894" tIns="121894" rIns="121894" bIns="121894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9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153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32636-D061-44E2-8E9C-080407CF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0" y="310896"/>
            <a:ext cx="10280400" cy="763600"/>
          </a:xfrm>
        </p:spPr>
        <p:txBody>
          <a:bodyPr/>
          <a:lstStyle/>
          <a:p>
            <a:r>
              <a:rPr kumimoji="1"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發想動機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9EDDB0-599B-D5E4-A110-E6930CAC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51" y="1320528"/>
            <a:ext cx="3733268" cy="52265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2EBB913-68A4-5FA0-8713-113070D922DF}"/>
              </a:ext>
            </a:extLst>
          </p:cNvPr>
          <p:cNvSpPr txBox="1"/>
          <p:nvPr/>
        </p:nvSpPr>
        <p:spPr>
          <a:xfrm>
            <a:off x="2340965" y="6218810"/>
            <a:ext cx="3169820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https://www.imdb.com/title/tt11286314/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4FF650-12AD-56EF-3A84-A8F5DFF759B0}"/>
              </a:ext>
            </a:extLst>
          </p:cNvPr>
          <p:cNvSpPr txBox="1"/>
          <p:nvPr/>
        </p:nvSpPr>
        <p:spPr>
          <a:xfrm>
            <a:off x="5629074" y="1674096"/>
            <a:ext cx="63678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kumimoji="1" lang="en-US" altLang="zh-TW" sz="2400" kern="0" dirty="0">
                <a:solidFill>
                  <a:srgbClr val="FFFFFF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  <a:sym typeface="Arial"/>
              </a:rPr>
              <a:t>2021 Netflix</a:t>
            </a:r>
            <a:r>
              <a:rPr kumimoji="1" lang="zh-TW" altLang="en-US" sz="2400" kern="0" dirty="0">
                <a:solidFill>
                  <a:srgbClr val="FFFFFF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  <a:sym typeface="Arial"/>
              </a:rPr>
              <a:t> 所製作喜劇電影</a:t>
            </a:r>
            <a:endParaRPr kumimoji="1" lang="en-US" altLang="zh-TW" sz="2400" kern="0" dirty="0">
              <a:solidFill>
                <a:srgbClr val="FFFFFF"/>
              </a:solidFill>
              <a:latin typeface="Yuanti SC" panose="02010600040101010101" pitchFamily="2" charset="-122"/>
              <a:ea typeface="Yuanti SC" panose="02010600040101010101" pitchFamily="2" charset="-122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kumimoji="1" lang="en-US" altLang="zh-TW" sz="2400" kern="0" dirty="0">
              <a:solidFill>
                <a:srgbClr val="FFFFFF"/>
              </a:solidFill>
              <a:latin typeface="Yuanti SC" panose="02010600040101010101" pitchFamily="2" charset="-122"/>
              <a:ea typeface="Yuanti SC" panose="02010600040101010101" pitchFamily="2" charset="-122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kumimoji="1" lang="zh-TW" altLang="en-US" sz="2400" kern="0" dirty="0">
                <a:solidFill>
                  <a:srgbClr val="FFFFFF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  <a:sym typeface="Arial"/>
              </a:rPr>
              <a:t>以彗星撞地球的人類危機影射社會政治議題</a:t>
            </a:r>
            <a:endParaRPr kumimoji="1" lang="en-US" altLang="zh-TW" sz="2400" kern="0" dirty="0">
              <a:solidFill>
                <a:srgbClr val="FFFFFF"/>
              </a:solidFill>
              <a:latin typeface="Yuanti SC" panose="02010600040101010101" pitchFamily="2" charset="-122"/>
              <a:ea typeface="Yuanti SC" panose="02010600040101010101" pitchFamily="2" charset="-122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kumimoji="1" lang="en-US" altLang="zh-TW" sz="2400" kern="0" dirty="0">
              <a:solidFill>
                <a:srgbClr val="FFFFFF"/>
              </a:solidFill>
              <a:latin typeface="Yuanti SC" panose="02010600040101010101" pitchFamily="2" charset="-122"/>
              <a:ea typeface="Yuanti SC" panose="02010600040101010101" pitchFamily="2" charset="-122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kumimoji="1" lang="zh-TW" altLang="en-US" sz="2400" kern="0" dirty="0">
                <a:solidFill>
                  <a:srgbClr val="FFFFFF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  <a:sym typeface="Arial"/>
              </a:rPr>
              <a:t>利用資料科學方法分析 </a:t>
            </a:r>
            <a:r>
              <a:rPr kumimoji="1" lang="en-US" altLang="zh-TW" sz="2400" kern="0" dirty="0">
                <a:solidFill>
                  <a:srgbClr val="FFFFFF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  <a:sym typeface="Arial"/>
              </a:rPr>
              <a:t>NEO (Near Earth Orbit) Object </a:t>
            </a:r>
          </a:p>
          <a:p>
            <a:pPr defTabSz="1219170">
              <a:buClr>
                <a:srgbClr val="000000"/>
              </a:buClr>
            </a:pPr>
            <a:r>
              <a:rPr kumimoji="1" lang="zh-TW" altLang="en-US" sz="2400" kern="0" dirty="0">
                <a:solidFill>
                  <a:srgbClr val="FFFFFF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  <a:sym typeface="Arial"/>
              </a:rPr>
              <a:t>提早識別對人類文明有危害之小行星</a:t>
            </a:r>
          </a:p>
        </p:txBody>
      </p:sp>
    </p:spTree>
    <p:extLst>
      <p:ext uri="{BB962C8B-B14F-4D97-AF65-F5344CB8AC3E}">
        <p14:creationId xmlns:p14="http://schemas.microsoft.com/office/powerpoint/2010/main" val="2411710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5"/>
          <p:cNvSpPr txBox="1">
            <a:spLocks noGrp="1"/>
          </p:cNvSpPr>
          <p:nvPr>
            <p:ph type="title"/>
          </p:nvPr>
        </p:nvSpPr>
        <p:spPr>
          <a:xfrm>
            <a:off x="5660405" y="3285793"/>
            <a:ext cx="6308400" cy="70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ea typeface="Yuanti SC" panose="02010600040101010101"/>
              </a:rPr>
              <a:t>資料庫介紹</a:t>
            </a:r>
            <a:endParaRPr b="1" dirty="0">
              <a:ea typeface="Yuanti SC" panose="02010600040101010101"/>
            </a:endParaRPr>
          </a:p>
        </p:txBody>
      </p:sp>
      <p:sp>
        <p:nvSpPr>
          <p:cNvPr id="1215" name="Google Shape;1215;p45"/>
          <p:cNvSpPr txBox="1">
            <a:spLocks noGrp="1"/>
          </p:cNvSpPr>
          <p:nvPr>
            <p:ph type="subTitle" idx="1"/>
          </p:nvPr>
        </p:nvSpPr>
        <p:spPr>
          <a:xfrm>
            <a:off x="6948775" y="4222287"/>
            <a:ext cx="3966800" cy="92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Kaggle</a:t>
            </a:r>
          </a:p>
          <a:p>
            <a:pPr marL="0" indent="0"/>
            <a:r>
              <a:rPr lang="en-US" dirty="0"/>
              <a:t>NASA Open API</a:t>
            </a:r>
          </a:p>
          <a:p>
            <a:pPr marL="0" indent="0"/>
            <a:r>
              <a:rPr lang="en-US" dirty="0"/>
              <a:t>NEO Earth Close Approach</a:t>
            </a:r>
          </a:p>
          <a:p>
            <a:pPr marL="0" indent="0"/>
            <a:endParaRPr dirty="0"/>
          </a:p>
        </p:txBody>
      </p:sp>
      <p:sp>
        <p:nvSpPr>
          <p:cNvPr id="1216" name="Google Shape;1216;p45"/>
          <p:cNvSpPr txBox="1">
            <a:spLocks noGrp="1"/>
          </p:cNvSpPr>
          <p:nvPr>
            <p:ph type="title" idx="2"/>
          </p:nvPr>
        </p:nvSpPr>
        <p:spPr>
          <a:xfrm>
            <a:off x="7437233" y="1775017"/>
            <a:ext cx="2452800" cy="153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grpSp>
        <p:nvGrpSpPr>
          <p:cNvPr id="1217" name="Google Shape;1217;p45"/>
          <p:cNvGrpSpPr/>
          <p:nvPr/>
        </p:nvGrpSpPr>
        <p:grpSpPr>
          <a:xfrm>
            <a:off x="-3049571" y="-253585"/>
            <a:ext cx="10442509" cy="6952439"/>
            <a:chOff x="-2287178" y="355461"/>
            <a:chExt cx="7831882" cy="5214329"/>
          </a:xfrm>
        </p:grpSpPr>
        <p:grpSp>
          <p:nvGrpSpPr>
            <p:cNvPr id="1218" name="Google Shape;1218;p45"/>
            <p:cNvGrpSpPr/>
            <p:nvPr/>
          </p:nvGrpSpPr>
          <p:grpSpPr>
            <a:xfrm rot="-1389532">
              <a:off x="766951" y="2008871"/>
              <a:ext cx="1659012" cy="1653911"/>
              <a:chOff x="991825" y="1680713"/>
              <a:chExt cx="1787560" cy="1782064"/>
            </a:xfrm>
          </p:grpSpPr>
          <p:sp>
            <p:nvSpPr>
              <p:cNvPr id="1219" name="Google Shape;1219;p45"/>
              <p:cNvSpPr/>
              <p:nvPr/>
            </p:nvSpPr>
            <p:spPr>
              <a:xfrm>
                <a:off x="997314" y="1680713"/>
                <a:ext cx="1782071" cy="1778380"/>
              </a:xfrm>
              <a:custGeom>
                <a:avLst/>
                <a:gdLst/>
                <a:ahLst/>
                <a:cxnLst/>
                <a:rect l="l" t="t" r="r" b="b"/>
                <a:pathLst>
                  <a:path w="18830" h="18791" extrusionOk="0">
                    <a:moveTo>
                      <a:pt x="9438" y="0"/>
                    </a:moveTo>
                    <a:cubicBezTo>
                      <a:pt x="9414" y="0"/>
                      <a:pt x="9390" y="0"/>
                      <a:pt x="9366" y="0"/>
                    </a:cubicBezTo>
                    <a:cubicBezTo>
                      <a:pt x="4176" y="20"/>
                      <a:pt x="1" y="4254"/>
                      <a:pt x="1" y="9425"/>
                    </a:cubicBezTo>
                    <a:cubicBezTo>
                      <a:pt x="20" y="14610"/>
                      <a:pt x="4196" y="18790"/>
                      <a:pt x="9372" y="18790"/>
                    </a:cubicBezTo>
                    <a:cubicBezTo>
                      <a:pt x="9396" y="18790"/>
                      <a:pt x="9420" y="18790"/>
                      <a:pt x="9445" y="18790"/>
                    </a:cubicBezTo>
                    <a:cubicBezTo>
                      <a:pt x="14635" y="18771"/>
                      <a:pt x="18830" y="14556"/>
                      <a:pt x="18810" y="9366"/>
                    </a:cubicBezTo>
                    <a:cubicBezTo>
                      <a:pt x="18771" y="4180"/>
                      <a:pt x="14595" y="0"/>
                      <a:pt x="9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45"/>
              <p:cNvSpPr/>
              <p:nvPr/>
            </p:nvSpPr>
            <p:spPr>
              <a:xfrm>
                <a:off x="1036115" y="1682511"/>
                <a:ext cx="1743269" cy="927093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9796" extrusionOk="0">
                    <a:moveTo>
                      <a:pt x="9012" y="1"/>
                    </a:moveTo>
                    <a:cubicBezTo>
                      <a:pt x="9000" y="1"/>
                      <a:pt x="8988" y="1"/>
                      <a:pt x="8976" y="1"/>
                    </a:cubicBezTo>
                    <a:cubicBezTo>
                      <a:pt x="4722" y="20"/>
                      <a:pt x="1152" y="2850"/>
                      <a:pt x="1" y="6732"/>
                    </a:cubicBezTo>
                    <a:lnTo>
                      <a:pt x="1" y="6732"/>
                    </a:lnTo>
                    <a:cubicBezTo>
                      <a:pt x="1425" y="3318"/>
                      <a:pt x="4839" y="898"/>
                      <a:pt x="8800" y="879"/>
                    </a:cubicBezTo>
                    <a:cubicBezTo>
                      <a:pt x="8813" y="879"/>
                      <a:pt x="8826" y="879"/>
                      <a:pt x="8838" y="879"/>
                    </a:cubicBezTo>
                    <a:cubicBezTo>
                      <a:pt x="13953" y="879"/>
                      <a:pt x="18128" y="4813"/>
                      <a:pt x="18420" y="9796"/>
                    </a:cubicBezTo>
                    <a:lnTo>
                      <a:pt x="18420" y="9367"/>
                    </a:lnTo>
                    <a:cubicBezTo>
                      <a:pt x="18400" y="4188"/>
                      <a:pt x="14186" y="1"/>
                      <a:pt x="9012" y="1"/>
                    </a:cubicBezTo>
                    <a:close/>
                  </a:path>
                </a:pathLst>
              </a:custGeom>
              <a:solidFill>
                <a:srgbClr val="FFFFFF">
                  <a:alpha val="475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45"/>
              <p:cNvSpPr/>
              <p:nvPr/>
            </p:nvSpPr>
            <p:spPr>
              <a:xfrm>
                <a:off x="997314" y="1926296"/>
                <a:ext cx="1673141" cy="1536480"/>
              </a:xfrm>
              <a:custGeom>
                <a:avLst/>
                <a:gdLst/>
                <a:ahLst/>
                <a:cxnLst/>
                <a:rect l="l" t="t" r="r" b="b"/>
                <a:pathLst>
                  <a:path w="17679" h="16235" extrusionOk="0">
                    <a:moveTo>
                      <a:pt x="2928" y="0"/>
                    </a:moveTo>
                    <a:lnTo>
                      <a:pt x="2928" y="0"/>
                    </a:lnTo>
                    <a:cubicBezTo>
                      <a:pt x="1113" y="1737"/>
                      <a:pt x="1" y="4156"/>
                      <a:pt x="1" y="6869"/>
                    </a:cubicBezTo>
                    <a:cubicBezTo>
                      <a:pt x="20" y="12047"/>
                      <a:pt x="4215" y="16234"/>
                      <a:pt x="9408" y="16234"/>
                    </a:cubicBezTo>
                    <a:cubicBezTo>
                      <a:pt x="9420" y="16234"/>
                      <a:pt x="9432" y="16234"/>
                      <a:pt x="9445" y="16234"/>
                    </a:cubicBezTo>
                    <a:cubicBezTo>
                      <a:pt x="12996" y="16234"/>
                      <a:pt x="16098" y="14224"/>
                      <a:pt x="17678" y="11278"/>
                    </a:cubicBezTo>
                    <a:lnTo>
                      <a:pt x="17678" y="11278"/>
                    </a:lnTo>
                    <a:cubicBezTo>
                      <a:pt x="16020" y="12859"/>
                      <a:pt x="13757" y="13854"/>
                      <a:pt x="11240" y="13854"/>
                    </a:cubicBezTo>
                    <a:cubicBezTo>
                      <a:pt x="11216" y="13854"/>
                      <a:pt x="11192" y="13854"/>
                      <a:pt x="11168" y="13854"/>
                    </a:cubicBezTo>
                    <a:cubicBezTo>
                      <a:pt x="6011" y="13854"/>
                      <a:pt x="1835" y="9674"/>
                      <a:pt x="1796" y="4488"/>
                    </a:cubicBezTo>
                    <a:cubicBezTo>
                      <a:pt x="1796" y="2869"/>
                      <a:pt x="2225" y="1347"/>
                      <a:pt x="2928" y="0"/>
                    </a:cubicBezTo>
                    <a:close/>
                  </a:path>
                </a:pathLst>
              </a:custGeom>
              <a:solidFill>
                <a:srgbClr val="052E3A">
                  <a:alpha val="213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45"/>
              <p:cNvSpPr/>
              <p:nvPr/>
            </p:nvSpPr>
            <p:spPr>
              <a:xfrm>
                <a:off x="997314" y="1841312"/>
                <a:ext cx="871729" cy="1412786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14928" extrusionOk="0">
                    <a:moveTo>
                      <a:pt x="4098" y="1"/>
                    </a:moveTo>
                    <a:lnTo>
                      <a:pt x="3884" y="137"/>
                    </a:lnTo>
                    <a:lnTo>
                      <a:pt x="3825" y="196"/>
                    </a:lnTo>
                    <a:cubicBezTo>
                      <a:pt x="3747" y="235"/>
                      <a:pt x="3708" y="274"/>
                      <a:pt x="3650" y="313"/>
                    </a:cubicBezTo>
                    <a:cubicBezTo>
                      <a:pt x="3650" y="333"/>
                      <a:pt x="3630" y="333"/>
                      <a:pt x="3610" y="372"/>
                    </a:cubicBezTo>
                    <a:cubicBezTo>
                      <a:pt x="3552" y="391"/>
                      <a:pt x="3493" y="430"/>
                      <a:pt x="3435" y="489"/>
                    </a:cubicBezTo>
                    <a:cubicBezTo>
                      <a:pt x="3415" y="489"/>
                      <a:pt x="3415" y="508"/>
                      <a:pt x="3396" y="508"/>
                    </a:cubicBezTo>
                    <a:cubicBezTo>
                      <a:pt x="3259" y="606"/>
                      <a:pt x="3123" y="723"/>
                      <a:pt x="3006" y="859"/>
                    </a:cubicBezTo>
                    <a:lnTo>
                      <a:pt x="2947" y="898"/>
                    </a:lnTo>
                    <a:lnTo>
                      <a:pt x="2811" y="1055"/>
                    </a:lnTo>
                    <a:lnTo>
                      <a:pt x="2752" y="1094"/>
                    </a:lnTo>
                    <a:lnTo>
                      <a:pt x="2615" y="1250"/>
                    </a:lnTo>
                    <a:cubicBezTo>
                      <a:pt x="2576" y="1269"/>
                      <a:pt x="2557" y="1269"/>
                      <a:pt x="2557" y="1289"/>
                    </a:cubicBezTo>
                    <a:cubicBezTo>
                      <a:pt x="2440" y="1406"/>
                      <a:pt x="2323" y="1562"/>
                      <a:pt x="2186" y="1679"/>
                    </a:cubicBezTo>
                    <a:lnTo>
                      <a:pt x="2147" y="1737"/>
                    </a:lnTo>
                    <a:cubicBezTo>
                      <a:pt x="2089" y="1776"/>
                      <a:pt x="2069" y="1835"/>
                      <a:pt x="2030" y="1874"/>
                    </a:cubicBezTo>
                    <a:cubicBezTo>
                      <a:pt x="1991" y="1874"/>
                      <a:pt x="1991" y="1894"/>
                      <a:pt x="1971" y="1933"/>
                    </a:cubicBezTo>
                    <a:cubicBezTo>
                      <a:pt x="1932" y="1991"/>
                      <a:pt x="1893" y="2050"/>
                      <a:pt x="1854" y="2089"/>
                    </a:cubicBezTo>
                    <a:cubicBezTo>
                      <a:pt x="1854" y="2128"/>
                      <a:pt x="1835" y="2128"/>
                      <a:pt x="1835" y="2147"/>
                    </a:cubicBezTo>
                    <a:lnTo>
                      <a:pt x="1542" y="2576"/>
                    </a:lnTo>
                    <a:cubicBezTo>
                      <a:pt x="1503" y="2576"/>
                      <a:pt x="1503" y="2615"/>
                      <a:pt x="1484" y="2635"/>
                    </a:cubicBezTo>
                    <a:cubicBezTo>
                      <a:pt x="1464" y="2713"/>
                      <a:pt x="1406" y="2752"/>
                      <a:pt x="1386" y="2811"/>
                    </a:cubicBezTo>
                    <a:cubicBezTo>
                      <a:pt x="1367" y="2830"/>
                      <a:pt x="1367" y="2850"/>
                      <a:pt x="1347" y="2869"/>
                    </a:cubicBezTo>
                    <a:cubicBezTo>
                      <a:pt x="1308" y="2928"/>
                      <a:pt x="1269" y="3006"/>
                      <a:pt x="1250" y="3045"/>
                    </a:cubicBezTo>
                    <a:cubicBezTo>
                      <a:pt x="1250" y="3045"/>
                      <a:pt x="1211" y="3064"/>
                      <a:pt x="1211" y="3103"/>
                    </a:cubicBezTo>
                    <a:cubicBezTo>
                      <a:pt x="1172" y="3162"/>
                      <a:pt x="1152" y="3240"/>
                      <a:pt x="1093" y="3318"/>
                    </a:cubicBezTo>
                    <a:cubicBezTo>
                      <a:pt x="1054" y="3396"/>
                      <a:pt x="1015" y="3454"/>
                      <a:pt x="976" y="3533"/>
                    </a:cubicBezTo>
                    <a:cubicBezTo>
                      <a:pt x="976" y="3552"/>
                      <a:pt x="957" y="3591"/>
                      <a:pt x="957" y="3611"/>
                    </a:cubicBezTo>
                    <a:cubicBezTo>
                      <a:pt x="918" y="3650"/>
                      <a:pt x="898" y="3728"/>
                      <a:pt x="879" y="3786"/>
                    </a:cubicBezTo>
                    <a:cubicBezTo>
                      <a:pt x="879" y="3806"/>
                      <a:pt x="859" y="3825"/>
                      <a:pt x="859" y="3845"/>
                    </a:cubicBezTo>
                    <a:cubicBezTo>
                      <a:pt x="820" y="3903"/>
                      <a:pt x="801" y="3981"/>
                      <a:pt x="781" y="4020"/>
                    </a:cubicBezTo>
                    <a:cubicBezTo>
                      <a:pt x="781" y="4040"/>
                      <a:pt x="762" y="4079"/>
                      <a:pt x="762" y="4098"/>
                    </a:cubicBezTo>
                    <a:cubicBezTo>
                      <a:pt x="723" y="4176"/>
                      <a:pt x="684" y="4274"/>
                      <a:pt x="664" y="4333"/>
                    </a:cubicBezTo>
                    <a:cubicBezTo>
                      <a:pt x="606" y="4411"/>
                      <a:pt x="586" y="4508"/>
                      <a:pt x="567" y="4586"/>
                    </a:cubicBezTo>
                    <a:cubicBezTo>
                      <a:pt x="567" y="4606"/>
                      <a:pt x="528" y="4625"/>
                      <a:pt x="528" y="4664"/>
                    </a:cubicBezTo>
                    <a:cubicBezTo>
                      <a:pt x="528" y="4703"/>
                      <a:pt x="508" y="4781"/>
                      <a:pt x="489" y="4820"/>
                    </a:cubicBezTo>
                    <a:cubicBezTo>
                      <a:pt x="489" y="4859"/>
                      <a:pt x="469" y="4879"/>
                      <a:pt x="469" y="4898"/>
                    </a:cubicBezTo>
                    <a:cubicBezTo>
                      <a:pt x="430" y="4957"/>
                      <a:pt x="430" y="5015"/>
                      <a:pt x="411" y="5074"/>
                    </a:cubicBezTo>
                    <a:cubicBezTo>
                      <a:pt x="411" y="5093"/>
                      <a:pt x="391" y="5113"/>
                      <a:pt x="391" y="5152"/>
                    </a:cubicBezTo>
                    <a:cubicBezTo>
                      <a:pt x="372" y="5250"/>
                      <a:pt x="333" y="5308"/>
                      <a:pt x="313" y="5406"/>
                    </a:cubicBezTo>
                    <a:cubicBezTo>
                      <a:pt x="313" y="5484"/>
                      <a:pt x="293" y="5581"/>
                      <a:pt x="274" y="5659"/>
                    </a:cubicBezTo>
                    <a:cubicBezTo>
                      <a:pt x="235" y="5679"/>
                      <a:pt x="235" y="5698"/>
                      <a:pt x="235" y="5737"/>
                    </a:cubicBezTo>
                    <a:cubicBezTo>
                      <a:pt x="215" y="5796"/>
                      <a:pt x="215" y="5854"/>
                      <a:pt x="196" y="5932"/>
                    </a:cubicBezTo>
                    <a:cubicBezTo>
                      <a:pt x="176" y="5952"/>
                      <a:pt x="176" y="5991"/>
                      <a:pt x="176" y="6030"/>
                    </a:cubicBezTo>
                    <a:cubicBezTo>
                      <a:pt x="176" y="6089"/>
                      <a:pt x="137" y="6147"/>
                      <a:pt x="137" y="6225"/>
                    </a:cubicBezTo>
                    <a:cubicBezTo>
                      <a:pt x="118" y="6245"/>
                      <a:pt x="118" y="6264"/>
                      <a:pt x="118" y="6284"/>
                    </a:cubicBezTo>
                    <a:cubicBezTo>
                      <a:pt x="98" y="6381"/>
                      <a:pt x="79" y="6459"/>
                      <a:pt x="79" y="6557"/>
                    </a:cubicBezTo>
                    <a:cubicBezTo>
                      <a:pt x="79" y="6654"/>
                      <a:pt x="40" y="6732"/>
                      <a:pt x="40" y="6830"/>
                    </a:cubicBezTo>
                    <a:lnTo>
                      <a:pt x="40" y="6908"/>
                    </a:lnTo>
                    <a:cubicBezTo>
                      <a:pt x="20" y="6986"/>
                      <a:pt x="20" y="7025"/>
                      <a:pt x="20" y="7103"/>
                    </a:cubicBezTo>
                    <a:lnTo>
                      <a:pt x="20" y="7201"/>
                    </a:lnTo>
                    <a:lnTo>
                      <a:pt x="20" y="7396"/>
                    </a:lnTo>
                    <a:cubicBezTo>
                      <a:pt x="20" y="7415"/>
                      <a:pt x="1" y="7435"/>
                      <a:pt x="40" y="7630"/>
                    </a:cubicBezTo>
                    <a:lnTo>
                      <a:pt x="40" y="7903"/>
                    </a:lnTo>
                    <a:lnTo>
                      <a:pt x="40" y="8137"/>
                    </a:lnTo>
                    <a:lnTo>
                      <a:pt x="40" y="8215"/>
                    </a:lnTo>
                    <a:lnTo>
                      <a:pt x="40" y="8391"/>
                    </a:lnTo>
                    <a:lnTo>
                      <a:pt x="40" y="8489"/>
                    </a:lnTo>
                    <a:lnTo>
                      <a:pt x="40" y="8625"/>
                    </a:lnTo>
                    <a:lnTo>
                      <a:pt x="40" y="8723"/>
                    </a:lnTo>
                    <a:cubicBezTo>
                      <a:pt x="59" y="8781"/>
                      <a:pt x="59" y="8820"/>
                      <a:pt x="59" y="8879"/>
                    </a:cubicBezTo>
                    <a:lnTo>
                      <a:pt x="59" y="8976"/>
                    </a:lnTo>
                    <a:cubicBezTo>
                      <a:pt x="59" y="9015"/>
                      <a:pt x="98" y="9074"/>
                      <a:pt x="98" y="9113"/>
                    </a:cubicBezTo>
                    <a:cubicBezTo>
                      <a:pt x="118" y="9152"/>
                      <a:pt x="118" y="9191"/>
                      <a:pt x="118" y="9210"/>
                    </a:cubicBezTo>
                    <a:cubicBezTo>
                      <a:pt x="118" y="9269"/>
                      <a:pt x="137" y="9308"/>
                      <a:pt x="137" y="9367"/>
                    </a:cubicBezTo>
                    <a:cubicBezTo>
                      <a:pt x="157" y="9386"/>
                      <a:pt x="157" y="9445"/>
                      <a:pt x="157" y="9464"/>
                    </a:cubicBezTo>
                    <a:cubicBezTo>
                      <a:pt x="157" y="9503"/>
                      <a:pt x="196" y="9562"/>
                      <a:pt x="196" y="9601"/>
                    </a:cubicBezTo>
                    <a:cubicBezTo>
                      <a:pt x="196" y="9640"/>
                      <a:pt x="215" y="9679"/>
                      <a:pt x="215" y="9698"/>
                    </a:cubicBezTo>
                    <a:cubicBezTo>
                      <a:pt x="215" y="9757"/>
                      <a:pt x="235" y="9796"/>
                      <a:pt x="235" y="9854"/>
                    </a:cubicBezTo>
                    <a:cubicBezTo>
                      <a:pt x="254" y="9874"/>
                      <a:pt x="254" y="9893"/>
                      <a:pt x="254" y="9932"/>
                    </a:cubicBezTo>
                    <a:cubicBezTo>
                      <a:pt x="293" y="9971"/>
                      <a:pt x="293" y="10049"/>
                      <a:pt x="313" y="10088"/>
                    </a:cubicBezTo>
                    <a:cubicBezTo>
                      <a:pt x="333" y="10088"/>
                      <a:pt x="333" y="10127"/>
                      <a:pt x="333" y="10147"/>
                    </a:cubicBezTo>
                    <a:cubicBezTo>
                      <a:pt x="391" y="10323"/>
                      <a:pt x="430" y="10479"/>
                      <a:pt x="489" y="10635"/>
                    </a:cubicBezTo>
                    <a:cubicBezTo>
                      <a:pt x="508" y="10654"/>
                      <a:pt x="508" y="10654"/>
                      <a:pt x="508" y="10674"/>
                    </a:cubicBezTo>
                    <a:cubicBezTo>
                      <a:pt x="528" y="10752"/>
                      <a:pt x="547" y="10810"/>
                      <a:pt x="586" y="10869"/>
                    </a:cubicBezTo>
                    <a:cubicBezTo>
                      <a:pt x="586" y="10908"/>
                      <a:pt x="606" y="10927"/>
                      <a:pt x="606" y="10947"/>
                    </a:cubicBezTo>
                    <a:cubicBezTo>
                      <a:pt x="606" y="11025"/>
                      <a:pt x="625" y="11064"/>
                      <a:pt x="645" y="11123"/>
                    </a:cubicBezTo>
                    <a:cubicBezTo>
                      <a:pt x="645" y="11142"/>
                      <a:pt x="684" y="11162"/>
                      <a:pt x="684" y="11201"/>
                    </a:cubicBezTo>
                    <a:cubicBezTo>
                      <a:pt x="684" y="11240"/>
                      <a:pt x="703" y="11298"/>
                      <a:pt x="723" y="11337"/>
                    </a:cubicBezTo>
                    <a:cubicBezTo>
                      <a:pt x="723" y="11357"/>
                      <a:pt x="742" y="11396"/>
                      <a:pt x="742" y="11415"/>
                    </a:cubicBezTo>
                    <a:lnTo>
                      <a:pt x="820" y="11552"/>
                    </a:lnTo>
                    <a:cubicBezTo>
                      <a:pt x="820" y="11591"/>
                      <a:pt x="840" y="11610"/>
                      <a:pt x="840" y="11630"/>
                    </a:cubicBezTo>
                    <a:lnTo>
                      <a:pt x="918" y="11786"/>
                    </a:lnTo>
                    <a:cubicBezTo>
                      <a:pt x="918" y="11805"/>
                      <a:pt x="937" y="11825"/>
                      <a:pt x="937" y="11845"/>
                    </a:cubicBezTo>
                    <a:cubicBezTo>
                      <a:pt x="976" y="11923"/>
                      <a:pt x="996" y="11981"/>
                      <a:pt x="1015" y="12020"/>
                    </a:cubicBezTo>
                    <a:cubicBezTo>
                      <a:pt x="1015" y="12020"/>
                      <a:pt x="1054" y="12040"/>
                      <a:pt x="1054" y="12079"/>
                    </a:cubicBezTo>
                    <a:cubicBezTo>
                      <a:pt x="1074" y="12118"/>
                      <a:pt x="1113" y="12196"/>
                      <a:pt x="1152" y="12235"/>
                    </a:cubicBezTo>
                    <a:cubicBezTo>
                      <a:pt x="1152" y="12274"/>
                      <a:pt x="1172" y="12274"/>
                      <a:pt x="1172" y="12293"/>
                    </a:cubicBezTo>
                    <a:cubicBezTo>
                      <a:pt x="1308" y="12566"/>
                      <a:pt x="1484" y="12859"/>
                      <a:pt x="1679" y="13113"/>
                    </a:cubicBezTo>
                    <a:lnTo>
                      <a:pt x="1698" y="13152"/>
                    </a:lnTo>
                    <a:cubicBezTo>
                      <a:pt x="1757" y="13191"/>
                      <a:pt x="1776" y="13269"/>
                      <a:pt x="1835" y="13308"/>
                    </a:cubicBezTo>
                    <a:lnTo>
                      <a:pt x="1854" y="13347"/>
                    </a:lnTo>
                    <a:cubicBezTo>
                      <a:pt x="1893" y="13405"/>
                      <a:pt x="1932" y="13464"/>
                      <a:pt x="1971" y="13503"/>
                    </a:cubicBezTo>
                    <a:lnTo>
                      <a:pt x="1991" y="13542"/>
                    </a:lnTo>
                    <a:cubicBezTo>
                      <a:pt x="2050" y="13581"/>
                      <a:pt x="2069" y="13640"/>
                      <a:pt x="2128" y="13679"/>
                    </a:cubicBezTo>
                    <a:lnTo>
                      <a:pt x="2147" y="13698"/>
                    </a:lnTo>
                    <a:cubicBezTo>
                      <a:pt x="2167" y="13757"/>
                      <a:pt x="2225" y="13796"/>
                      <a:pt x="2264" y="13854"/>
                    </a:cubicBezTo>
                    <a:lnTo>
                      <a:pt x="2284" y="13874"/>
                    </a:lnTo>
                    <a:cubicBezTo>
                      <a:pt x="2342" y="13952"/>
                      <a:pt x="2381" y="13991"/>
                      <a:pt x="2440" y="14049"/>
                    </a:cubicBezTo>
                    <a:lnTo>
                      <a:pt x="2459" y="14069"/>
                    </a:lnTo>
                    <a:cubicBezTo>
                      <a:pt x="2537" y="14127"/>
                      <a:pt x="2576" y="14186"/>
                      <a:pt x="2635" y="14244"/>
                    </a:cubicBezTo>
                    <a:cubicBezTo>
                      <a:pt x="2850" y="14479"/>
                      <a:pt x="3103" y="14713"/>
                      <a:pt x="3337" y="14927"/>
                    </a:cubicBezTo>
                    <a:cubicBezTo>
                      <a:pt x="3259" y="14420"/>
                      <a:pt x="3025" y="13854"/>
                      <a:pt x="2752" y="13171"/>
                    </a:cubicBezTo>
                    <a:cubicBezTo>
                      <a:pt x="2342" y="12118"/>
                      <a:pt x="2811" y="12079"/>
                      <a:pt x="3240" y="11240"/>
                    </a:cubicBezTo>
                    <a:cubicBezTo>
                      <a:pt x="3689" y="10420"/>
                      <a:pt x="4469" y="10908"/>
                      <a:pt x="5308" y="9893"/>
                    </a:cubicBezTo>
                    <a:cubicBezTo>
                      <a:pt x="6167" y="8879"/>
                      <a:pt x="5464" y="7942"/>
                      <a:pt x="5796" y="7513"/>
                    </a:cubicBezTo>
                    <a:cubicBezTo>
                      <a:pt x="5863" y="7424"/>
                      <a:pt x="5946" y="7393"/>
                      <a:pt x="6045" y="7393"/>
                    </a:cubicBezTo>
                    <a:cubicBezTo>
                      <a:pt x="6255" y="7393"/>
                      <a:pt x="6536" y="7530"/>
                      <a:pt x="6881" y="7530"/>
                    </a:cubicBezTo>
                    <a:cubicBezTo>
                      <a:pt x="7225" y="7530"/>
                      <a:pt x="7633" y="7394"/>
                      <a:pt x="8098" y="6850"/>
                    </a:cubicBezTo>
                    <a:cubicBezTo>
                      <a:pt x="9210" y="5503"/>
                      <a:pt x="8313" y="4801"/>
                      <a:pt x="7786" y="4176"/>
                    </a:cubicBezTo>
                    <a:cubicBezTo>
                      <a:pt x="7220" y="3533"/>
                      <a:pt x="6674" y="4020"/>
                      <a:pt x="6362" y="2947"/>
                    </a:cubicBezTo>
                    <a:cubicBezTo>
                      <a:pt x="6049" y="1874"/>
                      <a:pt x="4996" y="2089"/>
                      <a:pt x="4508" y="1991"/>
                    </a:cubicBezTo>
                    <a:cubicBezTo>
                      <a:pt x="4020" y="1894"/>
                      <a:pt x="4098" y="1"/>
                      <a:pt x="4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45"/>
              <p:cNvSpPr/>
              <p:nvPr/>
            </p:nvSpPr>
            <p:spPr>
              <a:xfrm>
                <a:off x="991825" y="1931785"/>
                <a:ext cx="330578" cy="1320417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13952" extrusionOk="0">
                    <a:moveTo>
                      <a:pt x="2869" y="1"/>
                    </a:moveTo>
                    <a:cubicBezTo>
                      <a:pt x="2866" y="5"/>
                      <a:pt x="2864" y="9"/>
                      <a:pt x="2862" y="12"/>
                    </a:cubicBezTo>
                    <a:lnTo>
                      <a:pt x="2862" y="12"/>
                    </a:lnTo>
                    <a:cubicBezTo>
                      <a:pt x="2866" y="9"/>
                      <a:pt x="2869" y="6"/>
                      <a:pt x="2869" y="1"/>
                    </a:cubicBezTo>
                    <a:close/>
                    <a:moveTo>
                      <a:pt x="2862" y="12"/>
                    </a:moveTo>
                    <a:cubicBezTo>
                      <a:pt x="2851" y="22"/>
                      <a:pt x="2825" y="25"/>
                      <a:pt x="2810" y="40"/>
                    </a:cubicBezTo>
                    <a:lnTo>
                      <a:pt x="2712" y="138"/>
                    </a:lnTo>
                    <a:lnTo>
                      <a:pt x="2615" y="235"/>
                    </a:lnTo>
                    <a:lnTo>
                      <a:pt x="2537" y="313"/>
                    </a:lnTo>
                    <a:cubicBezTo>
                      <a:pt x="2498" y="372"/>
                      <a:pt x="2420" y="411"/>
                      <a:pt x="2381" y="489"/>
                    </a:cubicBezTo>
                    <a:cubicBezTo>
                      <a:pt x="2381" y="508"/>
                      <a:pt x="2342" y="508"/>
                      <a:pt x="2342" y="528"/>
                    </a:cubicBezTo>
                    <a:cubicBezTo>
                      <a:pt x="2322" y="586"/>
                      <a:pt x="2283" y="625"/>
                      <a:pt x="2225" y="684"/>
                    </a:cubicBezTo>
                    <a:cubicBezTo>
                      <a:pt x="2205" y="703"/>
                      <a:pt x="2186" y="762"/>
                      <a:pt x="2147" y="781"/>
                    </a:cubicBezTo>
                    <a:cubicBezTo>
                      <a:pt x="2108" y="801"/>
                      <a:pt x="2088" y="859"/>
                      <a:pt x="2049" y="879"/>
                    </a:cubicBezTo>
                    <a:cubicBezTo>
                      <a:pt x="2029" y="899"/>
                      <a:pt x="2010" y="957"/>
                      <a:pt x="1990" y="977"/>
                    </a:cubicBezTo>
                    <a:cubicBezTo>
                      <a:pt x="1951" y="996"/>
                      <a:pt x="1932" y="1055"/>
                      <a:pt x="1912" y="1074"/>
                    </a:cubicBezTo>
                    <a:cubicBezTo>
                      <a:pt x="1893" y="1094"/>
                      <a:pt x="1854" y="1152"/>
                      <a:pt x="1834" y="1172"/>
                    </a:cubicBezTo>
                    <a:cubicBezTo>
                      <a:pt x="1815" y="1211"/>
                      <a:pt x="1756" y="1269"/>
                      <a:pt x="1737" y="1308"/>
                    </a:cubicBezTo>
                    <a:cubicBezTo>
                      <a:pt x="1717" y="1347"/>
                      <a:pt x="1698" y="1347"/>
                      <a:pt x="1698" y="1367"/>
                    </a:cubicBezTo>
                    <a:lnTo>
                      <a:pt x="1542" y="1581"/>
                    </a:lnTo>
                    <a:cubicBezTo>
                      <a:pt x="1542" y="1601"/>
                      <a:pt x="1522" y="1640"/>
                      <a:pt x="1503" y="1659"/>
                    </a:cubicBezTo>
                    <a:cubicBezTo>
                      <a:pt x="1464" y="1698"/>
                      <a:pt x="1444" y="1738"/>
                      <a:pt x="1425" y="1777"/>
                    </a:cubicBezTo>
                    <a:cubicBezTo>
                      <a:pt x="1405" y="1796"/>
                      <a:pt x="1366" y="1855"/>
                      <a:pt x="1347" y="1874"/>
                    </a:cubicBezTo>
                    <a:cubicBezTo>
                      <a:pt x="1327" y="1933"/>
                      <a:pt x="1308" y="1952"/>
                      <a:pt x="1269" y="1991"/>
                    </a:cubicBezTo>
                    <a:cubicBezTo>
                      <a:pt x="1269" y="2030"/>
                      <a:pt x="1249" y="2069"/>
                      <a:pt x="1230" y="2089"/>
                    </a:cubicBezTo>
                    <a:cubicBezTo>
                      <a:pt x="1210" y="2147"/>
                      <a:pt x="1171" y="2167"/>
                      <a:pt x="1151" y="2225"/>
                    </a:cubicBezTo>
                    <a:cubicBezTo>
                      <a:pt x="1151" y="2245"/>
                      <a:pt x="1132" y="2284"/>
                      <a:pt x="1112" y="2323"/>
                    </a:cubicBezTo>
                    <a:lnTo>
                      <a:pt x="1034" y="2459"/>
                    </a:lnTo>
                    <a:cubicBezTo>
                      <a:pt x="1034" y="2479"/>
                      <a:pt x="1015" y="2518"/>
                      <a:pt x="1015" y="2537"/>
                    </a:cubicBezTo>
                    <a:cubicBezTo>
                      <a:pt x="1015" y="2557"/>
                      <a:pt x="976" y="2557"/>
                      <a:pt x="976" y="2577"/>
                    </a:cubicBezTo>
                    <a:cubicBezTo>
                      <a:pt x="956" y="2635"/>
                      <a:pt x="937" y="2713"/>
                      <a:pt x="917" y="2752"/>
                    </a:cubicBezTo>
                    <a:cubicBezTo>
                      <a:pt x="917" y="2752"/>
                      <a:pt x="878" y="2772"/>
                      <a:pt x="878" y="2811"/>
                    </a:cubicBezTo>
                    <a:cubicBezTo>
                      <a:pt x="878" y="2830"/>
                      <a:pt x="859" y="2830"/>
                      <a:pt x="859" y="2850"/>
                    </a:cubicBezTo>
                    <a:lnTo>
                      <a:pt x="781" y="3006"/>
                    </a:lnTo>
                    <a:lnTo>
                      <a:pt x="781" y="3025"/>
                    </a:lnTo>
                    <a:cubicBezTo>
                      <a:pt x="761" y="3045"/>
                      <a:pt x="761" y="3103"/>
                      <a:pt x="742" y="3123"/>
                    </a:cubicBezTo>
                    <a:cubicBezTo>
                      <a:pt x="742" y="3162"/>
                      <a:pt x="722" y="3220"/>
                      <a:pt x="683" y="3259"/>
                    </a:cubicBezTo>
                    <a:cubicBezTo>
                      <a:pt x="664" y="3298"/>
                      <a:pt x="664" y="3337"/>
                      <a:pt x="644" y="3357"/>
                    </a:cubicBezTo>
                    <a:cubicBezTo>
                      <a:pt x="644" y="3416"/>
                      <a:pt x="625" y="3455"/>
                      <a:pt x="586" y="3513"/>
                    </a:cubicBezTo>
                    <a:cubicBezTo>
                      <a:pt x="586" y="3533"/>
                      <a:pt x="566" y="3552"/>
                      <a:pt x="566" y="3591"/>
                    </a:cubicBezTo>
                    <a:cubicBezTo>
                      <a:pt x="547" y="3611"/>
                      <a:pt x="547" y="3611"/>
                      <a:pt x="547" y="3630"/>
                    </a:cubicBezTo>
                    <a:cubicBezTo>
                      <a:pt x="547" y="3689"/>
                      <a:pt x="527" y="3747"/>
                      <a:pt x="488" y="3806"/>
                    </a:cubicBezTo>
                    <a:lnTo>
                      <a:pt x="488" y="3825"/>
                    </a:lnTo>
                    <a:cubicBezTo>
                      <a:pt x="488" y="3845"/>
                      <a:pt x="469" y="3884"/>
                      <a:pt x="469" y="3903"/>
                    </a:cubicBezTo>
                    <a:cubicBezTo>
                      <a:pt x="449" y="3942"/>
                      <a:pt x="449" y="4020"/>
                      <a:pt x="430" y="4079"/>
                    </a:cubicBezTo>
                    <a:cubicBezTo>
                      <a:pt x="391" y="4098"/>
                      <a:pt x="391" y="4098"/>
                      <a:pt x="391" y="4118"/>
                    </a:cubicBezTo>
                    <a:cubicBezTo>
                      <a:pt x="391" y="4137"/>
                      <a:pt x="371" y="4176"/>
                      <a:pt x="371" y="4196"/>
                    </a:cubicBezTo>
                    <a:cubicBezTo>
                      <a:pt x="351" y="4235"/>
                      <a:pt x="351" y="4313"/>
                      <a:pt x="332" y="4372"/>
                    </a:cubicBezTo>
                    <a:cubicBezTo>
                      <a:pt x="332" y="4391"/>
                      <a:pt x="293" y="4430"/>
                      <a:pt x="293" y="4469"/>
                    </a:cubicBezTo>
                    <a:cubicBezTo>
                      <a:pt x="273" y="4508"/>
                      <a:pt x="273" y="4586"/>
                      <a:pt x="254" y="4625"/>
                    </a:cubicBezTo>
                    <a:cubicBezTo>
                      <a:pt x="254" y="4684"/>
                      <a:pt x="234" y="4703"/>
                      <a:pt x="234" y="4723"/>
                    </a:cubicBezTo>
                    <a:lnTo>
                      <a:pt x="234" y="4762"/>
                    </a:lnTo>
                    <a:cubicBezTo>
                      <a:pt x="234" y="4820"/>
                      <a:pt x="195" y="4879"/>
                      <a:pt x="195" y="4918"/>
                    </a:cubicBezTo>
                    <a:lnTo>
                      <a:pt x="195" y="4976"/>
                    </a:lnTo>
                    <a:lnTo>
                      <a:pt x="195" y="5055"/>
                    </a:lnTo>
                    <a:cubicBezTo>
                      <a:pt x="195" y="5113"/>
                      <a:pt x="176" y="5172"/>
                      <a:pt x="176" y="5250"/>
                    </a:cubicBezTo>
                    <a:cubicBezTo>
                      <a:pt x="156" y="5269"/>
                      <a:pt x="156" y="5289"/>
                      <a:pt x="156" y="5308"/>
                    </a:cubicBezTo>
                    <a:cubicBezTo>
                      <a:pt x="156" y="5386"/>
                      <a:pt x="137" y="5484"/>
                      <a:pt x="137" y="5562"/>
                    </a:cubicBezTo>
                    <a:lnTo>
                      <a:pt x="137" y="5659"/>
                    </a:lnTo>
                    <a:cubicBezTo>
                      <a:pt x="137" y="5737"/>
                      <a:pt x="98" y="5776"/>
                      <a:pt x="98" y="5854"/>
                    </a:cubicBezTo>
                    <a:lnTo>
                      <a:pt x="98" y="5952"/>
                    </a:lnTo>
                    <a:cubicBezTo>
                      <a:pt x="78" y="5991"/>
                      <a:pt x="78" y="6069"/>
                      <a:pt x="78" y="6108"/>
                    </a:cubicBezTo>
                    <a:lnTo>
                      <a:pt x="78" y="6186"/>
                    </a:lnTo>
                    <a:lnTo>
                      <a:pt x="78" y="6225"/>
                    </a:lnTo>
                    <a:lnTo>
                      <a:pt x="78" y="6420"/>
                    </a:lnTo>
                    <a:lnTo>
                      <a:pt x="78" y="6459"/>
                    </a:lnTo>
                    <a:cubicBezTo>
                      <a:pt x="78" y="6479"/>
                      <a:pt x="59" y="6479"/>
                      <a:pt x="0" y="6596"/>
                    </a:cubicBezTo>
                    <a:lnTo>
                      <a:pt x="0" y="6869"/>
                    </a:lnTo>
                    <a:lnTo>
                      <a:pt x="0" y="7123"/>
                    </a:lnTo>
                    <a:lnTo>
                      <a:pt x="0" y="7201"/>
                    </a:lnTo>
                    <a:lnTo>
                      <a:pt x="0" y="7357"/>
                    </a:lnTo>
                    <a:lnTo>
                      <a:pt x="0" y="7415"/>
                    </a:lnTo>
                    <a:lnTo>
                      <a:pt x="0" y="7454"/>
                    </a:lnTo>
                    <a:lnTo>
                      <a:pt x="0" y="7611"/>
                    </a:lnTo>
                    <a:lnTo>
                      <a:pt x="0" y="7708"/>
                    </a:lnTo>
                    <a:cubicBezTo>
                      <a:pt x="20" y="7747"/>
                      <a:pt x="20" y="7806"/>
                      <a:pt x="20" y="7845"/>
                    </a:cubicBezTo>
                    <a:lnTo>
                      <a:pt x="20" y="7942"/>
                    </a:lnTo>
                    <a:cubicBezTo>
                      <a:pt x="20" y="8001"/>
                      <a:pt x="59" y="8040"/>
                      <a:pt x="59" y="8098"/>
                    </a:cubicBezTo>
                    <a:cubicBezTo>
                      <a:pt x="78" y="8118"/>
                      <a:pt x="78" y="8157"/>
                      <a:pt x="78" y="8196"/>
                    </a:cubicBezTo>
                    <a:cubicBezTo>
                      <a:pt x="78" y="8235"/>
                      <a:pt x="98" y="8293"/>
                      <a:pt x="98" y="8332"/>
                    </a:cubicBezTo>
                    <a:cubicBezTo>
                      <a:pt x="117" y="8352"/>
                      <a:pt x="117" y="8411"/>
                      <a:pt x="117" y="8430"/>
                    </a:cubicBezTo>
                    <a:cubicBezTo>
                      <a:pt x="117" y="8489"/>
                      <a:pt x="156" y="8528"/>
                      <a:pt x="156" y="8586"/>
                    </a:cubicBezTo>
                    <a:cubicBezTo>
                      <a:pt x="156" y="8606"/>
                      <a:pt x="176" y="8645"/>
                      <a:pt x="176" y="8684"/>
                    </a:cubicBezTo>
                    <a:cubicBezTo>
                      <a:pt x="176" y="8723"/>
                      <a:pt x="195" y="8781"/>
                      <a:pt x="195" y="8820"/>
                    </a:cubicBezTo>
                    <a:lnTo>
                      <a:pt x="195" y="8879"/>
                    </a:lnTo>
                    <a:lnTo>
                      <a:pt x="195" y="8918"/>
                    </a:lnTo>
                    <a:cubicBezTo>
                      <a:pt x="215" y="8976"/>
                      <a:pt x="215" y="9035"/>
                      <a:pt x="254" y="9093"/>
                    </a:cubicBezTo>
                    <a:cubicBezTo>
                      <a:pt x="273" y="9093"/>
                      <a:pt x="273" y="9113"/>
                      <a:pt x="273" y="9132"/>
                    </a:cubicBezTo>
                    <a:cubicBezTo>
                      <a:pt x="312" y="9308"/>
                      <a:pt x="371" y="9484"/>
                      <a:pt x="410" y="9620"/>
                    </a:cubicBezTo>
                    <a:cubicBezTo>
                      <a:pt x="449" y="9659"/>
                      <a:pt x="449" y="9659"/>
                      <a:pt x="449" y="9679"/>
                    </a:cubicBezTo>
                    <a:cubicBezTo>
                      <a:pt x="469" y="9757"/>
                      <a:pt x="488" y="9796"/>
                      <a:pt x="508" y="9874"/>
                    </a:cubicBezTo>
                    <a:cubicBezTo>
                      <a:pt x="508" y="9893"/>
                      <a:pt x="547" y="9913"/>
                      <a:pt x="547" y="9952"/>
                    </a:cubicBezTo>
                    <a:cubicBezTo>
                      <a:pt x="547" y="10010"/>
                      <a:pt x="566" y="10069"/>
                      <a:pt x="586" y="10108"/>
                    </a:cubicBezTo>
                    <a:lnTo>
                      <a:pt x="586" y="10147"/>
                    </a:lnTo>
                    <a:cubicBezTo>
                      <a:pt x="586" y="10167"/>
                      <a:pt x="625" y="10167"/>
                      <a:pt x="625" y="10186"/>
                    </a:cubicBezTo>
                    <a:cubicBezTo>
                      <a:pt x="625" y="10245"/>
                      <a:pt x="644" y="10284"/>
                      <a:pt x="664" y="10342"/>
                    </a:cubicBezTo>
                    <a:cubicBezTo>
                      <a:pt x="664" y="10362"/>
                      <a:pt x="683" y="10381"/>
                      <a:pt x="683" y="10420"/>
                    </a:cubicBezTo>
                    <a:lnTo>
                      <a:pt x="761" y="10557"/>
                    </a:lnTo>
                    <a:cubicBezTo>
                      <a:pt x="761" y="10576"/>
                      <a:pt x="781" y="10615"/>
                      <a:pt x="781" y="10635"/>
                    </a:cubicBezTo>
                    <a:lnTo>
                      <a:pt x="859" y="10771"/>
                    </a:lnTo>
                    <a:cubicBezTo>
                      <a:pt x="859" y="10810"/>
                      <a:pt x="878" y="10810"/>
                      <a:pt x="878" y="10830"/>
                    </a:cubicBezTo>
                    <a:lnTo>
                      <a:pt x="878" y="10849"/>
                    </a:lnTo>
                    <a:cubicBezTo>
                      <a:pt x="917" y="10928"/>
                      <a:pt x="937" y="10967"/>
                      <a:pt x="956" y="11025"/>
                    </a:cubicBezTo>
                    <a:cubicBezTo>
                      <a:pt x="956" y="11025"/>
                      <a:pt x="976" y="11045"/>
                      <a:pt x="976" y="11064"/>
                    </a:cubicBezTo>
                    <a:cubicBezTo>
                      <a:pt x="1034" y="11123"/>
                      <a:pt x="1054" y="11201"/>
                      <a:pt x="1073" y="11240"/>
                    </a:cubicBezTo>
                    <a:lnTo>
                      <a:pt x="1073" y="11259"/>
                    </a:lnTo>
                    <a:lnTo>
                      <a:pt x="1073" y="11298"/>
                    </a:lnTo>
                    <a:cubicBezTo>
                      <a:pt x="1230" y="11552"/>
                      <a:pt x="1405" y="11845"/>
                      <a:pt x="1600" y="12118"/>
                    </a:cubicBezTo>
                    <a:lnTo>
                      <a:pt x="1620" y="12137"/>
                    </a:lnTo>
                    <a:cubicBezTo>
                      <a:pt x="1659" y="12196"/>
                      <a:pt x="1698" y="12274"/>
                      <a:pt x="1737" y="12313"/>
                    </a:cubicBezTo>
                    <a:lnTo>
                      <a:pt x="1756" y="12332"/>
                    </a:lnTo>
                    <a:cubicBezTo>
                      <a:pt x="1815" y="12410"/>
                      <a:pt x="1834" y="12469"/>
                      <a:pt x="1893" y="12508"/>
                    </a:cubicBezTo>
                    <a:cubicBezTo>
                      <a:pt x="1912" y="12508"/>
                      <a:pt x="1912" y="12528"/>
                      <a:pt x="1912" y="12528"/>
                    </a:cubicBezTo>
                    <a:lnTo>
                      <a:pt x="1912" y="12567"/>
                    </a:lnTo>
                    <a:cubicBezTo>
                      <a:pt x="1951" y="12606"/>
                      <a:pt x="1990" y="12664"/>
                      <a:pt x="2029" y="12703"/>
                    </a:cubicBezTo>
                    <a:lnTo>
                      <a:pt x="2049" y="12723"/>
                    </a:lnTo>
                    <a:cubicBezTo>
                      <a:pt x="2088" y="12781"/>
                      <a:pt x="2127" y="12820"/>
                      <a:pt x="2186" y="12879"/>
                    </a:cubicBezTo>
                    <a:lnTo>
                      <a:pt x="2205" y="12898"/>
                    </a:lnTo>
                    <a:cubicBezTo>
                      <a:pt x="2244" y="12976"/>
                      <a:pt x="2303" y="13015"/>
                      <a:pt x="2342" y="13074"/>
                    </a:cubicBezTo>
                    <a:lnTo>
                      <a:pt x="2381" y="13093"/>
                    </a:lnTo>
                    <a:cubicBezTo>
                      <a:pt x="2439" y="13152"/>
                      <a:pt x="2498" y="13210"/>
                      <a:pt x="2537" y="13269"/>
                    </a:cubicBezTo>
                    <a:cubicBezTo>
                      <a:pt x="2790" y="13503"/>
                      <a:pt x="3025" y="13737"/>
                      <a:pt x="3278" y="13952"/>
                    </a:cubicBezTo>
                    <a:cubicBezTo>
                      <a:pt x="3200" y="13445"/>
                      <a:pt x="2966" y="12879"/>
                      <a:pt x="2693" y="12196"/>
                    </a:cubicBezTo>
                    <a:cubicBezTo>
                      <a:pt x="2283" y="11142"/>
                      <a:pt x="2732" y="11103"/>
                      <a:pt x="3181" y="10264"/>
                    </a:cubicBezTo>
                    <a:cubicBezTo>
                      <a:pt x="3278" y="10089"/>
                      <a:pt x="3376" y="9971"/>
                      <a:pt x="3493" y="9893"/>
                    </a:cubicBezTo>
                    <a:cubicBezTo>
                      <a:pt x="2400" y="8372"/>
                      <a:pt x="1737" y="6479"/>
                      <a:pt x="1737" y="4469"/>
                    </a:cubicBezTo>
                    <a:cubicBezTo>
                      <a:pt x="1737" y="2854"/>
                      <a:pt x="2144" y="1356"/>
                      <a:pt x="2862" y="12"/>
                    </a:cubicBezTo>
                    <a:close/>
                  </a:path>
                </a:pathLst>
              </a:custGeom>
              <a:solidFill>
                <a:srgbClr val="052E3A">
                  <a:alpha val="213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45"/>
              <p:cNvSpPr/>
              <p:nvPr/>
            </p:nvSpPr>
            <p:spPr>
              <a:xfrm>
                <a:off x="2044289" y="1917021"/>
                <a:ext cx="733271" cy="1108045"/>
              </a:xfrm>
              <a:custGeom>
                <a:avLst/>
                <a:gdLst/>
                <a:ahLst/>
                <a:cxnLst/>
                <a:rect l="l" t="t" r="r" b="b"/>
                <a:pathLst>
                  <a:path w="7748" h="11708" extrusionOk="0">
                    <a:moveTo>
                      <a:pt x="4781" y="1"/>
                    </a:moveTo>
                    <a:cubicBezTo>
                      <a:pt x="4567" y="625"/>
                      <a:pt x="4157" y="1328"/>
                      <a:pt x="3338" y="1542"/>
                    </a:cubicBezTo>
                    <a:cubicBezTo>
                      <a:pt x="1855" y="1933"/>
                      <a:pt x="1" y="2889"/>
                      <a:pt x="703" y="4040"/>
                    </a:cubicBezTo>
                    <a:cubicBezTo>
                      <a:pt x="946" y="4431"/>
                      <a:pt x="1189" y="4521"/>
                      <a:pt x="1459" y="4521"/>
                    </a:cubicBezTo>
                    <a:cubicBezTo>
                      <a:pt x="1690" y="4521"/>
                      <a:pt x="1941" y="4455"/>
                      <a:pt x="2229" y="4455"/>
                    </a:cubicBezTo>
                    <a:cubicBezTo>
                      <a:pt x="2575" y="4455"/>
                      <a:pt x="2974" y="4551"/>
                      <a:pt x="3455" y="4976"/>
                    </a:cubicBezTo>
                    <a:cubicBezTo>
                      <a:pt x="4781" y="6167"/>
                      <a:pt x="2967" y="6713"/>
                      <a:pt x="4059" y="7767"/>
                    </a:cubicBezTo>
                    <a:cubicBezTo>
                      <a:pt x="4294" y="7989"/>
                      <a:pt x="4501" y="8072"/>
                      <a:pt x="4687" y="8072"/>
                    </a:cubicBezTo>
                    <a:cubicBezTo>
                      <a:pt x="5253" y="8072"/>
                      <a:pt x="5634" y="7304"/>
                      <a:pt x="6044" y="7304"/>
                    </a:cubicBezTo>
                    <a:cubicBezTo>
                      <a:pt x="6129" y="7304"/>
                      <a:pt x="6214" y="7337"/>
                      <a:pt x="6303" y="7415"/>
                    </a:cubicBezTo>
                    <a:cubicBezTo>
                      <a:pt x="6928" y="8020"/>
                      <a:pt x="7084" y="9464"/>
                      <a:pt x="6420" y="11708"/>
                    </a:cubicBezTo>
                    <a:cubicBezTo>
                      <a:pt x="7279" y="10303"/>
                      <a:pt x="7747" y="8645"/>
                      <a:pt x="7747" y="6889"/>
                    </a:cubicBezTo>
                    <a:cubicBezTo>
                      <a:pt x="7747" y="4176"/>
                      <a:pt x="6596" y="1757"/>
                      <a:pt x="47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45"/>
              <p:cNvSpPr/>
              <p:nvPr/>
            </p:nvSpPr>
            <p:spPr>
              <a:xfrm>
                <a:off x="1663941" y="2486358"/>
                <a:ext cx="688885" cy="731094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7725" extrusionOk="0">
                    <a:moveTo>
                      <a:pt x="4341" y="1"/>
                    </a:moveTo>
                    <a:cubicBezTo>
                      <a:pt x="4027" y="1"/>
                      <a:pt x="3675" y="188"/>
                      <a:pt x="3298" y="580"/>
                    </a:cubicBezTo>
                    <a:cubicBezTo>
                      <a:pt x="2303" y="1594"/>
                      <a:pt x="1913" y="599"/>
                      <a:pt x="1054" y="1887"/>
                    </a:cubicBezTo>
                    <a:cubicBezTo>
                      <a:pt x="215" y="3175"/>
                      <a:pt x="1" y="3546"/>
                      <a:pt x="1054" y="4033"/>
                    </a:cubicBezTo>
                    <a:cubicBezTo>
                      <a:pt x="2108" y="4521"/>
                      <a:pt x="3493" y="4424"/>
                      <a:pt x="3142" y="5711"/>
                    </a:cubicBezTo>
                    <a:cubicBezTo>
                      <a:pt x="2899" y="6671"/>
                      <a:pt x="2781" y="7724"/>
                      <a:pt x="3306" y="7724"/>
                    </a:cubicBezTo>
                    <a:cubicBezTo>
                      <a:pt x="3497" y="7724"/>
                      <a:pt x="3772" y="7585"/>
                      <a:pt x="4157" y="7253"/>
                    </a:cubicBezTo>
                    <a:cubicBezTo>
                      <a:pt x="5581" y="6004"/>
                      <a:pt x="7278" y="5672"/>
                      <a:pt x="6635" y="3838"/>
                    </a:cubicBezTo>
                    <a:cubicBezTo>
                      <a:pt x="5971" y="2024"/>
                      <a:pt x="5542" y="1438"/>
                      <a:pt x="5542" y="1438"/>
                    </a:cubicBezTo>
                    <a:cubicBezTo>
                      <a:pt x="5275" y="505"/>
                      <a:pt x="4858" y="1"/>
                      <a:pt x="43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45"/>
              <p:cNvSpPr/>
              <p:nvPr/>
            </p:nvSpPr>
            <p:spPr>
              <a:xfrm>
                <a:off x="2209810" y="3011310"/>
                <a:ext cx="259219" cy="258556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732" extrusionOk="0">
                    <a:moveTo>
                      <a:pt x="2476" y="0"/>
                    </a:moveTo>
                    <a:cubicBezTo>
                      <a:pt x="2278" y="0"/>
                      <a:pt x="1972" y="237"/>
                      <a:pt x="1784" y="613"/>
                    </a:cubicBezTo>
                    <a:cubicBezTo>
                      <a:pt x="1452" y="1316"/>
                      <a:pt x="964" y="1706"/>
                      <a:pt x="964" y="1706"/>
                    </a:cubicBezTo>
                    <a:cubicBezTo>
                      <a:pt x="332" y="2193"/>
                      <a:pt x="1" y="2731"/>
                      <a:pt x="512" y="2731"/>
                    </a:cubicBezTo>
                    <a:cubicBezTo>
                      <a:pt x="553" y="2731"/>
                      <a:pt x="600" y="2728"/>
                      <a:pt x="652" y="2720"/>
                    </a:cubicBezTo>
                    <a:cubicBezTo>
                      <a:pt x="1374" y="2584"/>
                      <a:pt x="2310" y="1491"/>
                      <a:pt x="2603" y="594"/>
                    </a:cubicBezTo>
                    <a:cubicBezTo>
                      <a:pt x="2739" y="177"/>
                      <a:pt x="2648" y="0"/>
                      <a:pt x="2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45"/>
              <p:cNvSpPr/>
              <p:nvPr/>
            </p:nvSpPr>
            <p:spPr>
              <a:xfrm>
                <a:off x="1628830" y="1682511"/>
                <a:ext cx="543044" cy="191362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2022" extrusionOk="0">
                    <a:moveTo>
                      <a:pt x="2693" y="1"/>
                    </a:moveTo>
                    <a:cubicBezTo>
                      <a:pt x="1757" y="1"/>
                      <a:pt x="859" y="137"/>
                      <a:pt x="1" y="391"/>
                    </a:cubicBezTo>
                    <a:cubicBezTo>
                      <a:pt x="196" y="567"/>
                      <a:pt x="450" y="703"/>
                      <a:pt x="664" y="820"/>
                    </a:cubicBezTo>
                    <a:cubicBezTo>
                      <a:pt x="1351" y="1190"/>
                      <a:pt x="1020" y="2022"/>
                      <a:pt x="1682" y="2022"/>
                    </a:cubicBezTo>
                    <a:cubicBezTo>
                      <a:pt x="1753" y="2022"/>
                      <a:pt x="1836" y="2012"/>
                      <a:pt x="1933" y="1991"/>
                    </a:cubicBezTo>
                    <a:cubicBezTo>
                      <a:pt x="2624" y="1842"/>
                      <a:pt x="2816" y="1711"/>
                      <a:pt x="3204" y="1711"/>
                    </a:cubicBezTo>
                    <a:cubicBezTo>
                      <a:pt x="3373" y="1711"/>
                      <a:pt x="3580" y="1737"/>
                      <a:pt x="3884" y="1796"/>
                    </a:cubicBezTo>
                    <a:cubicBezTo>
                      <a:pt x="3993" y="1817"/>
                      <a:pt x="4094" y="1826"/>
                      <a:pt x="4188" y="1826"/>
                    </a:cubicBezTo>
                    <a:cubicBezTo>
                      <a:pt x="4979" y="1826"/>
                      <a:pt x="5249" y="1134"/>
                      <a:pt x="5737" y="489"/>
                    </a:cubicBezTo>
                    <a:cubicBezTo>
                      <a:pt x="4781" y="176"/>
                      <a:pt x="3767" y="1"/>
                      <a:pt x="2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45"/>
              <p:cNvSpPr/>
              <p:nvPr/>
            </p:nvSpPr>
            <p:spPr>
              <a:xfrm>
                <a:off x="1571575" y="3269859"/>
                <a:ext cx="358402" cy="189185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1999" extrusionOk="0">
                    <a:moveTo>
                      <a:pt x="2394" y="0"/>
                    </a:moveTo>
                    <a:cubicBezTo>
                      <a:pt x="2150" y="0"/>
                      <a:pt x="1928" y="202"/>
                      <a:pt x="1757" y="535"/>
                    </a:cubicBezTo>
                    <a:cubicBezTo>
                      <a:pt x="1573" y="884"/>
                      <a:pt x="1415" y="982"/>
                      <a:pt x="1249" y="982"/>
                    </a:cubicBezTo>
                    <a:cubicBezTo>
                      <a:pt x="1062" y="982"/>
                      <a:pt x="864" y="858"/>
                      <a:pt x="606" y="827"/>
                    </a:cubicBezTo>
                    <a:cubicBezTo>
                      <a:pt x="598" y="827"/>
                      <a:pt x="590" y="827"/>
                      <a:pt x="582" y="827"/>
                    </a:cubicBezTo>
                    <a:cubicBezTo>
                      <a:pt x="341" y="827"/>
                      <a:pt x="171" y="1110"/>
                      <a:pt x="1" y="1393"/>
                    </a:cubicBezTo>
                    <a:cubicBezTo>
                      <a:pt x="1055" y="1784"/>
                      <a:pt x="2167" y="1998"/>
                      <a:pt x="3377" y="1998"/>
                    </a:cubicBezTo>
                    <a:lnTo>
                      <a:pt x="3786" y="1998"/>
                    </a:lnTo>
                    <a:cubicBezTo>
                      <a:pt x="3669" y="1842"/>
                      <a:pt x="3533" y="1569"/>
                      <a:pt x="3377" y="1159"/>
                    </a:cubicBezTo>
                    <a:cubicBezTo>
                      <a:pt x="3058" y="335"/>
                      <a:pt x="2709" y="0"/>
                      <a:pt x="2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9" name="Google Shape;1229;p45"/>
            <p:cNvSpPr/>
            <p:nvPr/>
          </p:nvSpPr>
          <p:spPr>
            <a:xfrm rot="-1389276">
              <a:off x="-1299612" y="1933746"/>
              <a:ext cx="5856910" cy="1804153"/>
            </a:xfrm>
            <a:custGeom>
              <a:avLst/>
              <a:gdLst/>
              <a:ahLst/>
              <a:cxnLst/>
              <a:rect l="l" t="t" r="r" b="b"/>
              <a:pathLst>
                <a:path w="57561" h="17731" extrusionOk="0">
                  <a:moveTo>
                    <a:pt x="31512" y="92"/>
                  </a:moveTo>
                  <a:cubicBezTo>
                    <a:pt x="38049" y="92"/>
                    <a:pt x="44097" y="775"/>
                    <a:pt x="48839" y="2062"/>
                  </a:cubicBezTo>
                  <a:cubicBezTo>
                    <a:pt x="54263" y="3565"/>
                    <a:pt x="57326" y="5653"/>
                    <a:pt x="57385" y="7975"/>
                  </a:cubicBezTo>
                  <a:cubicBezTo>
                    <a:pt x="57560" y="12774"/>
                    <a:pt x="44839" y="17087"/>
                    <a:pt x="29054" y="17613"/>
                  </a:cubicBezTo>
                  <a:cubicBezTo>
                    <a:pt x="28067" y="17643"/>
                    <a:pt x="27087" y="17658"/>
                    <a:pt x="26118" y="17658"/>
                  </a:cubicBezTo>
                  <a:cubicBezTo>
                    <a:pt x="19556" y="17658"/>
                    <a:pt x="13463" y="16974"/>
                    <a:pt x="8703" y="15682"/>
                  </a:cubicBezTo>
                  <a:cubicBezTo>
                    <a:pt x="3279" y="14199"/>
                    <a:pt x="215" y="12092"/>
                    <a:pt x="157" y="9770"/>
                  </a:cubicBezTo>
                  <a:cubicBezTo>
                    <a:pt x="1" y="4950"/>
                    <a:pt x="12703" y="638"/>
                    <a:pt x="28488" y="150"/>
                  </a:cubicBezTo>
                  <a:cubicBezTo>
                    <a:pt x="29522" y="111"/>
                    <a:pt x="30517" y="92"/>
                    <a:pt x="31512" y="92"/>
                  </a:cubicBezTo>
                  <a:close/>
                  <a:moveTo>
                    <a:pt x="31601" y="1"/>
                  </a:moveTo>
                  <a:cubicBezTo>
                    <a:pt x="30573" y="1"/>
                    <a:pt x="29534" y="18"/>
                    <a:pt x="28488" y="53"/>
                  </a:cubicBezTo>
                  <a:cubicBezTo>
                    <a:pt x="20839" y="287"/>
                    <a:pt x="13659" y="1438"/>
                    <a:pt x="8293" y="3272"/>
                  </a:cubicBezTo>
                  <a:cubicBezTo>
                    <a:pt x="2908" y="5087"/>
                    <a:pt x="1" y="7409"/>
                    <a:pt x="59" y="9770"/>
                  </a:cubicBezTo>
                  <a:cubicBezTo>
                    <a:pt x="118" y="12150"/>
                    <a:pt x="3201" y="14257"/>
                    <a:pt x="8683" y="15760"/>
                  </a:cubicBezTo>
                  <a:cubicBezTo>
                    <a:pt x="13425" y="17047"/>
                    <a:pt x="19493" y="17730"/>
                    <a:pt x="26029" y="17730"/>
                  </a:cubicBezTo>
                  <a:cubicBezTo>
                    <a:pt x="27024" y="17730"/>
                    <a:pt x="28059" y="17691"/>
                    <a:pt x="29073" y="17672"/>
                  </a:cubicBezTo>
                  <a:cubicBezTo>
                    <a:pt x="36722" y="17438"/>
                    <a:pt x="43902" y="16287"/>
                    <a:pt x="49268" y="14452"/>
                  </a:cubicBezTo>
                  <a:cubicBezTo>
                    <a:pt x="54634" y="12638"/>
                    <a:pt x="57560" y="10316"/>
                    <a:pt x="57482" y="7955"/>
                  </a:cubicBezTo>
                  <a:cubicBezTo>
                    <a:pt x="57424" y="5575"/>
                    <a:pt x="54341" y="3467"/>
                    <a:pt x="48858" y="1965"/>
                  </a:cubicBezTo>
                  <a:cubicBezTo>
                    <a:pt x="44142" y="685"/>
                    <a:pt x="38088" y="1"/>
                    <a:pt x="316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5"/>
            <p:cNvSpPr/>
            <p:nvPr/>
          </p:nvSpPr>
          <p:spPr>
            <a:xfrm rot="-1366029">
              <a:off x="-2085668" y="1694056"/>
              <a:ext cx="7428861" cy="2537137"/>
            </a:xfrm>
            <a:custGeom>
              <a:avLst/>
              <a:gdLst/>
              <a:ahLst/>
              <a:cxnLst/>
              <a:rect l="l" t="t" r="r" b="b"/>
              <a:pathLst>
                <a:path w="75570" h="25809" extrusionOk="0">
                  <a:moveTo>
                    <a:pt x="53443" y="92"/>
                  </a:moveTo>
                  <a:cubicBezTo>
                    <a:pt x="65619" y="92"/>
                    <a:pt x="74321" y="2570"/>
                    <a:pt x="75004" y="6940"/>
                  </a:cubicBezTo>
                  <a:cubicBezTo>
                    <a:pt x="75492" y="9965"/>
                    <a:pt x="72097" y="13418"/>
                    <a:pt x="65424" y="16696"/>
                  </a:cubicBezTo>
                  <a:cubicBezTo>
                    <a:pt x="58712" y="19994"/>
                    <a:pt x="49580" y="22667"/>
                    <a:pt x="39629" y="24247"/>
                  </a:cubicBezTo>
                  <a:cubicBezTo>
                    <a:pt x="33405" y="25262"/>
                    <a:pt x="27454" y="25711"/>
                    <a:pt x="22147" y="25711"/>
                  </a:cubicBezTo>
                  <a:cubicBezTo>
                    <a:pt x="10010" y="25711"/>
                    <a:pt x="1308" y="23233"/>
                    <a:pt x="606" y="18862"/>
                  </a:cubicBezTo>
                  <a:cubicBezTo>
                    <a:pt x="118" y="15838"/>
                    <a:pt x="3493" y="12384"/>
                    <a:pt x="10186" y="9106"/>
                  </a:cubicBezTo>
                  <a:cubicBezTo>
                    <a:pt x="16898" y="5809"/>
                    <a:pt x="26029" y="3136"/>
                    <a:pt x="35980" y="1555"/>
                  </a:cubicBezTo>
                  <a:cubicBezTo>
                    <a:pt x="42205" y="541"/>
                    <a:pt x="48156" y="92"/>
                    <a:pt x="53443" y="92"/>
                  </a:cubicBezTo>
                  <a:close/>
                  <a:moveTo>
                    <a:pt x="53399" y="0"/>
                  </a:moveTo>
                  <a:cubicBezTo>
                    <a:pt x="48008" y="0"/>
                    <a:pt x="42058" y="497"/>
                    <a:pt x="35961" y="1477"/>
                  </a:cubicBezTo>
                  <a:cubicBezTo>
                    <a:pt x="25990" y="3058"/>
                    <a:pt x="16820" y="5731"/>
                    <a:pt x="10127" y="9028"/>
                  </a:cubicBezTo>
                  <a:cubicBezTo>
                    <a:pt x="3415" y="12326"/>
                    <a:pt x="1" y="15818"/>
                    <a:pt x="488" y="18882"/>
                  </a:cubicBezTo>
                  <a:cubicBezTo>
                    <a:pt x="976" y="21965"/>
                    <a:pt x="5347" y="24208"/>
                    <a:pt x="12742" y="25223"/>
                  </a:cubicBezTo>
                  <a:cubicBezTo>
                    <a:pt x="15591" y="25613"/>
                    <a:pt x="18771" y="25808"/>
                    <a:pt x="22147" y="25808"/>
                  </a:cubicBezTo>
                  <a:cubicBezTo>
                    <a:pt x="27571" y="25808"/>
                    <a:pt x="33522" y="25301"/>
                    <a:pt x="39629" y="24345"/>
                  </a:cubicBezTo>
                  <a:cubicBezTo>
                    <a:pt x="49600" y="22765"/>
                    <a:pt x="58770" y="20091"/>
                    <a:pt x="65443" y="16794"/>
                  </a:cubicBezTo>
                  <a:cubicBezTo>
                    <a:pt x="72155" y="13496"/>
                    <a:pt x="75570" y="10004"/>
                    <a:pt x="75082" y="6940"/>
                  </a:cubicBezTo>
                  <a:cubicBezTo>
                    <a:pt x="74594" y="3858"/>
                    <a:pt x="70224" y="1614"/>
                    <a:pt x="62848" y="599"/>
                  </a:cubicBezTo>
                  <a:cubicBezTo>
                    <a:pt x="59991" y="199"/>
                    <a:pt x="56807" y="0"/>
                    <a:pt x="533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5"/>
            <p:cNvSpPr/>
            <p:nvPr/>
          </p:nvSpPr>
          <p:spPr>
            <a:xfrm rot="-1389221">
              <a:off x="339877" y="2551855"/>
              <a:ext cx="2685617" cy="849810"/>
            </a:xfrm>
            <a:custGeom>
              <a:avLst/>
              <a:gdLst/>
              <a:ahLst/>
              <a:cxnLst/>
              <a:rect l="l" t="t" r="r" b="b"/>
              <a:pathLst>
                <a:path w="22264" h="7045" extrusionOk="0">
                  <a:moveTo>
                    <a:pt x="4390" y="1"/>
                  </a:moveTo>
                  <a:cubicBezTo>
                    <a:pt x="4137" y="20"/>
                    <a:pt x="3883" y="79"/>
                    <a:pt x="3649" y="118"/>
                  </a:cubicBezTo>
                  <a:cubicBezTo>
                    <a:pt x="1483" y="547"/>
                    <a:pt x="234" y="1249"/>
                    <a:pt x="137" y="2166"/>
                  </a:cubicBezTo>
                  <a:cubicBezTo>
                    <a:pt x="39" y="3103"/>
                    <a:pt x="1093" y="4078"/>
                    <a:pt x="3122" y="4957"/>
                  </a:cubicBezTo>
                  <a:cubicBezTo>
                    <a:pt x="5112" y="5835"/>
                    <a:pt x="7844" y="6498"/>
                    <a:pt x="10771" y="6830"/>
                  </a:cubicBezTo>
                  <a:cubicBezTo>
                    <a:pt x="12098" y="6986"/>
                    <a:pt x="13405" y="7044"/>
                    <a:pt x="14634" y="7044"/>
                  </a:cubicBezTo>
                  <a:cubicBezTo>
                    <a:pt x="16117" y="7044"/>
                    <a:pt x="17483" y="6927"/>
                    <a:pt x="18673" y="6713"/>
                  </a:cubicBezTo>
                  <a:cubicBezTo>
                    <a:pt x="20858" y="6303"/>
                    <a:pt x="22088" y="5581"/>
                    <a:pt x="22185" y="4664"/>
                  </a:cubicBezTo>
                  <a:cubicBezTo>
                    <a:pt x="22263" y="3727"/>
                    <a:pt x="21210" y="2732"/>
                    <a:pt x="19200" y="1854"/>
                  </a:cubicBezTo>
                  <a:cubicBezTo>
                    <a:pt x="18751" y="1659"/>
                    <a:pt x="18263" y="1483"/>
                    <a:pt x="17756" y="1327"/>
                  </a:cubicBezTo>
                  <a:lnTo>
                    <a:pt x="17756" y="1327"/>
                  </a:lnTo>
                  <a:cubicBezTo>
                    <a:pt x="17756" y="1347"/>
                    <a:pt x="17756" y="1386"/>
                    <a:pt x="17776" y="1425"/>
                  </a:cubicBezTo>
                  <a:cubicBezTo>
                    <a:pt x="18263" y="1581"/>
                    <a:pt x="18732" y="1757"/>
                    <a:pt x="19161" y="1952"/>
                  </a:cubicBezTo>
                  <a:cubicBezTo>
                    <a:pt x="21151" y="2810"/>
                    <a:pt x="22185" y="3786"/>
                    <a:pt x="22088" y="4664"/>
                  </a:cubicBezTo>
                  <a:cubicBezTo>
                    <a:pt x="21990" y="5542"/>
                    <a:pt x="20780" y="6244"/>
                    <a:pt x="18634" y="6635"/>
                  </a:cubicBezTo>
                  <a:cubicBezTo>
                    <a:pt x="17459" y="6848"/>
                    <a:pt x="16092" y="6956"/>
                    <a:pt x="14615" y="6956"/>
                  </a:cubicBezTo>
                  <a:cubicBezTo>
                    <a:pt x="13393" y="6956"/>
                    <a:pt x="12096" y="6882"/>
                    <a:pt x="10771" y="6732"/>
                  </a:cubicBezTo>
                  <a:cubicBezTo>
                    <a:pt x="4742" y="6049"/>
                    <a:pt x="0" y="4000"/>
                    <a:pt x="215" y="2166"/>
                  </a:cubicBezTo>
                  <a:cubicBezTo>
                    <a:pt x="332" y="1152"/>
                    <a:pt x="1951" y="410"/>
                    <a:pt x="4410" y="79"/>
                  </a:cubicBezTo>
                  <a:cubicBezTo>
                    <a:pt x="4410" y="59"/>
                    <a:pt x="4390" y="20"/>
                    <a:pt x="43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32" name="Google Shape;1232;p45"/>
          <p:cNvGrpSpPr/>
          <p:nvPr/>
        </p:nvGrpSpPr>
        <p:grpSpPr>
          <a:xfrm>
            <a:off x="1213583" y="2324138"/>
            <a:ext cx="5100508" cy="3893604"/>
            <a:chOff x="1880577" y="-4241474"/>
            <a:chExt cx="13181878" cy="10062727"/>
          </a:xfrm>
        </p:grpSpPr>
        <p:sp>
          <p:nvSpPr>
            <p:cNvPr id="1233" name="Google Shape;1233;p45"/>
            <p:cNvSpPr/>
            <p:nvPr/>
          </p:nvSpPr>
          <p:spPr>
            <a:xfrm>
              <a:off x="9866545" y="3988184"/>
              <a:ext cx="3442573" cy="1796562"/>
            </a:xfrm>
            <a:custGeom>
              <a:avLst/>
              <a:gdLst/>
              <a:ahLst/>
              <a:cxnLst/>
              <a:rect l="l" t="t" r="r" b="b"/>
              <a:pathLst>
                <a:path w="63071" h="33931" extrusionOk="0">
                  <a:moveTo>
                    <a:pt x="2222" y="26391"/>
                  </a:moveTo>
                  <a:lnTo>
                    <a:pt x="9425" y="30127"/>
                  </a:lnTo>
                  <a:lnTo>
                    <a:pt x="20163" y="31507"/>
                  </a:lnTo>
                  <a:lnTo>
                    <a:pt x="28377" y="29622"/>
                  </a:lnTo>
                  <a:lnTo>
                    <a:pt x="33931" y="26088"/>
                  </a:lnTo>
                  <a:lnTo>
                    <a:pt x="42750" y="21431"/>
                  </a:lnTo>
                  <a:lnTo>
                    <a:pt x="48877" y="16113"/>
                  </a:lnTo>
                  <a:lnTo>
                    <a:pt x="52781" y="12073"/>
                  </a:lnTo>
                  <a:lnTo>
                    <a:pt x="55676" y="9178"/>
                  </a:lnTo>
                  <a:lnTo>
                    <a:pt x="59065" y="4275"/>
                  </a:lnTo>
                  <a:lnTo>
                    <a:pt x="61455" y="1178"/>
                  </a:lnTo>
                  <a:lnTo>
                    <a:pt x="62498" y="0"/>
                  </a:lnTo>
                  <a:lnTo>
                    <a:pt x="63071" y="471"/>
                  </a:lnTo>
                  <a:lnTo>
                    <a:pt x="57314" y="8819"/>
                  </a:lnTo>
                  <a:lnTo>
                    <a:pt x="52030" y="15047"/>
                  </a:lnTo>
                  <a:lnTo>
                    <a:pt x="47351" y="19456"/>
                  </a:lnTo>
                  <a:lnTo>
                    <a:pt x="38397" y="26413"/>
                  </a:lnTo>
                  <a:lnTo>
                    <a:pt x="31799" y="30385"/>
                  </a:lnTo>
                  <a:lnTo>
                    <a:pt x="23754" y="32943"/>
                  </a:lnTo>
                  <a:lnTo>
                    <a:pt x="18918" y="33931"/>
                  </a:lnTo>
                  <a:lnTo>
                    <a:pt x="11445" y="33325"/>
                  </a:lnTo>
                  <a:lnTo>
                    <a:pt x="6934" y="31911"/>
                  </a:lnTo>
                  <a:lnTo>
                    <a:pt x="2895" y="29723"/>
                  </a:lnTo>
                  <a:lnTo>
                    <a:pt x="404" y="26626"/>
                  </a:lnTo>
                  <a:lnTo>
                    <a:pt x="0" y="255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34" name="Google Shape;1234;p45"/>
            <p:cNvSpPr/>
            <p:nvPr/>
          </p:nvSpPr>
          <p:spPr>
            <a:xfrm>
              <a:off x="5644068" y="-1391976"/>
              <a:ext cx="3720990" cy="3550419"/>
            </a:xfrm>
            <a:custGeom>
              <a:avLst/>
              <a:gdLst/>
              <a:ahLst/>
              <a:cxnLst/>
              <a:rect l="l" t="t" r="r" b="b"/>
              <a:pathLst>
                <a:path w="17149" h="16868" extrusionOk="0">
                  <a:moveTo>
                    <a:pt x="14002" y="4300"/>
                  </a:moveTo>
                  <a:cubicBezTo>
                    <a:pt x="13993" y="4302"/>
                    <a:pt x="13984" y="4304"/>
                    <a:pt x="13976" y="4305"/>
                  </a:cubicBezTo>
                  <a:lnTo>
                    <a:pt x="13976" y="4305"/>
                  </a:lnTo>
                  <a:cubicBezTo>
                    <a:pt x="13983" y="4302"/>
                    <a:pt x="13992" y="4300"/>
                    <a:pt x="14002" y="4300"/>
                  </a:cubicBezTo>
                  <a:close/>
                  <a:moveTo>
                    <a:pt x="14798" y="4294"/>
                  </a:moveTo>
                  <a:cubicBezTo>
                    <a:pt x="14809" y="4294"/>
                    <a:pt x="14815" y="4294"/>
                    <a:pt x="14827" y="4306"/>
                  </a:cubicBezTo>
                  <a:cubicBezTo>
                    <a:pt x="14815" y="4306"/>
                    <a:pt x="14809" y="4294"/>
                    <a:pt x="14798" y="4294"/>
                  </a:cubicBezTo>
                  <a:close/>
                  <a:moveTo>
                    <a:pt x="14899" y="4312"/>
                  </a:moveTo>
                  <a:cubicBezTo>
                    <a:pt x="14915" y="4312"/>
                    <a:pt x="14921" y="4317"/>
                    <a:pt x="14932" y="4318"/>
                  </a:cubicBezTo>
                  <a:lnTo>
                    <a:pt x="14932" y="4318"/>
                  </a:lnTo>
                  <a:cubicBezTo>
                    <a:pt x="14923" y="4317"/>
                    <a:pt x="14912" y="4316"/>
                    <a:pt x="14899" y="4312"/>
                  </a:cubicBezTo>
                  <a:close/>
                  <a:moveTo>
                    <a:pt x="13889" y="4318"/>
                  </a:moveTo>
                  <a:cubicBezTo>
                    <a:pt x="13878" y="4320"/>
                    <a:pt x="13867" y="4322"/>
                    <a:pt x="13857" y="4323"/>
                  </a:cubicBezTo>
                  <a:lnTo>
                    <a:pt x="13857" y="4323"/>
                  </a:lnTo>
                  <a:cubicBezTo>
                    <a:pt x="13868" y="4321"/>
                    <a:pt x="13880" y="4318"/>
                    <a:pt x="13889" y="4318"/>
                  </a:cubicBezTo>
                  <a:close/>
                  <a:moveTo>
                    <a:pt x="13764" y="4341"/>
                  </a:moveTo>
                  <a:cubicBezTo>
                    <a:pt x="13747" y="4341"/>
                    <a:pt x="13735" y="4347"/>
                    <a:pt x="13711" y="4347"/>
                  </a:cubicBezTo>
                  <a:cubicBezTo>
                    <a:pt x="13735" y="4341"/>
                    <a:pt x="13747" y="4341"/>
                    <a:pt x="13764" y="4341"/>
                  </a:cubicBezTo>
                  <a:close/>
                  <a:moveTo>
                    <a:pt x="15112" y="4353"/>
                  </a:moveTo>
                  <a:cubicBezTo>
                    <a:pt x="15130" y="4365"/>
                    <a:pt x="15136" y="4365"/>
                    <a:pt x="15142" y="4365"/>
                  </a:cubicBezTo>
                  <a:cubicBezTo>
                    <a:pt x="15130" y="4365"/>
                    <a:pt x="15124" y="4365"/>
                    <a:pt x="15112" y="4353"/>
                  </a:cubicBezTo>
                  <a:close/>
                  <a:moveTo>
                    <a:pt x="15213" y="4383"/>
                  </a:moveTo>
                  <a:cubicBezTo>
                    <a:pt x="15225" y="4383"/>
                    <a:pt x="15225" y="4395"/>
                    <a:pt x="15231" y="4395"/>
                  </a:cubicBezTo>
                  <a:cubicBezTo>
                    <a:pt x="15225" y="4395"/>
                    <a:pt x="15219" y="4395"/>
                    <a:pt x="15213" y="4383"/>
                  </a:cubicBezTo>
                  <a:close/>
                  <a:moveTo>
                    <a:pt x="13414" y="4425"/>
                  </a:moveTo>
                  <a:cubicBezTo>
                    <a:pt x="13398" y="4430"/>
                    <a:pt x="13383" y="4435"/>
                    <a:pt x="13367" y="4436"/>
                  </a:cubicBezTo>
                  <a:lnTo>
                    <a:pt x="13367" y="4436"/>
                  </a:lnTo>
                  <a:cubicBezTo>
                    <a:pt x="13385" y="4431"/>
                    <a:pt x="13397" y="4430"/>
                    <a:pt x="13414" y="4425"/>
                  </a:cubicBezTo>
                  <a:close/>
                  <a:moveTo>
                    <a:pt x="13276" y="4466"/>
                  </a:moveTo>
                  <a:cubicBezTo>
                    <a:pt x="13263" y="4469"/>
                    <a:pt x="13254" y="4472"/>
                    <a:pt x="13242" y="4472"/>
                  </a:cubicBezTo>
                  <a:cubicBezTo>
                    <a:pt x="13255" y="4469"/>
                    <a:pt x="13266" y="4467"/>
                    <a:pt x="13276" y="4466"/>
                  </a:cubicBezTo>
                  <a:close/>
                  <a:moveTo>
                    <a:pt x="13046" y="4549"/>
                  </a:moveTo>
                  <a:cubicBezTo>
                    <a:pt x="13034" y="4555"/>
                    <a:pt x="13022" y="4555"/>
                    <a:pt x="12998" y="4561"/>
                  </a:cubicBezTo>
                  <a:cubicBezTo>
                    <a:pt x="13016" y="4555"/>
                    <a:pt x="13028" y="4549"/>
                    <a:pt x="13046" y="4549"/>
                  </a:cubicBezTo>
                  <a:close/>
                  <a:moveTo>
                    <a:pt x="15724" y="4609"/>
                  </a:moveTo>
                  <a:lnTo>
                    <a:pt x="15724" y="4609"/>
                  </a:lnTo>
                  <a:cubicBezTo>
                    <a:pt x="15726" y="4610"/>
                    <a:pt x="15727" y="4611"/>
                    <a:pt x="15729" y="4612"/>
                  </a:cubicBezTo>
                  <a:lnTo>
                    <a:pt x="15729" y="4612"/>
                  </a:lnTo>
                  <a:cubicBezTo>
                    <a:pt x="15728" y="4609"/>
                    <a:pt x="15724" y="4609"/>
                    <a:pt x="15724" y="4609"/>
                  </a:cubicBezTo>
                  <a:close/>
                  <a:moveTo>
                    <a:pt x="7351" y="14228"/>
                  </a:moveTo>
                  <a:cubicBezTo>
                    <a:pt x="7357" y="14252"/>
                    <a:pt x="7357" y="14264"/>
                    <a:pt x="7357" y="14270"/>
                  </a:cubicBezTo>
                  <a:cubicBezTo>
                    <a:pt x="7357" y="14258"/>
                    <a:pt x="7351" y="14240"/>
                    <a:pt x="7351" y="14228"/>
                  </a:cubicBezTo>
                  <a:close/>
                  <a:moveTo>
                    <a:pt x="7393" y="14478"/>
                  </a:moveTo>
                  <a:lnTo>
                    <a:pt x="7393" y="14478"/>
                  </a:lnTo>
                  <a:cubicBezTo>
                    <a:pt x="7405" y="14501"/>
                    <a:pt x="7411" y="14525"/>
                    <a:pt x="7411" y="14537"/>
                  </a:cubicBezTo>
                  <a:cubicBezTo>
                    <a:pt x="7405" y="14519"/>
                    <a:pt x="7405" y="14501"/>
                    <a:pt x="7393" y="14478"/>
                  </a:cubicBezTo>
                  <a:close/>
                  <a:moveTo>
                    <a:pt x="7452" y="14715"/>
                  </a:moveTo>
                  <a:cubicBezTo>
                    <a:pt x="7458" y="14739"/>
                    <a:pt x="7458" y="14745"/>
                    <a:pt x="7458" y="14757"/>
                  </a:cubicBezTo>
                  <a:cubicBezTo>
                    <a:pt x="7458" y="14739"/>
                    <a:pt x="7452" y="14733"/>
                    <a:pt x="7452" y="14715"/>
                  </a:cubicBezTo>
                  <a:close/>
                  <a:moveTo>
                    <a:pt x="7494" y="14834"/>
                  </a:moveTo>
                  <a:lnTo>
                    <a:pt x="7494" y="14834"/>
                  </a:lnTo>
                  <a:cubicBezTo>
                    <a:pt x="7500" y="14852"/>
                    <a:pt x="7500" y="14864"/>
                    <a:pt x="7506" y="14881"/>
                  </a:cubicBezTo>
                  <a:cubicBezTo>
                    <a:pt x="7500" y="14881"/>
                    <a:pt x="7500" y="14875"/>
                    <a:pt x="7500" y="14864"/>
                  </a:cubicBezTo>
                  <a:cubicBezTo>
                    <a:pt x="7500" y="14858"/>
                    <a:pt x="7494" y="14846"/>
                    <a:pt x="7494" y="14834"/>
                  </a:cubicBezTo>
                  <a:close/>
                  <a:moveTo>
                    <a:pt x="7518" y="14947"/>
                  </a:moveTo>
                  <a:lnTo>
                    <a:pt x="7518" y="14947"/>
                  </a:lnTo>
                  <a:cubicBezTo>
                    <a:pt x="7530" y="14970"/>
                    <a:pt x="7536" y="14982"/>
                    <a:pt x="7536" y="15000"/>
                  </a:cubicBezTo>
                  <a:cubicBezTo>
                    <a:pt x="7530" y="14982"/>
                    <a:pt x="7530" y="14970"/>
                    <a:pt x="7518" y="14947"/>
                  </a:cubicBezTo>
                  <a:close/>
                  <a:moveTo>
                    <a:pt x="7559" y="15060"/>
                  </a:moveTo>
                  <a:lnTo>
                    <a:pt x="7559" y="15060"/>
                  </a:lnTo>
                  <a:cubicBezTo>
                    <a:pt x="7565" y="15071"/>
                    <a:pt x="7571" y="15089"/>
                    <a:pt x="7571" y="15095"/>
                  </a:cubicBezTo>
                  <a:cubicBezTo>
                    <a:pt x="7565" y="15083"/>
                    <a:pt x="7565" y="15071"/>
                    <a:pt x="7559" y="15060"/>
                  </a:cubicBezTo>
                  <a:close/>
                  <a:moveTo>
                    <a:pt x="7660" y="15301"/>
                  </a:moveTo>
                  <a:cubicBezTo>
                    <a:pt x="7664" y="15308"/>
                    <a:pt x="7667" y="15314"/>
                    <a:pt x="7672" y="15321"/>
                  </a:cubicBezTo>
                  <a:cubicBezTo>
                    <a:pt x="7663" y="15312"/>
                    <a:pt x="7661" y="15306"/>
                    <a:pt x="7660" y="15301"/>
                  </a:cubicBezTo>
                  <a:close/>
                  <a:moveTo>
                    <a:pt x="7684" y="15362"/>
                  </a:moveTo>
                  <a:cubicBezTo>
                    <a:pt x="7702" y="15386"/>
                    <a:pt x="7708" y="15398"/>
                    <a:pt x="7708" y="15410"/>
                  </a:cubicBezTo>
                  <a:lnTo>
                    <a:pt x="7684" y="15362"/>
                  </a:lnTo>
                  <a:close/>
                  <a:moveTo>
                    <a:pt x="7744" y="15484"/>
                  </a:moveTo>
                  <a:lnTo>
                    <a:pt x="7744" y="15484"/>
                  </a:lnTo>
                  <a:cubicBezTo>
                    <a:pt x="7746" y="15489"/>
                    <a:pt x="7749" y="15495"/>
                    <a:pt x="7751" y="15499"/>
                  </a:cubicBezTo>
                  <a:lnTo>
                    <a:pt x="7751" y="15499"/>
                  </a:lnTo>
                  <a:cubicBezTo>
                    <a:pt x="7751" y="15499"/>
                    <a:pt x="7750" y="15499"/>
                    <a:pt x="7749" y="15499"/>
                  </a:cubicBezTo>
                  <a:cubicBezTo>
                    <a:pt x="7747" y="15494"/>
                    <a:pt x="7745" y="15488"/>
                    <a:pt x="7744" y="15484"/>
                  </a:cubicBezTo>
                  <a:close/>
                  <a:moveTo>
                    <a:pt x="7803" y="15588"/>
                  </a:moveTo>
                  <a:cubicBezTo>
                    <a:pt x="7805" y="15592"/>
                    <a:pt x="7807" y="15596"/>
                    <a:pt x="7809" y="15600"/>
                  </a:cubicBezTo>
                  <a:cubicBezTo>
                    <a:pt x="7803" y="15594"/>
                    <a:pt x="7803" y="15588"/>
                    <a:pt x="7803" y="15588"/>
                  </a:cubicBezTo>
                  <a:close/>
                  <a:moveTo>
                    <a:pt x="7863" y="15682"/>
                  </a:moveTo>
                  <a:cubicBezTo>
                    <a:pt x="7865" y="15685"/>
                    <a:pt x="7866" y="15687"/>
                    <a:pt x="7868" y="15689"/>
                  </a:cubicBezTo>
                  <a:cubicBezTo>
                    <a:pt x="7865" y="15686"/>
                    <a:pt x="7864" y="15684"/>
                    <a:pt x="7863" y="15682"/>
                  </a:cubicBezTo>
                  <a:close/>
                  <a:moveTo>
                    <a:pt x="7957" y="15825"/>
                  </a:moveTo>
                  <a:cubicBezTo>
                    <a:pt x="7958" y="15828"/>
                    <a:pt x="7960" y="15831"/>
                    <a:pt x="7962" y="15833"/>
                  </a:cubicBezTo>
                  <a:lnTo>
                    <a:pt x="7962" y="15833"/>
                  </a:lnTo>
                  <a:cubicBezTo>
                    <a:pt x="7959" y="15830"/>
                    <a:pt x="7957" y="15828"/>
                    <a:pt x="7957" y="15825"/>
                  </a:cubicBezTo>
                  <a:close/>
                  <a:moveTo>
                    <a:pt x="8034" y="15922"/>
                  </a:moveTo>
                  <a:lnTo>
                    <a:pt x="8034" y="15922"/>
                  </a:lnTo>
                  <a:cubicBezTo>
                    <a:pt x="8038" y="15925"/>
                    <a:pt x="8042" y="15928"/>
                    <a:pt x="8046" y="15932"/>
                  </a:cubicBezTo>
                  <a:cubicBezTo>
                    <a:pt x="8041" y="15927"/>
                    <a:pt x="8035" y="15926"/>
                    <a:pt x="8034" y="15922"/>
                  </a:cubicBezTo>
                  <a:close/>
                  <a:moveTo>
                    <a:pt x="8076" y="15980"/>
                  </a:moveTo>
                  <a:cubicBezTo>
                    <a:pt x="8084" y="15985"/>
                    <a:pt x="8089" y="15992"/>
                    <a:pt x="8094" y="15998"/>
                  </a:cubicBezTo>
                  <a:lnTo>
                    <a:pt x="8094" y="15998"/>
                  </a:lnTo>
                  <a:lnTo>
                    <a:pt x="8076" y="15980"/>
                  </a:lnTo>
                  <a:close/>
                  <a:moveTo>
                    <a:pt x="8102" y="16010"/>
                  </a:moveTo>
                  <a:cubicBezTo>
                    <a:pt x="8103" y="16012"/>
                    <a:pt x="8104" y="16013"/>
                    <a:pt x="8105" y="16014"/>
                  </a:cubicBezTo>
                  <a:lnTo>
                    <a:pt x="8105" y="16014"/>
                  </a:lnTo>
                  <a:cubicBezTo>
                    <a:pt x="8104" y="16014"/>
                    <a:pt x="8103" y="16012"/>
                    <a:pt x="8102" y="16010"/>
                  </a:cubicBezTo>
                  <a:close/>
                  <a:moveTo>
                    <a:pt x="8147" y="16051"/>
                  </a:moveTo>
                  <a:cubicBezTo>
                    <a:pt x="8159" y="16069"/>
                    <a:pt x="8165" y="16075"/>
                    <a:pt x="8165" y="16081"/>
                  </a:cubicBezTo>
                  <a:cubicBezTo>
                    <a:pt x="8159" y="16075"/>
                    <a:pt x="8153" y="16069"/>
                    <a:pt x="8147" y="16051"/>
                  </a:cubicBezTo>
                  <a:close/>
                  <a:moveTo>
                    <a:pt x="8284" y="16194"/>
                  </a:moveTo>
                  <a:lnTo>
                    <a:pt x="8325" y="16229"/>
                  </a:lnTo>
                  <a:lnTo>
                    <a:pt x="8302" y="16211"/>
                  </a:lnTo>
                  <a:cubicBezTo>
                    <a:pt x="8296" y="16200"/>
                    <a:pt x="8284" y="16200"/>
                    <a:pt x="8284" y="16194"/>
                  </a:cubicBezTo>
                  <a:close/>
                  <a:moveTo>
                    <a:pt x="8503" y="16378"/>
                  </a:moveTo>
                  <a:cubicBezTo>
                    <a:pt x="8512" y="16386"/>
                    <a:pt x="8517" y="16391"/>
                    <a:pt x="8525" y="16396"/>
                  </a:cubicBezTo>
                  <a:lnTo>
                    <a:pt x="8525" y="16396"/>
                  </a:lnTo>
                  <a:cubicBezTo>
                    <a:pt x="8524" y="16396"/>
                    <a:pt x="8523" y="16396"/>
                    <a:pt x="8521" y="16396"/>
                  </a:cubicBezTo>
                  <a:cubicBezTo>
                    <a:pt x="8515" y="16390"/>
                    <a:pt x="8509" y="16390"/>
                    <a:pt x="8503" y="16378"/>
                  </a:cubicBezTo>
                  <a:close/>
                  <a:moveTo>
                    <a:pt x="8592" y="16431"/>
                  </a:moveTo>
                  <a:cubicBezTo>
                    <a:pt x="8593" y="16433"/>
                    <a:pt x="8594" y="16434"/>
                    <a:pt x="8594" y="16436"/>
                  </a:cubicBezTo>
                  <a:lnTo>
                    <a:pt x="8594" y="16436"/>
                  </a:lnTo>
                  <a:cubicBezTo>
                    <a:pt x="8593" y="16434"/>
                    <a:pt x="8592" y="16433"/>
                    <a:pt x="8592" y="16431"/>
                  </a:cubicBezTo>
                  <a:close/>
                  <a:moveTo>
                    <a:pt x="6930" y="1"/>
                  </a:moveTo>
                  <a:cubicBezTo>
                    <a:pt x="6906" y="1"/>
                    <a:pt x="6882" y="7"/>
                    <a:pt x="6853" y="7"/>
                  </a:cubicBezTo>
                  <a:cubicBezTo>
                    <a:pt x="6841" y="7"/>
                    <a:pt x="6823" y="7"/>
                    <a:pt x="6811" y="13"/>
                  </a:cubicBezTo>
                  <a:cubicBezTo>
                    <a:pt x="6787" y="13"/>
                    <a:pt x="6758" y="19"/>
                    <a:pt x="6728" y="19"/>
                  </a:cubicBezTo>
                  <a:cubicBezTo>
                    <a:pt x="6710" y="19"/>
                    <a:pt x="6704" y="19"/>
                    <a:pt x="6692" y="31"/>
                  </a:cubicBezTo>
                  <a:lnTo>
                    <a:pt x="6669" y="31"/>
                  </a:lnTo>
                  <a:cubicBezTo>
                    <a:pt x="6639" y="36"/>
                    <a:pt x="6609" y="36"/>
                    <a:pt x="6580" y="42"/>
                  </a:cubicBezTo>
                  <a:lnTo>
                    <a:pt x="6556" y="42"/>
                  </a:lnTo>
                  <a:cubicBezTo>
                    <a:pt x="6520" y="48"/>
                    <a:pt x="6490" y="60"/>
                    <a:pt x="6455" y="66"/>
                  </a:cubicBezTo>
                  <a:lnTo>
                    <a:pt x="6437" y="66"/>
                  </a:lnTo>
                  <a:cubicBezTo>
                    <a:pt x="6407" y="72"/>
                    <a:pt x="6372" y="78"/>
                    <a:pt x="6342" y="90"/>
                  </a:cubicBezTo>
                  <a:cubicBezTo>
                    <a:pt x="6336" y="90"/>
                    <a:pt x="6336" y="90"/>
                    <a:pt x="6324" y="96"/>
                  </a:cubicBezTo>
                  <a:cubicBezTo>
                    <a:pt x="6289" y="102"/>
                    <a:pt x="6253" y="108"/>
                    <a:pt x="6223" y="126"/>
                  </a:cubicBezTo>
                  <a:cubicBezTo>
                    <a:pt x="6217" y="126"/>
                    <a:pt x="6205" y="126"/>
                    <a:pt x="6205" y="131"/>
                  </a:cubicBezTo>
                  <a:cubicBezTo>
                    <a:pt x="6176" y="137"/>
                    <a:pt x="6140" y="149"/>
                    <a:pt x="6110" y="161"/>
                  </a:cubicBezTo>
                  <a:cubicBezTo>
                    <a:pt x="6104" y="161"/>
                    <a:pt x="6104" y="161"/>
                    <a:pt x="6099" y="167"/>
                  </a:cubicBezTo>
                  <a:cubicBezTo>
                    <a:pt x="6057" y="179"/>
                    <a:pt x="6021" y="191"/>
                    <a:pt x="5986" y="209"/>
                  </a:cubicBezTo>
                  <a:cubicBezTo>
                    <a:pt x="5980" y="209"/>
                    <a:pt x="5968" y="215"/>
                    <a:pt x="5962" y="215"/>
                  </a:cubicBezTo>
                  <a:cubicBezTo>
                    <a:pt x="5932" y="221"/>
                    <a:pt x="5897" y="238"/>
                    <a:pt x="5867" y="250"/>
                  </a:cubicBezTo>
                  <a:cubicBezTo>
                    <a:pt x="5861" y="250"/>
                    <a:pt x="5861" y="250"/>
                    <a:pt x="5849" y="256"/>
                  </a:cubicBezTo>
                  <a:lnTo>
                    <a:pt x="5742" y="304"/>
                  </a:lnTo>
                  <a:cubicBezTo>
                    <a:pt x="5730" y="304"/>
                    <a:pt x="5724" y="310"/>
                    <a:pt x="5719" y="310"/>
                  </a:cubicBezTo>
                  <a:cubicBezTo>
                    <a:pt x="5683" y="327"/>
                    <a:pt x="5653" y="339"/>
                    <a:pt x="5612" y="357"/>
                  </a:cubicBezTo>
                  <a:cubicBezTo>
                    <a:pt x="5606" y="357"/>
                    <a:pt x="5606" y="357"/>
                    <a:pt x="5600" y="363"/>
                  </a:cubicBezTo>
                  <a:lnTo>
                    <a:pt x="5487" y="405"/>
                  </a:lnTo>
                  <a:cubicBezTo>
                    <a:pt x="5481" y="417"/>
                    <a:pt x="5475" y="417"/>
                    <a:pt x="5463" y="422"/>
                  </a:cubicBezTo>
                  <a:cubicBezTo>
                    <a:pt x="5451" y="428"/>
                    <a:pt x="5445" y="428"/>
                    <a:pt x="5428" y="434"/>
                  </a:cubicBezTo>
                  <a:lnTo>
                    <a:pt x="5386" y="458"/>
                  </a:lnTo>
                  <a:lnTo>
                    <a:pt x="5338" y="482"/>
                  </a:lnTo>
                  <a:cubicBezTo>
                    <a:pt x="5309" y="494"/>
                    <a:pt x="5285" y="512"/>
                    <a:pt x="5255" y="517"/>
                  </a:cubicBezTo>
                  <a:lnTo>
                    <a:pt x="5214" y="541"/>
                  </a:lnTo>
                  <a:lnTo>
                    <a:pt x="5125" y="583"/>
                  </a:lnTo>
                  <a:cubicBezTo>
                    <a:pt x="5107" y="595"/>
                    <a:pt x="5101" y="601"/>
                    <a:pt x="5089" y="601"/>
                  </a:cubicBezTo>
                  <a:cubicBezTo>
                    <a:pt x="5048" y="624"/>
                    <a:pt x="5006" y="642"/>
                    <a:pt x="4958" y="666"/>
                  </a:cubicBezTo>
                  <a:cubicBezTo>
                    <a:pt x="4923" y="690"/>
                    <a:pt x="4881" y="713"/>
                    <a:pt x="4840" y="731"/>
                  </a:cubicBezTo>
                  <a:cubicBezTo>
                    <a:pt x="4834" y="743"/>
                    <a:pt x="4822" y="749"/>
                    <a:pt x="4810" y="755"/>
                  </a:cubicBezTo>
                  <a:cubicBezTo>
                    <a:pt x="4780" y="773"/>
                    <a:pt x="4751" y="791"/>
                    <a:pt x="4721" y="808"/>
                  </a:cubicBezTo>
                  <a:cubicBezTo>
                    <a:pt x="4709" y="814"/>
                    <a:pt x="4703" y="820"/>
                    <a:pt x="4685" y="832"/>
                  </a:cubicBezTo>
                  <a:cubicBezTo>
                    <a:pt x="4656" y="844"/>
                    <a:pt x="4632" y="868"/>
                    <a:pt x="4602" y="880"/>
                  </a:cubicBezTo>
                  <a:cubicBezTo>
                    <a:pt x="4590" y="892"/>
                    <a:pt x="4572" y="897"/>
                    <a:pt x="4567" y="903"/>
                  </a:cubicBezTo>
                  <a:cubicBezTo>
                    <a:pt x="4537" y="921"/>
                    <a:pt x="4513" y="939"/>
                    <a:pt x="4483" y="957"/>
                  </a:cubicBezTo>
                  <a:cubicBezTo>
                    <a:pt x="4472" y="963"/>
                    <a:pt x="4466" y="969"/>
                    <a:pt x="4448" y="981"/>
                  </a:cubicBezTo>
                  <a:lnTo>
                    <a:pt x="4359" y="1046"/>
                  </a:lnTo>
                  <a:cubicBezTo>
                    <a:pt x="4353" y="1052"/>
                    <a:pt x="4347" y="1058"/>
                    <a:pt x="4335" y="1058"/>
                  </a:cubicBezTo>
                  <a:cubicBezTo>
                    <a:pt x="4264" y="1111"/>
                    <a:pt x="4187" y="1165"/>
                    <a:pt x="4115" y="1224"/>
                  </a:cubicBezTo>
                  <a:lnTo>
                    <a:pt x="4109" y="1230"/>
                  </a:lnTo>
                  <a:cubicBezTo>
                    <a:pt x="4062" y="1266"/>
                    <a:pt x="4008" y="1307"/>
                    <a:pt x="3967" y="1343"/>
                  </a:cubicBezTo>
                  <a:cubicBezTo>
                    <a:pt x="3949" y="1349"/>
                    <a:pt x="3937" y="1367"/>
                    <a:pt x="3919" y="1378"/>
                  </a:cubicBezTo>
                  <a:cubicBezTo>
                    <a:pt x="3884" y="1408"/>
                    <a:pt x="3854" y="1438"/>
                    <a:pt x="3818" y="1468"/>
                  </a:cubicBezTo>
                  <a:cubicBezTo>
                    <a:pt x="3801" y="1485"/>
                    <a:pt x="3789" y="1497"/>
                    <a:pt x="3765" y="1515"/>
                  </a:cubicBezTo>
                  <a:cubicBezTo>
                    <a:pt x="3729" y="1545"/>
                    <a:pt x="3700" y="1574"/>
                    <a:pt x="3664" y="1604"/>
                  </a:cubicBezTo>
                  <a:lnTo>
                    <a:pt x="3622" y="1640"/>
                  </a:lnTo>
                  <a:cubicBezTo>
                    <a:pt x="3581" y="1675"/>
                    <a:pt x="3533" y="1723"/>
                    <a:pt x="3492" y="1764"/>
                  </a:cubicBezTo>
                  <a:lnTo>
                    <a:pt x="3456" y="1800"/>
                  </a:lnTo>
                  <a:cubicBezTo>
                    <a:pt x="3415" y="1830"/>
                    <a:pt x="3385" y="1871"/>
                    <a:pt x="3349" y="1901"/>
                  </a:cubicBezTo>
                  <a:lnTo>
                    <a:pt x="3308" y="1943"/>
                  </a:lnTo>
                  <a:cubicBezTo>
                    <a:pt x="3266" y="1972"/>
                    <a:pt x="3236" y="2008"/>
                    <a:pt x="3201" y="2038"/>
                  </a:cubicBezTo>
                  <a:lnTo>
                    <a:pt x="3165" y="2079"/>
                  </a:lnTo>
                  <a:lnTo>
                    <a:pt x="3029" y="2210"/>
                  </a:lnTo>
                  <a:lnTo>
                    <a:pt x="2993" y="2245"/>
                  </a:lnTo>
                  <a:cubicBezTo>
                    <a:pt x="2963" y="2287"/>
                    <a:pt x="2928" y="2317"/>
                    <a:pt x="2898" y="2352"/>
                  </a:cubicBezTo>
                  <a:lnTo>
                    <a:pt x="2850" y="2394"/>
                  </a:lnTo>
                  <a:cubicBezTo>
                    <a:pt x="2821" y="2435"/>
                    <a:pt x="2785" y="2471"/>
                    <a:pt x="2755" y="2507"/>
                  </a:cubicBezTo>
                  <a:lnTo>
                    <a:pt x="2720" y="2542"/>
                  </a:lnTo>
                  <a:cubicBezTo>
                    <a:pt x="2672" y="2590"/>
                    <a:pt x="2637" y="2643"/>
                    <a:pt x="2595" y="2691"/>
                  </a:cubicBezTo>
                  <a:cubicBezTo>
                    <a:pt x="2583" y="2709"/>
                    <a:pt x="2571" y="2714"/>
                    <a:pt x="2565" y="2732"/>
                  </a:cubicBezTo>
                  <a:cubicBezTo>
                    <a:pt x="2536" y="2768"/>
                    <a:pt x="2506" y="2804"/>
                    <a:pt x="2465" y="2839"/>
                  </a:cubicBezTo>
                  <a:cubicBezTo>
                    <a:pt x="2453" y="2857"/>
                    <a:pt x="2435" y="2869"/>
                    <a:pt x="2429" y="2893"/>
                  </a:cubicBezTo>
                  <a:cubicBezTo>
                    <a:pt x="2399" y="2928"/>
                    <a:pt x="2370" y="2970"/>
                    <a:pt x="2340" y="3011"/>
                  </a:cubicBezTo>
                  <a:cubicBezTo>
                    <a:pt x="2334" y="3029"/>
                    <a:pt x="2316" y="3035"/>
                    <a:pt x="2310" y="3047"/>
                  </a:cubicBezTo>
                  <a:cubicBezTo>
                    <a:pt x="2275" y="3100"/>
                    <a:pt x="2227" y="3154"/>
                    <a:pt x="2191" y="3207"/>
                  </a:cubicBezTo>
                  <a:cubicBezTo>
                    <a:pt x="2185" y="3219"/>
                    <a:pt x="2168" y="3225"/>
                    <a:pt x="2162" y="3243"/>
                  </a:cubicBezTo>
                  <a:cubicBezTo>
                    <a:pt x="2132" y="3285"/>
                    <a:pt x="2102" y="3326"/>
                    <a:pt x="2073" y="3368"/>
                  </a:cubicBezTo>
                  <a:cubicBezTo>
                    <a:pt x="2061" y="3385"/>
                    <a:pt x="2049" y="3403"/>
                    <a:pt x="2037" y="3421"/>
                  </a:cubicBezTo>
                  <a:cubicBezTo>
                    <a:pt x="2007" y="3463"/>
                    <a:pt x="1978" y="3504"/>
                    <a:pt x="1948" y="3546"/>
                  </a:cubicBezTo>
                  <a:cubicBezTo>
                    <a:pt x="1942" y="3564"/>
                    <a:pt x="1930" y="3576"/>
                    <a:pt x="1918" y="3581"/>
                  </a:cubicBezTo>
                  <a:cubicBezTo>
                    <a:pt x="1883" y="3635"/>
                    <a:pt x="1841" y="3694"/>
                    <a:pt x="1805" y="3748"/>
                  </a:cubicBezTo>
                  <a:cubicBezTo>
                    <a:pt x="1799" y="3760"/>
                    <a:pt x="1794" y="3771"/>
                    <a:pt x="1782" y="3783"/>
                  </a:cubicBezTo>
                  <a:cubicBezTo>
                    <a:pt x="1752" y="3831"/>
                    <a:pt x="1722" y="3872"/>
                    <a:pt x="1704" y="3920"/>
                  </a:cubicBezTo>
                  <a:cubicBezTo>
                    <a:pt x="1693" y="3932"/>
                    <a:pt x="1681" y="3956"/>
                    <a:pt x="1675" y="3967"/>
                  </a:cubicBezTo>
                  <a:cubicBezTo>
                    <a:pt x="1645" y="4015"/>
                    <a:pt x="1621" y="4056"/>
                    <a:pt x="1592" y="4104"/>
                  </a:cubicBezTo>
                  <a:cubicBezTo>
                    <a:pt x="1586" y="4116"/>
                    <a:pt x="1574" y="4134"/>
                    <a:pt x="1568" y="4140"/>
                  </a:cubicBezTo>
                  <a:cubicBezTo>
                    <a:pt x="1532" y="4199"/>
                    <a:pt x="1503" y="4252"/>
                    <a:pt x="1467" y="4312"/>
                  </a:cubicBezTo>
                  <a:cubicBezTo>
                    <a:pt x="1455" y="4324"/>
                    <a:pt x="1449" y="4336"/>
                    <a:pt x="1443" y="4347"/>
                  </a:cubicBezTo>
                  <a:cubicBezTo>
                    <a:pt x="1414" y="4395"/>
                    <a:pt x="1390" y="4437"/>
                    <a:pt x="1360" y="4490"/>
                  </a:cubicBezTo>
                  <a:cubicBezTo>
                    <a:pt x="1354" y="4502"/>
                    <a:pt x="1336" y="4526"/>
                    <a:pt x="1330" y="4543"/>
                  </a:cubicBezTo>
                  <a:cubicBezTo>
                    <a:pt x="1307" y="4585"/>
                    <a:pt x="1277" y="4632"/>
                    <a:pt x="1259" y="4674"/>
                  </a:cubicBezTo>
                  <a:cubicBezTo>
                    <a:pt x="1247" y="4692"/>
                    <a:pt x="1241" y="4704"/>
                    <a:pt x="1235" y="4710"/>
                  </a:cubicBezTo>
                  <a:lnTo>
                    <a:pt x="1146" y="4888"/>
                  </a:lnTo>
                  <a:cubicBezTo>
                    <a:pt x="1140" y="4906"/>
                    <a:pt x="1128" y="4912"/>
                    <a:pt x="1128" y="4929"/>
                  </a:cubicBezTo>
                  <a:cubicBezTo>
                    <a:pt x="1111" y="4971"/>
                    <a:pt x="1081" y="5024"/>
                    <a:pt x="1057" y="5066"/>
                  </a:cubicBezTo>
                  <a:cubicBezTo>
                    <a:pt x="1051" y="5084"/>
                    <a:pt x="1039" y="5107"/>
                    <a:pt x="1028" y="5119"/>
                  </a:cubicBezTo>
                  <a:cubicBezTo>
                    <a:pt x="1004" y="5167"/>
                    <a:pt x="980" y="5214"/>
                    <a:pt x="962" y="5262"/>
                  </a:cubicBezTo>
                  <a:lnTo>
                    <a:pt x="938" y="5303"/>
                  </a:lnTo>
                  <a:cubicBezTo>
                    <a:pt x="909" y="5363"/>
                    <a:pt x="885" y="5422"/>
                    <a:pt x="855" y="5482"/>
                  </a:cubicBezTo>
                  <a:cubicBezTo>
                    <a:pt x="849" y="5499"/>
                    <a:pt x="849" y="5505"/>
                    <a:pt x="843" y="5523"/>
                  </a:cubicBezTo>
                  <a:cubicBezTo>
                    <a:pt x="820" y="5571"/>
                    <a:pt x="796" y="5618"/>
                    <a:pt x="772" y="5672"/>
                  </a:cubicBezTo>
                  <a:cubicBezTo>
                    <a:pt x="766" y="5683"/>
                    <a:pt x="760" y="5707"/>
                    <a:pt x="754" y="5719"/>
                  </a:cubicBezTo>
                  <a:cubicBezTo>
                    <a:pt x="731" y="5767"/>
                    <a:pt x="713" y="5820"/>
                    <a:pt x="695" y="5862"/>
                  </a:cubicBezTo>
                  <a:cubicBezTo>
                    <a:pt x="683" y="5879"/>
                    <a:pt x="677" y="5891"/>
                    <a:pt x="677" y="5909"/>
                  </a:cubicBezTo>
                  <a:cubicBezTo>
                    <a:pt x="653" y="5968"/>
                    <a:pt x="636" y="6028"/>
                    <a:pt x="606" y="6093"/>
                  </a:cubicBezTo>
                  <a:cubicBezTo>
                    <a:pt x="594" y="6099"/>
                    <a:pt x="594" y="6117"/>
                    <a:pt x="588" y="6123"/>
                  </a:cubicBezTo>
                  <a:cubicBezTo>
                    <a:pt x="564" y="6176"/>
                    <a:pt x="553" y="6224"/>
                    <a:pt x="535" y="6271"/>
                  </a:cubicBezTo>
                  <a:cubicBezTo>
                    <a:pt x="529" y="6283"/>
                    <a:pt x="523" y="6307"/>
                    <a:pt x="517" y="6325"/>
                  </a:cubicBezTo>
                  <a:cubicBezTo>
                    <a:pt x="499" y="6366"/>
                    <a:pt x="481" y="6420"/>
                    <a:pt x="463" y="6461"/>
                  </a:cubicBezTo>
                  <a:cubicBezTo>
                    <a:pt x="458" y="6479"/>
                    <a:pt x="458" y="6491"/>
                    <a:pt x="446" y="6509"/>
                  </a:cubicBezTo>
                  <a:cubicBezTo>
                    <a:pt x="428" y="6568"/>
                    <a:pt x="410" y="6634"/>
                    <a:pt x="386" y="6693"/>
                  </a:cubicBezTo>
                  <a:cubicBezTo>
                    <a:pt x="386" y="6699"/>
                    <a:pt x="380" y="6717"/>
                    <a:pt x="380" y="6723"/>
                  </a:cubicBezTo>
                  <a:lnTo>
                    <a:pt x="339" y="6877"/>
                  </a:lnTo>
                  <a:cubicBezTo>
                    <a:pt x="339" y="6889"/>
                    <a:pt x="327" y="6895"/>
                    <a:pt x="327" y="6901"/>
                  </a:cubicBezTo>
                  <a:cubicBezTo>
                    <a:pt x="327" y="6907"/>
                    <a:pt x="321" y="6925"/>
                    <a:pt x="321" y="6930"/>
                  </a:cubicBezTo>
                  <a:cubicBezTo>
                    <a:pt x="309" y="6978"/>
                    <a:pt x="291" y="7025"/>
                    <a:pt x="285" y="7073"/>
                  </a:cubicBezTo>
                  <a:cubicBezTo>
                    <a:pt x="279" y="7085"/>
                    <a:pt x="279" y="7103"/>
                    <a:pt x="267" y="7115"/>
                  </a:cubicBezTo>
                  <a:cubicBezTo>
                    <a:pt x="256" y="7174"/>
                    <a:pt x="238" y="7233"/>
                    <a:pt x="226" y="7305"/>
                  </a:cubicBezTo>
                  <a:cubicBezTo>
                    <a:pt x="226" y="7310"/>
                    <a:pt x="220" y="7322"/>
                    <a:pt x="220" y="7334"/>
                  </a:cubicBezTo>
                  <a:cubicBezTo>
                    <a:pt x="202" y="7382"/>
                    <a:pt x="196" y="7435"/>
                    <a:pt x="178" y="7483"/>
                  </a:cubicBezTo>
                  <a:cubicBezTo>
                    <a:pt x="172" y="7500"/>
                    <a:pt x="172" y="7518"/>
                    <a:pt x="167" y="7542"/>
                  </a:cubicBezTo>
                  <a:cubicBezTo>
                    <a:pt x="161" y="7584"/>
                    <a:pt x="143" y="7631"/>
                    <a:pt x="137" y="7679"/>
                  </a:cubicBezTo>
                  <a:cubicBezTo>
                    <a:pt x="137" y="7696"/>
                    <a:pt x="131" y="7708"/>
                    <a:pt x="131" y="7726"/>
                  </a:cubicBezTo>
                  <a:cubicBezTo>
                    <a:pt x="113" y="7786"/>
                    <a:pt x="107" y="7845"/>
                    <a:pt x="101" y="7904"/>
                  </a:cubicBezTo>
                  <a:cubicBezTo>
                    <a:pt x="101" y="7910"/>
                    <a:pt x="101" y="7928"/>
                    <a:pt x="89" y="7934"/>
                  </a:cubicBezTo>
                  <a:cubicBezTo>
                    <a:pt x="83" y="7987"/>
                    <a:pt x="77" y="8029"/>
                    <a:pt x="72" y="8082"/>
                  </a:cubicBezTo>
                  <a:cubicBezTo>
                    <a:pt x="72" y="8106"/>
                    <a:pt x="60" y="8118"/>
                    <a:pt x="60" y="8136"/>
                  </a:cubicBezTo>
                  <a:cubicBezTo>
                    <a:pt x="54" y="8177"/>
                    <a:pt x="48" y="8225"/>
                    <a:pt x="48" y="8266"/>
                  </a:cubicBezTo>
                  <a:cubicBezTo>
                    <a:pt x="48" y="8284"/>
                    <a:pt x="42" y="8296"/>
                    <a:pt x="42" y="8314"/>
                  </a:cubicBezTo>
                  <a:cubicBezTo>
                    <a:pt x="30" y="8373"/>
                    <a:pt x="24" y="8433"/>
                    <a:pt x="24" y="8492"/>
                  </a:cubicBezTo>
                  <a:lnTo>
                    <a:pt x="24" y="8498"/>
                  </a:lnTo>
                  <a:cubicBezTo>
                    <a:pt x="24" y="8522"/>
                    <a:pt x="18" y="8551"/>
                    <a:pt x="18" y="8569"/>
                  </a:cubicBezTo>
                  <a:cubicBezTo>
                    <a:pt x="18" y="8593"/>
                    <a:pt x="18" y="8617"/>
                    <a:pt x="12" y="8641"/>
                  </a:cubicBezTo>
                  <a:cubicBezTo>
                    <a:pt x="12" y="8670"/>
                    <a:pt x="12" y="8700"/>
                    <a:pt x="0" y="8730"/>
                  </a:cubicBezTo>
                  <a:lnTo>
                    <a:pt x="0" y="8789"/>
                  </a:lnTo>
                  <a:lnTo>
                    <a:pt x="0" y="8884"/>
                  </a:lnTo>
                  <a:lnTo>
                    <a:pt x="0" y="8926"/>
                  </a:lnTo>
                  <a:lnTo>
                    <a:pt x="0" y="9068"/>
                  </a:lnTo>
                  <a:lnTo>
                    <a:pt x="0" y="9205"/>
                  </a:lnTo>
                  <a:lnTo>
                    <a:pt x="0" y="9246"/>
                  </a:lnTo>
                  <a:lnTo>
                    <a:pt x="0" y="9335"/>
                  </a:lnTo>
                  <a:lnTo>
                    <a:pt x="0" y="9383"/>
                  </a:lnTo>
                  <a:cubicBezTo>
                    <a:pt x="0" y="9412"/>
                    <a:pt x="0" y="9442"/>
                    <a:pt x="12" y="9460"/>
                  </a:cubicBezTo>
                  <a:lnTo>
                    <a:pt x="12" y="9508"/>
                  </a:lnTo>
                  <a:cubicBezTo>
                    <a:pt x="12" y="9537"/>
                    <a:pt x="18" y="9567"/>
                    <a:pt x="18" y="9603"/>
                  </a:cubicBezTo>
                  <a:lnTo>
                    <a:pt x="18" y="9632"/>
                  </a:lnTo>
                  <a:cubicBezTo>
                    <a:pt x="18" y="9680"/>
                    <a:pt x="24" y="9715"/>
                    <a:pt x="30" y="9757"/>
                  </a:cubicBezTo>
                  <a:lnTo>
                    <a:pt x="30" y="9781"/>
                  </a:lnTo>
                  <a:cubicBezTo>
                    <a:pt x="42" y="9810"/>
                    <a:pt x="42" y="9846"/>
                    <a:pt x="48" y="9876"/>
                  </a:cubicBezTo>
                  <a:cubicBezTo>
                    <a:pt x="48" y="9893"/>
                    <a:pt x="48" y="9899"/>
                    <a:pt x="54" y="9917"/>
                  </a:cubicBezTo>
                  <a:cubicBezTo>
                    <a:pt x="54" y="9929"/>
                    <a:pt x="60" y="9947"/>
                    <a:pt x="60" y="9959"/>
                  </a:cubicBezTo>
                  <a:cubicBezTo>
                    <a:pt x="60" y="9977"/>
                    <a:pt x="72" y="9983"/>
                    <a:pt x="72" y="9994"/>
                  </a:cubicBezTo>
                  <a:cubicBezTo>
                    <a:pt x="72" y="10012"/>
                    <a:pt x="77" y="10018"/>
                    <a:pt x="77" y="10036"/>
                  </a:cubicBezTo>
                  <a:cubicBezTo>
                    <a:pt x="83" y="10066"/>
                    <a:pt x="83" y="10095"/>
                    <a:pt x="89" y="10125"/>
                  </a:cubicBezTo>
                  <a:cubicBezTo>
                    <a:pt x="89" y="10131"/>
                    <a:pt x="89" y="10137"/>
                    <a:pt x="101" y="10155"/>
                  </a:cubicBezTo>
                  <a:lnTo>
                    <a:pt x="119" y="10262"/>
                  </a:lnTo>
                  <a:lnTo>
                    <a:pt x="119" y="10279"/>
                  </a:lnTo>
                  <a:cubicBezTo>
                    <a:pt x="131" y="10309"/>
                    <a:pt x="137" y="10345"/>
                    <a:pt x="143" y="10374"/>
                  </a:cubicBezTo>
                  <a:cubicBezTo>
                    <a:pt x="143" y="10380"/>
                    <a:pt x="149" y="10398"/>
                    <a:pt x="149" y="10404"/>
                  </a:cubicBezTo>
                  <a:cubicBezTo>
                    <a:pt x="161" y="10428"/>
                    <a:pt x="167" y="10458"/>
                    <a:pt x="172" y="10481"/>
                  </a:cubicBezTo>
                  <a:cubicBezTo>
                    <a:pt x="172" y="10493"/>
                    <a:pt x="178" y="10499"/>
                    <a:pt x="178" y="10517"/>
                  </a:cubicBezTo>
                  <a:cubicBezTo>
                    <a:pt x="184" y="10547"/>
                    <a:pt x="196" y="10570"/>
                    <a:pt x="202" y="10600"/>
                  </a:cubicBezTo>
                  <a:cubicBezTo>
                    <a:pt x="202" y="10606"/>
                    <a:pt x="208" y="10612"/>
                    <a:pt x="208" y="10618"/>
                  </a:cubicBezTo>
                  <a:cubicBezTo>
                    <a:pt x="214" y="10659"/>
                    <a:pt x="232" y="10689"/>
                    <a:pt x="238" y="10725"/>
                  </a:cubicBezTo>
                  <a:cubicBezTo>
                    <a:pt x="238" y="10731"/>
                    <a:pt x="244" y="10737"/>
                    <a:pt x="244" y="10737"/>
                  </a:cubicBezTo>
                  <a:cubicBezTo>
                    <a:pt x="256" y="10766"/>
                    <a:pt x="267" y="10790"/>
                    <a:pt x="279" y="10820"/>
                  </a:cubicBezTo>
                  <a:cubicBezTo>
                    <a:pt x="285" y="10826"/>
                    <a:pt x="285" y="10844"/>
                    <a:pt x="291" y="10849"/>
                  </a:cubicBezTo>
                  <a:cubicBezTo>
                    <a:pt x="297" y="10873"/>
                    <a:pt x="309" y="10897"/>
                    <a:pt x="321" y="10915"/>
                  </a:cubicBezTo>
                  <a:cubicBezTo>
                    <a:pt x="327" y="10927"/>
                    <a:pt x="327" y="10939"/>
                    <a:pt x="339" y="10944"/>
                  </a:cubicBezTo>
                  <a:cubicBezTo>
                    <a:pt x="345" y="10968"/>
                    <a:pt x="357" y="10998"/>
                    <a:pt x="368" y="11022"/>
                  </a:cubicBezTo>
                  <a:cubicBezTo>
                    <a:pt x="368" y="11028"/>
                    <a:pt x="374" y="11034"/>
                    <a:pt x="374" y="11045"/>
                  </a:cubicBezTo>
                  <a:lnTo>
                    <a:pt x="416" y="11135"/>
                  </a:lnTo>
                  <a:cubicBezTo>
                    <a:pt x="416" y="11140"/>
                    <a:pt x="428" y="11146"/>
                    <a:pt x="428" y="11152"/>
                  </a:cubicBezTo>
                  <a:cubicBezTo>
                    <a:pt x="440" y="11176"/>
                    <a:pt x="446" y="11200"/>
                    <a:pt x="463" y="11224"/>
                  </a:cubicBezTo>
                  <a:cubicBezTo>
                    <a:pt x="469" y="11230"/>
                    <a:pt x="469" y="11235"/>
                    <a:pt x="475" y="11253"/>
                  </a:cubicBezTo>
                  <a:cubicBezTo>
                    <a:pt x="481" y="11271"/>
                    <a:pt x="499" y="11289"/>
                    <a:pt x="517" y="11313"/>
                  </a:cubicBezTo>
                  <a:cubicBezTo>
                    <a:pt x="523" y="11319"/>
                    <a:pt x="523" y="11325"/>
                    <a:pt x="529" y="11342"/>
                  </a:cubicBezTo>
                  <a:lnTo>
                    <a:pt x="576" y="11408"/>
                  </a:lnTo>
                  <a:cubicBezTo>
                    <a:pt x="576" y="11414"/>
                    <a:pt x="582" y="11414"/>
                    <a:pt x="582" y="11420"/>
                  </a:cubicBezTo>
                  <a:cubicBezTo>
                    <a:pt x="594" y="11449"/>
                    <a:pt x="618" y="11473"/>
                    <a:pt x="630" y="11503"/>
                  </a:cubicBezTo>
                  <a:cubicBezTo>
                    <a:pt x="642" y="11509"/>
                    <a:pt x="642" y="11520"/>
                    <a:pt x="648" y="11526"/>
                  </a:cubicBezTo>
                  <a:cubicBezTo>
                    <a:pt x="665" y="11550"/>
                    <a:pt x="677" y="11562"/>
                    <a:pt x="689" y="11586"/>
                  </a:cubicBezTo>
                  <a:cubicBezTo>
                    <a:pt x="701" y="11592"/>
                    <a:pt x="707" y="11598"/>
                    <a:pt x="707" y="11610"/>
                  </a:cubicBezTo>
                  <a:cubicBezTo>
                    <a:pt x="725" y="11621"/>
                    <a:pt x="737" y="11645"/>
                    <a:pt x="743" y="11657"/>
                  </a:cubicBezTo>
                  <a:cubicBezTo>
                    <a:pt x="748" y="11669"/>
                    <a:pt x="760" y="11675"/>
                    <a:pt x="760" y="11681"/>
                  </a:cubicBezTo>
                  <a:cubicBezTo>
                    <a:pt x="772" y="11705"/>
                    <a:pt x="796" y="11716"/>
                    <a:pt x="814" y="11740"/>
                  </a:cubicBezTo>
                  <a:lnTo>
                    <a:pt x="820" y="11746"/>
                  </a:lnTo>
                  <a:cubicBezTo>
                    <a:pt x="838" y="11770"/>
                    <a:pt x="855" y="11794"/>
                    <a:pt x="879" y="11817"/>
                  </a:cubicBezTo>
                  <a:lnTo>
                    <a:pt x="891" y="11829"/>
                  </a:lnTo>
                  <a:lnTo>
                    <a:pt x="938" y="11877"/>
                  </a:lnTo>
                  <a:lnTo>
                    <a:pt x="956" y="11895"/>
                  </a:lnTo>
                  <a:lnTo>
                    <a:pt x="1004" y="11942"/>
                  </a:lnTo>
                  <a:lnTo>
                    <a:pt x="1028" y="11966"/>
                  </a:lnTo>
                  <a:cubicBezTo>
                    <a:pt x="1045" y="11978"/>
                    <a:pt x="1063" y="12001"/>
                    <a:pt x="1087" y="12013"/>
                  </a:cubicBezTo>
                  <a:lnTo>
                    <a:pt x="1093" y="12025"/>
                  </a:lnTo>
                  <a:cubicBezTo>
                    <a:pt x="1117" y="12043"/>
                    <a:pt x="1134" y="12061"/>
                    <a:pt x="1158" y="12073"/>
                  </a:cubicBezTo>
                  <a:cubicBezTo>
                    <a:pt x="1164" y="12085"/>
                    <a:pt x="1176" y="12085"/>
                    <a:pt x="1182" y="12091"/>
                  </a:cubicBezTo>
                  <a:cubicBezTo>
                    <a:pt x="1194" y="12102"/>
                    <a:pt x="1218" y="12114"/>
                    <a:pt x="1235" y="12126"/>
                  </a:cubicBezTo>
                  <a:cubicBezTo>
                    <a:pt x="1241" y="12132"/>
                    <a:pt x="1247" y="12144"/>
                    <a:pt x="1253" y="12144"/>
                  </a:cubicBezTo>
                  <a:cubicBezTo>
                    <a:pt x="1271" y="12156"/>
                    <a:pt x="1295" y="12162"/>
                    <a:pt x="1307" y="12180"/>
                  </a:cubicBezTo>
                  <a:cubicBezTo>
                    <a:pt x="1313" y="12186"/>
                    <a:pt x="1324" y="12186"/>
                    <a:pt x="1330" y="12191"/>
                  </a:cubicBezTo>
                  <a:cubicBezTo>
                    <a:pt x="1354" y="12209"/>
                    <a:pt x="1384" y="12221"/>
                    <a:pt x="1402" y="12239"/>
                  </a:cubicBezTo>
                  <a:lnTo>
                    <a:pt x="8676" y="16526"/>
                  </a:lnTo>
                  <a:cubicBezTo>
                    <a:pt x="8664" y="16520"/>
                    <a:pt x="8658" y="16514"/>
                    <a:pt x="8640" y="16508"/>
                  </a:cubicBezTo>
                  <a:lnTo>
                    <a:pt x="8640" y="16508"/>
                  </a:lnTo>
                  <a:cubicBezTo>
                    <a:pt x="9025" y="16745"/>
                    <a:pt x="9477" y="16868"/>
                    <a:pt x="9979" y="16868"/>
                  </a:cubicBezTo>
                  <a:cubicBezTo>
                    <a:pt x="10636" y="16868"/>
                    <a:pt x="11379" y="16656"/>
                    <a:pt x="12167" y="16211"/>
                  </a:cubicBezTo>
                  <a:cubicBezTo>
                    <a:pt x="14881" y="14668"/>
                    <a:pt x="17102" y="10897"/>
                    <a:pt x="17119" y="7786"/>
                  </a:cubicBezTo>
                  <a:cubicBezTo>
                    <a:pt x="17149" y="6221"/>
                    <a:pt x="16611" y="5130"/>
                    <a:pt x="15729" y="4612"/>
                  </a:cubicBezTo>
                  <a:lnTo>
                    <a:pt x="15729" y="4612"/>
                  </a:lnTo>
                  <a:cubicBezTo>
                    <a:pt x="15730" y="4613"/>
                    <a:pt x="15730" y="4614"/>
                    <a:pt x="15730" y="4615"/>
                  </a:cubicBezTo>
                  <a:lnTo>
                    <a:pt x="15659" y="4573"/>
                  </a:lnTo>
                  <a:lnTo>
                    <a:pt x="15659" y="4573"/>
                  </a:lnTo>
                  <a:cubicBezTo>
                    <a:pt x="15661" y="4573"/>
                    <a:pt x="15663" y="4573"/>
                    <a:pt x="15665" y="4573"/>
                  </a:cubicBezTo>
                  <a:cubicBezTo>
                    <a:pt x="15662" y="4573"/>
                    <a:pt x="15660" y="4573"/>
                    <a:pt x="15658" y="4573"/>
                  </a:cubicBezTo>
                  <a:lnTo>
                    <a:pt x="15658" y="4573"/>
                  </a:lnTo>
                  <a:lnTo>
                    <a:pt x="15647" y="4566"/>
                  </a:lnTo>
                  <a:lnTo>
                    <a:pt x="15647" y="4566"/>
                  </a:lnTo>
                  <a:cubicBezTo>
                    <a:pt x="15645" y="4563"/>
                    <a:pt x="15643" y="4561"/>
                    <a:pt x="15641" y="4561"/>
                  </a:cubicBezTo>
                  <a:lnTo>
                    <a:pt x="15641" y="4561"/>
                  </a:lnTo>
                  <a:cubicBezTo>
                    <a:pt x="15641" y="4562"/>
                    <a:pt x="15641" y="4562"/>
                    <a:pt x="15642" y="4563"/>
                  </a:cubicBezTo>
                  <a:lnTo>
                    <a:pt x="15642" y="4563"/>
                  </a:lnTo>
                  <a:lnTo>
                    <a:pt x="8456" y="327"/>
                  </a:lnTo>
                  <a:cubicBezTo>
                    <a:pt x="8426" y="310"/>
                    <a:pt x="8397" y="286"/>
                    <a:pt x="8367" y="274"/>
                  </a:cubicBezTo>
                  <a:cubicBezTo>
                    <a:pt x="8361" y="262"/>
                    <a:pt x="8343" y="262"/>
                    <a:pt x="8337" y="256"/>
                  </a:cubicBezTo>
                  <a:cubicBezTo>
                    <a:pt x="8313" y="250"/>
                    <a:pt x="8296" y="238"/>
                    <a:pt x="8278" y="227"/>
                  </a:cubicBezTo>
                  <a:cubicBezTo>
                    <a:pt x="8260" y="221"/>
                    <a:pt x="8254" y="221"/>
                    <a:pt x="8242" y="215"/>
                  </a:cubicBezTo>
                  <a:cubicBezTo>
                    <a:pt x="8218" y="209"/>
                    <a:pt x="8201" y="197"/>
                    <a:pt x="8183" y="185"/>
                  </a:cubicBezTo>
                  <a:cubicBezTo>
                    <a:pt x="8165" y="179"/>
                    <a:pt x="8159" y="179"/>
                    <a:pt x="8147" y="167"/>
                  </a:cubicBezTo>
                  <a:cubicBezTo>
                    <a:pt x="8123" y="161"/>
                    <a:pt x="8106" y="155"/>
                    <a:pt x="8088" y="149"/>
                  </a:cubicBezTo>
                  <a:cubicBezTo>
                    <a:pt x="8070" y="137"/>
                    <a:pt x="8052" y="137"/>
                    <a:pt x="8046" y="131"/>
                  </a:cubicBezTo>
                  <a:cubicBezTo>
                    <a:pt x="8028" y="126"/>
                    <a:pt x="8011" y="120"/>
                    <a:pt x="7987" y="108"/>
                  </a:cubicBezTo>
                  <a:cubicBezTo>
                    <a:pt x="7975" y="102"/>
                    <a:pt x="7957" y="102"/>
                    <a:pt x="7945" y="96"/>
                  </a:cubicBezTo>
                  <a:cubicBezTo>
                    <a:pt x="7921" y="90"/>
                    <a:pt x="7910" y="78"/>
                    <a:pt x="7886" y="78"/>
                  </a:cubicBezTo>
                  <a:cubicBezTo>
                    <a:pt x="7868" y="72"/>
                    <a:pt x="7856" y="72"/>
                    <a:pt x="7850" y="72"/>
                  </a:cubicBezTo>
                  <a:cubicBezTo>
                    <a:pt x="7826" y="66"/>
                    <a:pt x="7803" y="66"/>
                    <a:pt x="7779" y="60"/>
                  </a:cubicBezTo>
                  <a:cubicBezTo>
                    <a:pt x="7767" y="60"/>
                    <a:pt x="7761" y="48"/>
                    <a:pt x="7743" y="48"/>
                  </a:cubicBezTo>
                  <a:cubicBezTo>
                    <a:pt x="7714" y="42"/>
                    <a:pt x="7690" y="42"/>
                    <a:pt x="7660" y="36"/>
                  </a:cubicBezTo>
                  <a:cubicBezTo>
                    <a:pt x="7654" y="36"/>
                    <a:pt x="7648" y="36"/>
                    <a:pt x="7642" y="31"/>
                  </a:cubicBezTo>
                  <a:cubicBezTo>
                    <a:pt x="7601" y="19"/>
                    <a:pt x="7565" y="13"/>
                    <a:pt x="7536" y="13"/>
                  </a:cubicBezTo>
                  <a:lnTo>
                    <a:pt x="7512" y="13"/>
                  </a:lnTo>
                  <a:cubicBezTo>
                    <a:pt x="7482" y="13"/>
                    <a:pt x="7464" y="7"/>
                    <a:pt x="7435" y="7"/>
                  </a:cubicBezTo>
                  <a:lnTo>
                    <a:pt x="7393" y="7"/>
                  </a:lnTo>
                  <a:cubicBezTo>
                    <a:pt x="7375" y="7"/>
                    <a:pt x="7351" y="7"/>
                    <a:pt x="7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5644057" y="-1244429"/>
              <a:ext cx="2654533" cy="3338463"/>
            </a:xfrm>
            <a:custGeom>
              <a:avLst/>
              <a:gdLst/>
              <a:ahLst/>
              <a:cxnLst/>
              <a:rect l="l" t="t" r="r" b="b"/>
              <a:pathLst>
                <a:path w="12234" h="15861" extrusionOk="0">
                  <a:moveTo>
                    <a:pt x="4959" y="1"/>
                  </a:moveTo>
                  <a:cubicBezTo>
                    <a:pt x="4924" y="24"/>
                    <a:pt x="4876" y="48"/>
                    <a:pt x="4840" y="66"/>
                  </a:cubicBezTo>
                  <a:cubicBezTo>
                    <a:pt x="4834" y="78"/>
                    <a:pt x="4817" y="84"/>
                    <a:pt x="4811" y="90"/>
                  </a:cubicBezTo>
                  <a:cubicBezTo>
                    <a:pt x="4781" y="107"/>
                    <a:pt x="4751" y="125"/>
                    <a:pt x="4722" y="143"/>
                  </a:cubicBezTo>
                  <a:cubicBezTo>
                    <a:pt x="4710" y="149"/>
                    <a:pt x="4698" y="155"/>
                    <a:pt x="4686" y="167"/>
                  </a:cubicBezTo>
                  <a:cubicBezTo>
                    <a:pt x="4656" y="179"/>
                    <a:pt x="4633" y="202"/>
                    <a:pt x="4603" y="214"/>
                  </a:cubicBezTo>
                  <a:cubicBezTo>
                    <a:pt x="4591" y="226"/>
                    <a:pt x="4573" y="232"/>
                    <a:pt x="4567" y="238"/>
                  </a:cubicBezTo>
                  <a:cubicBezTo>
                    <a:pt x="4538" y="256"/>
                    <a:pt x="4514" y="274"/>
                    <a:pt x="4484" y="291"/>
                  </a:cubicBezTo>
                  <a:cubicBezTo>
                    <a:pt x="4472" y="297"/>
                    <a:pt x="4460" y="303"/>
                    <a:pt x="4448" y="315"/>
                  </a:cubicBezTo>
                  <a:lnTo>
                    <a:pt x="4359" y="381"/>
                  </a:lnTo>
                  <a:cubicBezTo>
                    <a:pt x="4353" y="387"/>
                    <a:pt x="4342" y="392"/>
                    <a:pt x="4336" y="392"/>
                  </a:cubicBezTo>
                  <a:cubicBezTo>
                    <a:pt x="4264" y="446"/>
                    <a:pt x="4187" y="499"/>
                    <a:pt x="4116" y="559"/>
                  </a:cubicBezTo>
                  <a:lnTo>
                    <a:pt x="4104" y="565"/>
                  </a:lnTo>
                  <a:cubicBezTo>
                    <a:pt x="4063" y="600"/>
                    <a:pt x="4009" y="642"/>
                    <a:pt x="3968" y="677"/>
                  </a:cubicBezTo>
                  <a:cubicBezTo>
                    <a:pt x="3950" y="683"/>
                    <a:pt x="3938" y="701"/>
                    <a:pt x="3920" y="713"/>
                  </a:cubicBezTo>
                  <a:cubicBezTo>
                    <a:pt x="3884" y="743"/>
                    <a:pt x="3855" y="772"/>
                    <a:pt x="3819" y="802"/>
                  </a:cubicBezTo>
                  <a:cubicBezTo>
                    <a:pt x="3801" y="820"/>
                    <a:pt x="3789" y="832"/>
                    <a:pt x="3766" y="850"/>
                  </a:cubicBezTo>
                  <a:cubicBezTo>
                    <a:pt x="3730" y="879"/>
                    <a:pt x="3700" y="909"/>
                    <a:pt x="3659" y="939"/>
                  </a:cubicBezTo>
                  <a:lnTo>
                    <a:pt x="3623" y="974"/>
                  </a:lnTo>
                  <a:cubicBezTo>
                    <a:pt x="3582" y="1010"/>
                    <a:pt x="3534" y="1057"/>
                    <a:pt x="3492" y="1099"/>
                  </a:cubicBezTo>
                  <a:lnTo>
                    <a:pt x="3451" y="1135"/>
                  </a:lnTo>
                  <a:cubicBezTo>
                    <a:pt x="3415" y="1164"/>
                    <a:pt x="3386" y="1206"/>
                    <a:pt x="3350" y="1236"/>
                  </a:cubicBezTo>
                  <a:lnTo>
                    <a:pt x="3302" y="1277"/>
                  </a:lnTo>
                  <a:cubicBezTo>
                    <a:pt x="3267" y="1307"/>
                    <a:pt x="3237" y="1343"/>
                    <a:pt x="3202" y="1372"/>
                  </a:cubicBezTo>
                  <a:lnTo>
                    <a:pt x="3166" y="1414"/>
                  </a:lnTo>
                  <a:lnTo>
                    <a:pt x="3029" y="1544"/>
                  </a:lnTo>
                  <a:lnTo>
                    <a:pt x="2994" y="1580"/>
                  </a:lnTo>
                  <a:cubicBezTo>
                    <a:pt x="2964" y="1622"/>
                    <a:pt x="2928" y="1651"/>
                    <a:pt x="2899" y="1687"/>
                  </a:cubicBezTo>
                  <a:lnTo>
                    <a:pt x="2851" y="1728"/>
                  </a:lnTo>
                  <a:cubicBezTo>
                    <a:pt x="2821" y="1770"/>
                    <a:pt x="2786" y="1806"/>
                    <a:pt x="2756" y="1841"/>
                  </a:cubicBezTo>
                  <a:lnTo>
                    <a:pt x="2721" y="1877"/>
                  </a:lnTo>
                  <a:cubicBezTo>
                    <a:pt x="2673" y="1924"/>
                    <a:pt x="2637" y="1978"/>
                    <a:pt x="2590" y="2025"/>
                  </a:cubicBezTo>
                  <a:cubicBezTo>
                    <a:pt x="2584" y="2043"/>
                    <a:pt x="2572" y="2049"/>
                    <a:pt x="2560" y="2067"/>
                  </a:cubicBezTo>
                  <a:cubicBezTo>
                    <a:pt x="2531" y="2103"/>
                    <a:pt x="2501" y="2138"/>
                    <a:pt x="2465" y="2174"/>
                  </a:cubicBezTo>
                  <a:cubicBezTo>
                    <a:pt x="2453" y="2192"/>
                    <a:pt x="2436" y="2204"/>
                    <a:pt x="2430" y="2227"/>
                  </a:cubicBezTo>
                  <a:cubicBezTo>
                    <a:pt x="2400" y="2263"/>
                    <a:pt x="2370" y="2304"/>
                    <a:pt x="2341" y="2346"/>
                  </a:cubicBezTo>
                  <a:cubicBezTo>
                    <a:pt x="2335" y="2364"/>
                    <a:pt x="2317" y="2370"/>
                    <a:pt x="2311" y="2382"/>
                  </a:cubicBezTo>
                  <a:cubicBezTo>
                    <a:pt x="2275" y="2435"/>
                    <a:pt x="2228" y="2489"/>
                    <a:pt x="2192" y="2542"/>
                  </a:cubicBezTo>
                  <a:cubicBezTo>
                    <a:pt x="2186" y="2554"/>
                    <a:pt x="2168" y="2560"/>
                    <a:pt x="2162" y="2578"/>
                  </a:cubicBezTo>
                  <a:cubicBezTo>
                    <a:pt x="2133" y="2625"/>
                    <a:pt x="2103" y="2661"/>
                    <a:pt x="2073" y="2702"/>
                  </a:cubicBezTo>
                  <a:cubicBezTo>
                    <a:pt x="2055" y="2720"/>
                    <a:pt x="2050" y="2738"/>
                    <a:pt x="2038" y="2756"/>
                  </a:cubicBezTo>
                  <a:cubicBezTo>
                    <a:pt x="2008" y="2797"/>
                    <a:pt x="1978" y="2839"/>
                    <a:pt x="1949" y="2880"/>
                  </a:cubicBezTo>
                  <a:cubicBezTo>
                    <a:pt x="1937" y="2898"/>
                    <a:pt x="1931" y="2910"/>
                    <a:pt x="1919" y="2916"/>
                  </a:cubicBezTo>
                  <a:cubicBezTo>
                    <a:pt x="1877" y="2970"/>
                    <a:pt x="1842" y="3029"/>
                    <a:pt x="1806" y="3082"/>
                  </a:cubicBezTo>
                  <a:cubicBezTo>
                    <a:pt x="1800" y="3094"/>
                    <a:pt x="1788" y="3106"/>
                    <a:pt x="1782" y="3118"/>
                  </a:cubicBezTo>
                  <a:cubicBezTo>
                    <a:pt x="1753" y="3165"/>
                    <a:pt x="1723" y="3207"/>
                    <a:pt x="1699" y="3255"/>
                  </a:cubicBezTo>
                  <a:cubicBezTo>
                    <a:pt x="1693" y="3266"/>
                    <a:pt x="1681" y="3290"/>
                    <a:pt x="1670" y="3302"/>
                  </a:cubicBezTo>
                  <a:cubicBezTo>
                    <a:pt x="1640" y="3350"/>
                    <a:pt x="1622" y="3391"/>
                    <a:pt x="1592" y="3439"/>
                  </a:cubicBezTo>
                  <a:cubicBezTo>
                    <a:pt x="1580" y="3450"/>
                    <a:pt x="1575" y="3468"/>
                    <a:pt x="1569" y="3474"/>
                  </a:cubicBezTo>
                  <a:cubicBezTo>
                    <a:pt x="1533" y="3534"/>
                    <a:pt x="1503" y="3587"/>
                    <a:pt x="1462" y="3646"/>
                  </a:cubicBezTo>
                  <a:cubicBezTo>
                    <a:pt x="1456" y="3658"/>
                    <a:pt x="1450" y="3670"/>
                    <a:pt x="1444" y="3682"/>
                  </a:cubicBezTo>
                  <a:cubicBezTo>
                    <a:pt x="1414" y="3730"/>
                    <a:pt x="1390" y="3771"/>
                    <a:pt x="1361" y="3825"/>
                  </a:cubicBezTo>
                  <a:cubicBezTo>
                    <a:pt x="1355" y="3836"/>
                    <a:pt x="1337" y="3860"/>
                    <a:pt x="1331" y="3878"/>
                  </a:cubicBezTo>
                  <a:cubicBezTo>
                    <a:pt x="1307" y="3920"/>
                    <a:pt x="1278" y="3967"/>
                    <a:pt x="1254" y="4009"/>
                  </a:cubicBezTo>
                  <a:cubicBezTo>
                    <a:pt x="1248" y="4026"/>
                    <a:pt x="1242" y="4038"/>
                    <a:pt x="1236" y="4044"/>
                  </a:cubicBezTo>
                  <a:lnTo>
                    <a:pt x="1147" y="4222"/>
                  </a:lnTo>
                  <a:cubicBezTo>
                    <a:pt x="1135" y="4240"/>
                    <a:pt x="1129" y="4246"/>
                    <a:pt x="1129" y="4264"/>
                  </a:cubicBezTo>
                  <a:cubicBezTo>
                    <a:pt x="1105" y="4306"/>
                    <a:pt x="1076" y="4359"/>
                    <a:pt x="1058" y="4401"/>
                  </a:cubicBezTo>
                  <a:cubicBezTo>
                    <a:pt x="1046" y="4418"/>
                    <a:pt x="1040" y="4442"/>
                    <a:pt x="1028" y="4454"/>
                  </a:cubicBezTo>
                  <a:cubicBezTo>
                    <a:pt x="1004" y="4501"/>
                    <a:pt x="981" y="4549"/>
                    <a:pt x="957" y="4597"/>
                  </a:cubicBezTo>
                  <a:lnTo>
                    <a:pt x="939" y="4638"/>
                  </a:lnTo>
                  <a:cubicBezTo>
                    <a:pt x="909" y="4697"/>
                    <a:pt x="886" y="4757"/>
                    <a:pt x="856" y="4816"/>
                  </a:cubicBezTo>
                  <a:cubicBezTo>
                    <a:pt x="850" y="4834"/>
                    <a:pt x="850" y="4840"/>
                    <a:pt x="838" y="4858"/>
                  </a:cubicBezTo>
                  <a:cubicBezTo>
                    <a:pt x="820" y="4905"/>
                    <a:pt x="797" y="4953"/>
                    <a:pt x="773" y="5006"/>
                  </a:cubicBezTo>
                  <a:cubicBezTo>
                    <a:pt x="767" y="5018"/>
                    <a:pt x="761" y="5042"/>
                    <a:pt x="749" y="5054"/>
                  </a:cubicBezTo>
                  <a:cubicBezTo>
                    <a:pt x="731" y="5101"/>
                    <a:pt x="714" y="5155"/>
                    <a:pt x="690" y="5196"/>
                  </a:cubicBezTo>
                  <a:cubicBezTo>
                    <a:pt x="684" y="5214"/>
                    <a:pt x="678" y="5226"/>
                    <a:pt x="678" y="5244"/>
                  </a:cubicBezTo>
                  <a:cubicBezTo>
                    <a:pt x="654" y="5303"/>
                    <a:pt x="630" y="5362"/>
                    <a:pt x="601" y="5428"/>
                  </a:cubicBezTo>
                  <a:cubicBezTo>
                    <a:pt x="595" y="5434"/>
                    <a:pt x="595" y="5452"/>
                    <a:pt x="589" y="5458"/>
                  </a:cubicBezTo>
                  <a:cubicBezTo>
                    <a:pt x="565" y="5511"/>
                    <a:pt x="553" y="5558"/>
                    <a:pt x="535" y="5606"/>
                  </a:cubicBezTo>
                  <a:cubicBezTo>
                    <a:pt x="529" y="5618"/>
                    <a:pt x="524" y="5642"/>
                    <a:pt x="512" y="5659"/>
                  </a:cubicBezTo>
                  <a:cubicBezTo>
                    <a:pt x="500" y="5701"/>
                    <a:pt x="482" y="5754"/>
                    <a:pt x="464" y="5796"/>
                  </a:cubicBezTo>
                  <a:cubicBezTo>
                    <a:pt x="452" y="5814"/>
                    <a:pt x="452" y="5826"/>
                    <a:pt x="446" y="5843"/>
                  </a:cubicBezTo>
                  <a:cubicBezTo>
                    <a:pt x="423" y="5903"/>
                    <a:pt x="411" y="5968"/>
                    <a:pt x="387" y="6028"/>
                  </a:cubicBezTo>
                  <a:cubicBezTo>
                    <a:pt x="387" y="6033"/>
                    <a:pt x="381" y="6051"/>
                    <a:pt x="381" y="6057"/>
                  </a:cubicBezTo>
                  <a:lnTo>
                    <a:pt x="333" y="6212"/>
                  </a:lnTo>
                  <a:cubicBezTo>
                    <a:pt x="333" y="6224"/>
                    <a:pt x="328" y="6229"/>
                    <a:pt x="328" y="6235"/>
                  </a:cubicBezTo>
                  <a:cubicBezTo>
                    <a:pt x="328" y="6241"/>
                    <a:pt x="322" y="6259"/>
                    <a:pt x="322" y="6265"/>
                  </a:cubicBezTo>
                  <a:cubicBezTo>
                    <a:pt x="304" y="6313"/>
                    <a:pt x="292" y="6360"/>
                    <a:pt x="286" y="6408"/>
                  </a:cubicBezTo>
                  <a:cubicBezTo>
                    <a:pt x="274" y="6419"/>
                    <a:pt x="274" y="6437"/>
                    <a:pt x="268" y="6449"/>
                  </a:cubicBezTo>
                  <a:cubicBezTo>
                    <a:pt x="256" y="6509"/>
                    <a:pt x="238" y="6568"/>
                    <a:pt x="227" y="6639"/>
                  </a:cubicBezTo>
                  <a:cubicBezTo>
                    <a:pt x="227" y="6645"/>
                    <a:pt x="215" y="6657"/>
                    <a:pt x="215" y="6669"/>
                  </a:cubicBezTo>
                  <a:cubicBezTo>
                    <a:pt x="203" y="6716"/>
                    <a:pt x="197" y="6770"/>
                    <a:pt x="179" y="6817"/>
                  </a:cubicBezTo>
                  <a:cubicBezTo>
                    <a:pt x="173" y="6835"/>
                    <a:pt x="173" y="6853"/>
                    <a:pt x="167" y="6877"/>
                  </a:cubicBezTo>
                  <a:cubicBezTo>
                    <a:pt x="155" y="6918"/>
                    <a:pt x="143" y="6966"/>
                    <a:pt x="138" y="7013"/>
                  </a:cubicBezTo>
                  <a:cubicBezTo>
                    <a:pt x="138" y="7031"/>
                    <a:pt x="126" y="7043"/>
                    <a:pt x="126" y="7061"/>
                  </a:cubicBezTo>
                  <a:cubicBezTo>
                    <a:pt x="114" y="7120"/>
                    <a:pt x="108" y="7180"/>
                    <a:pt x="96" y="7239"/>
                  </a:cubicBezTo>
                  <a:cubicBezTo>
                    <a:pt x="96" y="7245"/>
                    <a:pt x="96" y="7263"/>
                    <a:pt x="90" y="7269"/>
                  </a:cubicBezTo>
                  <a:cubicBezTo>
                    <a:pt x="84" y="7322"/>
                    <a:pt x="78" y="7364"/>
                    <a:pt x="66" y="7417"/>
                  </a:cubicBezTo>
                  <a:cubicBezTo>
                    <a:pt x="66" y="7441"/>
                    <a:pt x="60" y="7453"/>
                    <a:pt x="60" y="7470"/>
                  </a:cubicBezTo>
                  <a:cubicBezTo>
                    <a:pt x="54" y="7512"/>
                    <a:pt x="48" y="7560"/>
                    <a:pt x="48" y="7601"/>
                  </a:cubicBezTo>
                  <a:cubicBezTo>
                    <a:pt x="48" y="7619"/>
                    <a:pt x="37" y="7631"/>
                    <a:pt x="37" y="7649"/>
                  </a:cubicBezTo>
                  <a:cubicBezTo>
                    <a:pt x="31" y="7708"/>
                    <a:pt x="25" y="7767"/>
                    <a:pt x="25" y="7827"/>
                  </a:cubicBezTo>
                  <a:lnTo>
                    <a:pt x="25" y="7833"/>
                  </a:lnTo>
                  <a:cubicBezTo>
                    <a:pt x="25" y="7856"/>
                    <a:pt x="19" y="7886"/>
                    <a:pt x="19" y="7904"/>
                  </a:cubicBezTo>
                  <a:cubicBezTo>
                    <a:pt x="19" y="7928"/>
                    <a:pt x="19" y="7951"/>
                    <a:pt x="7" y="7975"/>
                  </a:cubicBezTo>
                  <a:cubicBezTo>
                    <a:pt x="7" y="8005"/>
                    <a:pt x="7" y="8035"/>
                    <a:pt x="1" y="8064"/>
                  </a:cubicBezTo>
                  <a:lnTo>
                    <a:pt x="1" y="8124"/>
                  </a:lnTo>
                  <a:lnTo>
                    <a:pt x="1" y="8219"/>
                  </a:lnTo>
                  <a:lnTo>
                    <a:pt x="1" y="8260"/>
                  </a:lnTo>
                  <a:lnTo>
                    <a:pt x="1" y="8403"/>
                  </a:lnTo>
                  <a:lnTo>
                    <a:pt x="1" y="8539"/>
                  </a:lnTo>
                  <a:lnTo>
                    <a:pt x="1" y="8581"/>
                  </a:lnTo>
                  <a:lnTo>
                    <a:pt x="1" y="8670"/>
                  </a:lnTo>
                  <a:lnTo>
                    <a:pt x="1" y="8717"/>
                  </a:lnTo>
                  <a:cubicBezTo>
                    <a:pt x="1" y="8747"/>
                    <a:pt x="1" y="8777"/>
                    <a:pt x="7" y="8795"/>
                  </a:cubicBezTo>
                  <a:lnTo>
                    <a:pt x="7" y="8842"/>
                  </a:lnTo>
                  <a:cubicBezTo>
                    <a:pt x="7" y="8872"/>
                    <a:pt x="19" y="8902"/>
                    <a:pt x="19" y="8937"/>
                  </a:cubicBezTo>
                  <a:lnTo>
                    <a:pt x="19" y="8967"/>
                  </a:lnTo>
                  <a:cubicBezTo>
                    <a:pt x="19" y="9014"/>
                    <a:pt x="25" y="9050"/>
                    <a:pt x="31" y="9092"/>
                  </a:cubicBezTo>
                  <a:lnTo>
                    <a:pt x="31" y="9115"/>
                  </a:lnTo>
                  <a:cubicBezTo>
                    <a:pt x="37" y="9145"/>
                    <a:pt x="37" y="9181"/>
                    <a:pt x="48" y="9210"/>
                  </a:cubicBezTo>
                  <a:cubicBezTo>
                    <a:pt x="48" y="9228"/>
                    <a:pt x="48" y="9234"/>
                    <a:pt x="54" y="9252"/>
                  </a:cubicBezTo>
                  <a:cubicBezTo>
                    <a:pt x="54" y="9264"/>
                    <a:pt x="60" y="9282"/>
                    <a:pt x="60" y="9293"/>
                  </a:cubicBezTo>
                  <a:cubicBezTo>
                    <a:pt x="60" y="9311"/>
                    <a:pt x="66" y="9317"/>
                    <a:pt x="66" y="9329"/>
                  </a:cubicBezTo>
                  <a:cubicBezTo>
                    <a:pt x="66" y="9347"/>
                    <a:pt x="78" y="9353"/>
                    <a:pt x="78" y="9371"/>
                  </a:cubicBezTo>
                  <a:cubicBezTo>
                    <a:pt x="84" y="9400"/>
                    <a:pt x="84" y="9430"/>
                    <a:pt x="90" y="9460"/>
                  </a:cubicBezTo>
                  <a:cubicBezTo>
                    <a:pt x="90" y="9466"/>
                    <a:pt x="90" y="9472"/>
                    <a:pt x="96" y="9489"/>
                  </a:cubicBezTo>
                  <a:lnTo>
                    <a:pt x="120" y="9596"/>
                  </a:lnTo>
                  <a:lnTo>
                    <a:pt x="120" y="9614"/>
                  </a:lnTo>
                  <a:cubicBezTo>
                    <a:pt x="126" y="9644"/>
                    <a:pt x="138" y="9679"/>
                    <a:pt x="143" y="9709"/>
                  </a:cubicBezTo>
                  <a:cubicBezTo>
                    <a:pt x="143" y="9715"/>
                    <a:pt x="149" y="9733"/>
                    <a:pt x="149" y="9739"/>
                  </a:cubicBezTo>
                  <a:cubicBezTo>
                    <a:pt x="155" y="9763"/>
                    <a:pt x="167" y="9792"/>
                    <a:pt x="173" y="9816"/>
                  </a:cubicBezTo>
                  <a:cubicBezTo>
                    <a:pt x="173" y="9828"/>
                    <a:pt x="179" y="9834"/>
                    <a:pt x="179" y="9852"/>
                  </a:cubicBezTo>
                  <a:cubicBezTo>
                    <a:pt x="185" y="9881"/>
                    <a:pt x="197" y="9905"/>
                    <a:pt x="203" y="9935"/>
                  </a:cubicBezTo>
                  <a:cubicBezTo>
                    <a:pt x="203" y="9941"/>
                    <a:pt x="209" y="9947"/>
                    <a:pt x="209" y="9953"/>
                  </a:cubicBezTo>
                  <a:cubicBezTo>
                    <a:pt x="215" y="9994"/>
                    <a:pt x="233" y="10024"/>
                    <a:pt x="238" y="10059"/>
                  </a:cubicBezTo>
                  <a:cubicBezTo>
                    <a:pt x="238" y="10065"/>
                    <a:pt x="244" y="10071"/>
                    <a:pt x="244" y="10071"/>
                  </a:cubicBezTo>
                  <a:cubicBezTo>
                    <a:pt x="256" y="10101"/>
                    <a:pt x="268" y="10125"/>
                    <a:pt x="274" y="10154"/>
                  </a:cubicBezTo>
                  <a:cubicBezTo>
                    <a:pt x="286" y="10160"/>
                    <a:pt x="286" y="10178"/>
                    <a:pt x="292" y="10184"/>
                  </a:cubicBezTo>
                  <a:cubicBezTo>
                    <a:pt x="298" y="10208"/>
                    <a:pt x="304" y="10232"/>
                    <a:pt x="322" y="10249"/>
                  </a:cubicBezTo>
                  <a:cubicBezTo>
                    <a:pt x="328" y="10261"/>
                    <a:pt x="328" y="10273"/>
                    <a:pt x="333" y="10279"/>
                  </a:cubicBezTo>
                  <a:cubicBezTo>
                    <a:pt x="345" y="10303"/>
                    <a:pt x="357" y="10333"/>
                    <a:pt x="363" y="10356"/>
                  </a:cubicBezTo>
                  <a:cubicBezTo>
                    <a:pt x="363" y="10362"/>
                    <a:pt x="375" y="10368"/>
                    <a:pt x="375" y="10380"/>
                  </a:cubicBezTo>
                  <a:lnTo>
                    <a:pt x="417" y="10469"/>
                  </a:lnTo>
                  <a:cubicBezTo>
                    <a:pt x="417" y="10475"/>
                    <a:pt x="423" y="10481"/>
                    <a:pt x="423" y="10487"/>
                  </a:cubicBezTo>
                  <a:cubicBezTo>
                    <a:pt x="440" y="10511"/>
                    <a:pt x="446" y="10534"/>
                    <a:pt x="464" y="10558"/>
                  </a:cubicBezTo>
                  <a:cubicBezTo>
                    <a:pt x="470" y="10564"/>
                    <a:pt x="470" y="10570"/>
                    <a:pt x="476" y="10588"/>
                  </a:cubicBezTo>
                  <a:cubicBezTo>
                    <a:pt x="482" y="10606"/>
                    <a:pt x="500" y="10624"/>
                    <a:pt x="512" y="10647"/>
                  </a:cubicBezTo>
                  <a:cubicBezTo>
                    <a:pt x="524" y="10653"/>
                    <a:pt x="524" y="10659"/>
                    <a:pt x="529" y="10677"/>
                  </a:cubicBezTo>
                  <a:lnTo>
                    <a:pt x="571" y="10742"/>
                  </a:lnTo>
                  <a:cubicBezTo>
                    <a:pt x="571" y="10748"/>
                    <a:pt x="583" y="10748"/>
                    <a:pt x="583" y="10754"/>
                  </a:cubicBezTo>
                  <a:cubicBezTo>
                    <a:pt x="595" y="10784"/>
                    <a:pt x="619" y="10808"/>
                    <a:pt x="630" y="10837"/>
                  </a:cubicBezTo>
                  <a:cubicBezTo>
                    <a:pt x="642" y="10843"/>
                    <a:pt x="642" y="10855"/>
                    <a:pt x="648" y="10861"/>
                  </a:cubicBezTo>
                  <a:cubicBezTo>
                    <a:pt x="660" y="10885"/>
                    <a:pt x="678" y="10897"/>
                    <a:pt x="690" y="10920"/>
                  </a:cubicBezTo>
                  <a:cubicBezTo>
                    <a:pt x="702" y="10926"/>
                    <a:pt x="708" y="10932"/>
                    <a:pt x="708" y="10944"/>
                  </a:cubicBezTo>
                  <a:cubicBezTo>
                    <a:pt x="719" y="10956"/>
                    <a:pt x="737" y="10980"/>
                    <a:pt x="743" y="10992"/>
                  </a:cubicBezTo>
                  <a:cubicBezTo>
                    <a:pt x="749" y="11004"/>
                    <a:pt x="761" y="11009"/>
                    <a:pt x="761" y="11015"/>
                  </a:cubicBezTo>
                  <a:cubicBezTo>
                    <a:pt x="773" y="11039"/>
                    <a:pt x="797" y="11051"/>
                    <a:pt x="809" y="11075"/>
                  </a:cubicBezTo>
                  <a:lnTo>
                    <a:pt x="820" y="11081"/>
                  </a:lnTo>
                  <a:cubicBezTo>
                    <a:pt x="838" y="11104"/>
                    <a:pt x="856" y="11128"/>
                    <a:pt x="880" y="11152"/>
                  </a:cubicBezTo>
                  <a:lnTo>
                    <a:pt x="892" y="11164"/>
                  </a:lnTo>
                  <a:lnTo>
                    <a:pt x="939" y="11211"/>
                  </a:lnTo>
                  <a:lnTo>
                    <a:pt x="957" y="11229"/>
                  </a:lnTo>
                  <a:lnTo>
                    <a:pt x="1004" y="11277"/>
                  </a:lnTo>
                  <a:lnTo>
                    <a:pt x="1028" y="11300"/>
                  </a:lnTo>
                  <a:cubicBezTo>
                    <a:pt x="1046" y="11312"/>
                    <a:pt x="1064" y="11336"/>
                    <a:pt x="1088" y="11348"/>
                  </a:cubicBezTo>
                  <a:lnTo>
                    <a:pt x="1094" y="11360"/>
                  </a:lnTo>
                  <a:cubicBezTo>
                    <a:pt x="1117" y="11378"/>
                    <a:pt x="1135" y="11395"/>
                    <a:pt x="1159" y="11407"/>
                  </a:cubicBezTo>
                  <a:cubicBezTo>
                    <a:pt x="1165" y="11419"/>
                    <a:pt x="1177" y="11419"/>
                    <a:pt x="1183" y="11425"/>
                  </a:cubicBezTo>
                  <a:cubicBezTo>
                    <a:pt x="1194" y="11437"/>
                    <a:pt x="1218" y="11449"/>
                    <a:pt x="1236" y="11461"/>
                  </a:cubicBezTo>
                  <a:cubicBezTo>
                    <a:pt x="1242" y="11467"/>
                    <a:pt x="1248" y="11479"/>
                    <a:pt x="1254" y="11479"/>
                  </a:cubicBezTo>
                  <a:cubicBezTo>
                    <a:pt x="1272" y="11490"/>
                    <a:pt x="1295" y="11496"/>
                    <a:pt x="1307" y="11514"/>
                  </a:cubicBezTo>
                  <a:cubicBezTo>
                    <a:pt x="1313" y="11520"/>
                    <a:pt x="1325" y="11520"/>
                    <a:pt x="1331" y="11526"/>
                  </a:cubicBezTo>
                  <a:cubicBezTo>
                    <a:pt x="1355" y="11544"/>
                    <a:pt x="1385" y="11556"/>
                    <a:pt x="1402" y="11574"/>
                  </a:cubicBezTo>
                  <a:lnTo>
                    <a:pt x="8605" y="15819"/>
                  </a:lnTo>
                  <a:lnTo>
                    <a:pt x="8605" y="15819"/>
                  </a:lnTo>
                  <a:cubicBezTo>
                    <a:pt x="8605" y="15807"/>
                    <a:pt x="8599" y="15807"/>
                    <a:pt x="8587" y="15795"/>
                  </a:cubicBezTo>
                  <a:cubicBezTo>
                    <a:pt x="8575" y="15784"/>
                    <a:pt x="8552" y="15778"/>
                    <a:pt x="8540" y="15760"/>
                  </a:cubicBezTo>
                  <a:cubicBezTo>
                    <a:pt x="8528" y="15754"/>
                    <a:pt x="8522" y="15748"/>
                    <a:pt x="8516" y="15748"/>
                  </a:cubicBezTo>
                  <a:cubicBezTo>
                    <a:pt x="8498" y="15730"/>
                    <a:pt x="8480" y="15724"/>
                    <a:pt x="8463" y="15706"/>
                  </a:cubicBezTo>
                  <a:cubicBezTo>
                    <a:pt x="8457" y="15700"/>
                    <a:pt x="8451" y="15700"/>
                    <a:pt x="8439" y="15695"/>
                  </a:cubicBezTo>
                  <a:cubicBezTo>
                    <a:pt x="8421" y="15677"/>
                    <a:pt x="8397" y="15653"/>
                    <a:pt x="8373" y="15641"/>
                  </a:cubicBezTo>
                  <a:cubicBezTo>
                    <a:pt x="8373" y="15641"/>
                    <a:pt x="8368" y="15641"/>
                    <a:pt x="8368" y="15635"/>
                  </a:cubicBezTo>
                  <a:cubicBezTo>
                    <a:pt x="8344" y="15617"/>
                    <a:pt x="8332" y="15594"/>
                    <a:pt x="8308" y="15582"/>
                  </a:cubicBezTo>
                  <a:lnTo>
                    <a:pt x="8284" y="15558"/>
                  </a:lnTo>
                  <a:lnTo>
                    <a:pt x="8243" y="15516"/>
                  </a:lnTo>
                  <a:lnTo>
                    <a:pt x="8219" y="15493"/>
                  </a:lnTo>
                  <a:lnTo>
                    <a:pt x="8172" y="15445"/>
                  </a:lnTo>
                  <a:lnTo>
                    <a:pt x="8160" y="15433"/>
                  </a:lnTo>
                  <a:cubicBezTo>
                    <a:pt x="8136" y="15409"/>
                    <a:pt x="8124" y="15386"/>
                    <a:pt x="8100" y="15368"/>
                  </a:cubicBezTo>
                  <a:cubicBezTo>
                    <a:pt x="8100" y="15368"/>
                    <a:pt x="8094" y="15356"/>
                    <a:pt x="8094" y="15350"/>
                  </a:cubicBezTo>
                  <a:cubicBezTo>
                    <a:pt x="8077" y="15326"/>
                    <a:pt x="8065" y="15314"/>
                    <a:pt x="8041" y="15291"/>
                  </a:cubicBezTo>
                  <a:lnTo>
                    <a:pt x="8017" y="15267"/>
                  </a:lnTo>
                  <a:cubicBezTo>
                    <a:pt x="8005" y="15255"/>
                    <a:pt x="7993" y="15237"/>
                    <a:pt x="7982" y="15219"/>
                  </a:cubicBezTo>
                  <a:lnTo>
                    <a:pt x="7958" y="15196"/>
                  </a:lnTo>
                  <a:cubicBezTo>
                    <a:pt x="7946" y="15178"/>
                    <a:pt x="7928" y="15160"/>
                    <a:pt x="7922" y="15142"/>
                  </a:cubicBezTo>
                  <a:cubicBezTo>
                    <a:pt x="7916" y="15136"/>
                    <a:pt x="7916" y="15130"/>
                    <a:pt x="7904" y="15119"/>
                  </a:cubicBezTo>
                  <a:cubicBezTo>
                    <a:pt x="7892" y="15101"/>
                    <a:pt x="7869" y="15071"/>
                    <a:pt x="7857" y="15047"/>
                  </a:cubicBezTo>
                  <a:cubicBezTo>
                    <a:pt x="7845" y="15041"/>
                    <a:pt x="7845" y="15029"/>
                    <a:pt x="7845" y="15029"/>
                  </a:cubicBezTo>
                  <a:cubicBezTo>
                    <a:pt x="7833" y="15012"/>
                    <a:pt x="7815" y="14988"/>
                    <a:pt x="7809" y="14964"/>
                  </a:cubicBezTo>
                  <a:cubicBezTo>
                    <a:pt x="7803" y="14958"/>
                    <a:pt x="7797" y="14940"/>
                    <a:pt x="7797" y="14934"/>
                  </a:cubicBezTo>
                  <a:cubicBezTo>
                    <a:pt x="7786" y="14923"/>
                    <a:pt x="7774" y="14899"/>
                    <a:pt x="7768" y="14875"/>
                  </a:cubicBezTo>
                  <a:cubicBezTo>
                    <a:pt x="7756" y="14869"/>
                    <a:pt x="7750" y="14851"/>
                    <a:pt x="7750" y="14845"/>
                  </a:cubicBezTo>
                  <a:cubicBezTo>
                    <a:pt x="7738" y="14822"/>
                    <a:pt x="7726" y="14804"/>
                    <a:pt x="7720" y="14780"/>
                  </a:cubicBezTo>
                  <a:cubicBezTo>
                    <a:pt x="7714" y="14774"/>
                    <a:pt x="7714" y="14762"/>
                    <a:pt x="7708" y="14756"/>
                  </a:cubicBezTo>
                  <a:lnTo>
                    <a:pt x="7661" y="14667"/>
                  </a:lnTo>
                  <a:cubicBezTo>
                    <a:pt x="7655" y="14661"/>
                    <a:pt x="7655" y="14655"/>
                    <a:pt x="7655" y="14644"/>
                  </a:cubicBezTo>
                  <a:cubicBezTo>
                    <a:pt x="7649" y="14626"/>
                    <a:pt x="7631" y="14602"/>
                    <a:pt x="7625" y="14578"/>
                  </a:cubicBezTo>
                  <a:cubicBezTo>
                    <a:pt x="7619" y="14566"/>
                    <a:pt x="7619" y="14554"/>
                    <a:pt x="7607" y="14543"/>
                  </a:cubicBezTo>
                  <a:cubicBezTo>
                    <a:pt x="7602" y="14519"/>
                    <a:pt x="7596" y="14495"/>
                    <a:pt x="7590" y="14483"/>
                  </a:cubicBezTo>
                  <a:cubicBezTo>
                    <a:pt x="7578" y="14465"/>
                    <a:pt x="7578" y="14459"/>
                    <a:pt x="7572" y="14448"/>
                  </a:cubicBezTo>
                  <a:cubicBezTo>
                    <a:pt x="7566" y="14424"/>
                    <a:pt x="7560" y="14400"/>
                    <a:pt x="7542" y="14370"/>
                  </a:cubicBezTo>
                  <a:cubicBezTo>
                    <a:pt x="7542" y="14364"/>
                    <a:pt x="7536" y="14358"/>
                    <a:pt x="7536" y="14341"/>
                  </a:cubicBezTo>
                  <a:cubicBezTo>
                    <a:pt x="7518" y="14311"/>
                    <a:pt x="7512" y="14275"/>
                    <a:pt x="7507" y="14246"/>
                  </a:cubicBezTo>
                  <a:cubicBezTo>
                    <a:pt x="7507" y="14240"/>
                    <a:pt x="7501" y="14222"/>
                    <a:pt x="7501" y="14216"/>
                  </a:cubicBezTo>
                  <a:cubicBezTo>
                    <a:pt x="7489" y="14192"/>
                    <a:pt x="7483" y="14168"/>
                    <a:pt x="7477" y="14139"/>
                  </a:cubicBezTo>
                  <a:cubicBezTo>
                    <a:pt x="7471" y="14127"/>
                    <a:pt x="7471" y="14115"/>
                    <a:pt x="7459" y="14103"/>
                  </a:cubicBezTo>
                  <a:cubicBezTo>
                    <a:pt x="7453" y="14079"/>
                    <a:pt x="7447" y="14062"/>
                    <a:pt x="7447" y="14038"/>
                  </a:cubicBezTo>
                  <a:cubicBezTo>
                    <a:pt x="7447" y="14026"/>
                    <a:pt x="7441" y="14008"/>
                    <a:pt x="7441" y="14002"/>
                  </a:cubicBezTo>
                  <a:cubicBezTo>
                    <a:pt x="7429" y="13973"/>
                    <a:pt x="7423" y="13949"/>
                    <a:pt x="7417" y="13919"/>
                  </a:cubicBezTo>
                  <a:cubicBezTo>
                    <a:pt x="7417" y="13913"/>
                    <a:pt x="7411" y="13895"/>
                    <a:pt x="7411" y="13889"/>
                  </a:cubicBezTo>
                  <a:cubicBezTo>
                    <a:pt x="7400" y="13854"/>
                    <a:pt x="7394" y="13818"/>
                    <a:pt x="7388" y="13788"/>
                  </a:cubicBezTo>
                  <a:cubicBezTo>
                    <a:pt x="7388" y="13771"/>
                    <a:pt x="7382" y="13759"/>
                    <a:pt x="7382" y="13747"/>
                  </a:cubicBezTo>
                  <a:cubicBezTo>
                    <a:pt x="7370" y="13729"/>
                    <a:pt x="7370" y="13699"/>
                    <a:pt x="7364" y="13676"/>
                  </a:cubicBezTo>
                  <a:cubicBezTo>
                    <a:pt x="7364" y="13658"/>
                    <a:pt x="7358" y="13646"/>
                    <a:pt x="7358" y="13628"/>
                  </a:cubicBezTo>
                  <a:cubicBezTo>
                    <a:pt x="7352" y="13610"/>
                    <a:pt x="7352" y="13587"/>
                    <a:pt x="7352" y="13563"/>
                  </a:cubicBezTo>
                  <a:cubicBezTo>
                    <a:pt x="7352" y="13551"/>
                    <a:pt x="7340" y="13533"/>
                    <a:pt x="7340" y="13521"/>
                  </a:cubicBezTo>
                  <a:cubicBezTo>
                    <a:pt x="7340" y="13492"/>
                    <a:pt x="7334" y="13468"/>
                    <a:pt x="7334" y="13438"/>
                  </a:cubicBezTo>
                  <a:cubicBezTo>
                    <a:pt x="7334" y="13420"/>
                    <a:pt x="7334" y="13414"/>
                    <a:pt x="7328" y="13397"/>
                  </a:cubicBezTo>
                  <a:cubicBezTo>
                    <a:pt x="7322" y="13361"/>
                    <a:pt x="7322" y="13319"/>
                    <a:pt x="7311" y="13278"/>
                  </a:cubicBezTo>
                  <a:lnTo>
                    <a:pt x="7311" y="13242"/>
                  </a:lnTo>
                  <a:cubicBezTo>
                    <a:pt x="7311" y="13212"/>
                    <a:pt x="7305" y="13183"/>
                    <a:pt x="7305" y="13153"/>
                  </a:cubicBezTo>
                  <a:lnTo>
                    <a:pt x="7305" y="13112"/>
                  </a:lnTo>
                  <a:cubicBezTo>
                    <a:pt x="7305" y="13082"/>
                    <a:pt x="7305" y="13058"/>
                    <a:pt x="7299" y="13028"/>
                  </a:cubicBezTo>
                  <a:lnTo>
                    <a:pt x="7299" y="12981"/>
                  </a:lnTo>
                  <a:lnTo>
                    <a:pt x="7299" y="12892"/>
                  </a:lnTo>
                  <a:lnTo>
                    <a:pt x="7299" y="12850"/>
                  </a:lnTo>
                  <a:lnTo>
                    <a:pt x="7299" y="12714"/>
                  </a:lnTo>
                  <a:lnTo>
                    <a:pt x="7299" y="12565"/>
                  </a:lnTo>
                  <a:lnTo>
                    <a:pt x="7299" y="12524"/>
                  </a:lnTo>
                  <a:cubicBezTo>
                    <a:pt x="7299" y="12488"/>
                    <a:pt x="7299" y="12458"/>
                    <a:pt x="7305" y="12417"/>
                  </a:cubicBezTo>
                  <a:lnTo>
                    <a:pt x="7305" y="12369"/>
                  </a:lnTo>
                  <a:cubicBezTo>
                    <a:pt x="7305" y="12340"/>
                    <a:pt x="7305" y="12298"/>
                    <a:pt x="7311" y="12268"/>
                  </a:cubicBezTo>
                  <a:cubicBezTo>
                    <a:pt x="7311" y="12256"/>
                    <a:pt x="7311" y="12233"/>
                    <a:pt x="7322" y="12221"/>
                  </a:cubicBezTo>
                  <a:cubicBezTo>
                    <a:pt x="7322" y="12191"/>
                    <a:pt x="7328" y="12161"/>
                    <a:pt x="7328" y="12132"/>
                  </a:cubicBezTo>
                  <a:cubicBezTo>
                    <a:pt x="7334" y="12072"/>
                    <a:pt x="7340" y="12013"/>
                    <a:pt x="7340" y="11954"/>
                  </a:cubicBezTo>
                  <a:cubicBezTo>
                    <a:pt x="7340" y="11936"/>
                    <a:pt x="7352" y="11912"/>
                    <a:pt x="7352" y="11900"/>
                  </a:cubicBezTo>
                  <a:cubicBezTo>
                    <a:pt x="7358" y="11853"/>
                    <a:pt x="7358" y="11811"/>
                    <a:pt x="7364" y="11764"/>
                  </a:cubicBezTo>
                  <a:cubicBezTo>
                    <a:pt x="7364" y="11746"/>
                    <a:pt x="7370" y="11728"/>
                    <a:pt x="7370" y="11704"/>
                  </a:cubicBezTo>
                  <a:cubicBezTo>
                    <a:pt x="7382" y="11663"/>
                    <a:pt x="7388" y="11609"/>
                    <a:pt x="7394" y="11568"/>
                  </a:cubicBezTo>
                  <a:cubicBezTo>
                    <a:pt x="7394" y="11550"/>
                    <a:pt x="7400" y="11538"/>
                    <a:pt x="7400" y="11526"/>
                  </a:cubicBezTo>
                  <a:cubicBezTo>
                    <a:pt x="7411" y="11467"/>
                    <a:pt x="7423" y="11407"/>
                    <a:pt x="7429" y="11348"/>
                  </a:cubicBezTo>
                  <a:cubicBezTo>
                    <a:pt x="7429" y="11336"/>
                    <a:pt x="7441" y="11312"/>
                    <a:pt x="7441" y="11300"/>
                  </a:cubicBezTo>
                  <a:cubicBezTo>
                    <a:pt x="7447" y="11253"/>
                    <a:pt x="7453" y="11211"/>
                    <a:pt x="7471" y="11164"/>
                  </a:cubicBezTo>
                  <a:cubicBezTo>
                    <a:pt x="7477" y="11140"/>
                    <a:pt x="7477" y="11128"/>
                    <a:pt x="7483" y="11104"/>
                  </a:cubicBezTo>
                  <a:cubicBezTo>
                    <a:pt x="7489" y="11063"/>
                    <a:pt x="7507" y="11009"/>
                    <a:pt x="7512" y="10962"/>
                  </a:cubicBezTo>
                  <a:cubicBezTo>
                    <a:pt x="7512" y="10950"/>
                    <a:pt x="7518" y="10938"/>
                    <a:pt x="7518" y="10920"/>
                  </a:cubicBezTo>
                  <a:lnTo>
                    <a:pt x="7566" y="10742"/>
                  </a:lnTo>
                  <a:cubicBezTo>
                    <a:pt x="7572" y="10724"/>
                    <a:pt x="7572" y="10707"/>
                    <a:pt x="7578" y="10689"/>
                  </a:cubicBezTo>
                  <a:cubicBezTo>
                    <a:pt x="7596" y="10647"/>
                    <a:pt x="7602" y="10600"/>
                    <a:pt x="7619" y="10558"/>
                  </a:cubicBezTo>
                  <a:cubicBezTo>
                    <a:pt x="7625" y="10534"/>
                    <a:pt x="7631" y="10517"/>
                    <a:pt x="7631" y="10499"/>
                  </a:cubicBezTo>
                  <a:cubicBezTo>
                    <a:pt x="7649" y="10451"/>
                    <a:pt x="7661" y="10398"/>
                    <a:pt x="7679" y="10356"/>
                  </a:cubicBezTo>
                  <a:cubicBezTo>
                    <a:pt x="7685" y="10344"/>
                    <a:pt x="7685" y="10327"/>
                    <a:pt x="7691" y="10309"/>
                  </a:cubicBezTo>
                  <a:cubicBezTo>
                    <a:pt x="7714" y="10249"/>
                    <a:pt x="7726" y="10190"/>
                    <a:pt x="7750" y="10131"/>
                  </a:cubicBezTo>
                  <a:cubicBezTo>
                    <a:pt x="7756" y="10119"/>
                    <a:pt x="7768" y="10095"/>
                    <a:pt x="7768" y="10083"/>
                  </a:cubicBezTo>
                  <a:lnTo>
                    <a:pt x="7809" y="9947"/>
                  </a:lnTo>
                  <a:cubicBezTo>
                    <a:pt x="7815" y="9923"/>
                    <a:pt x="7827" y="9911"/>
                    <a:pt x="7833" y="9887"/>
                  </a:cubicBezTo>
                  <a:cubicBezTo>
                    <a:pt x="7845" y="9846"/>
                    <a:pt x="7869" y="9792"/>
                    <a:pt x="7887" y="9751"/>
                  </a:cubicBezTo>
                  <a:cubicBezTo>
                    <a:pt x="7892" y="9733"/>
                    <a:pt x="7892" y="9721"/>
                    <a:pt x="7898" y="9703"/>
                  </a:cubicBezTo>
                  <a:lnTo>
                    <a:pt x="7964" y="9525"/>
                  </a:lnTo>
                  <a:cubicBezTo>
                    <a:pt x="7976" y="9513"/>
                    <a:pt x="7982" y="9489"/>
                    <a:pt x="7987" y="9472"/>
                  </a:cubicBezTo>
                  <a:cubicBezTo>
                    <a:pt x="8005" y="9430"/>
                    <a:pt x="8023" y="9382"/>
                    <a:pt x="8041" y="9341"/>
                  </a:cubicBezTo>
                  <a:cubicBezTo>
                    <a:pt x="8047" y="9317"/>
                    <a:pt x="8053" y="9305"/>
                    <a:pt x="8065" y="9282"/>
                  </a:cubicBezTo>
                  <a:cubicBezTo>
                    <a:pt x="8082" y="9234"/>
                    <a:pt x="8100" y="9192"/>
                    <a:pt x="8124" y="9145"/>
                  </a:cubicBezTo>
                  <a:lnTo>
                    <a:pt x="8142" y="9103"/>
                  </a:lnTo>
                  <a:cubicBezTo>
                    <a:pt x="8172" y="9044"/>
                    <a:pt x="8195" y="8985"/>
                    <a:pt x="8225" y="8925"/>
                  </a:cubicBezTo>
                  <a:cubicBezTo>
                    <a:pt x="8231" y="8907"/>
                    <a:pt x="8243" y="8884"/>
                    <a:pt x="8249" y="8872"/>
                  </a:cubicBezTo>
                  <a:cubicBezTo>
                    <a:pt x="8272" y="8824"/>
                    <a:pt x="8290" y="8783"/>
                    <a:pt x="8308" y="8747"/>
                  </a:cubicBezTo>
                  <a:cubicBezTo>
                    <a:pt x="8314" y="8723"/>
                    <a:pt x="8332" y="8711"/>
                    <a:pt x="8338" y="8688"/>
                  </a:cubicBezTo>
                  <a:lnTo>
                    <a:pt x="8403" y="8551"/>
                  </a:lnTo>
                  <a:lnTo>
                    <a:pt x="8427" y="8510"/>
                  </a:lnTo>
                  <a:cubicBezTo>
                    <a:pt x="8457" y="8450"/>
                    <a:pt x="8486" y="8397"/>
                    <a:pt x="8516" y="8337"/>
                  </a:cubicBezTo>
                  <a:cubicBezTo>
                    <a:pt x="8522" y="8320"/>
                    <a:pt x="8528" y="8308"/>
                    <a:pt x="8546" y="8284"/>
                  </a:cubicBezTo>
                  <a:cubicBezTo>
                    <a:pt x="8569" y="8242"/>
                    <a:pt x="8587" y="8201"/>
                    <a:pt x="8611" y="8159"/>
                  </a:cubicBezTo>
                  <a:cubicBezTo>
                    <a:pt x="8617" y="8136"/>
                    <a:pt x="8635" y="8124"/>
                    <a:pt x="8641" y="8100"/>
                  </a:cubicBezTo>
                  <a:cubicBezTo>
                    <a:pt x="8664" y="8052"/>
                    <a:pt x="8694" y="8011"/>
                    <a:pt x="8718" y="7975"/>
                  </a:cubicBezTo>
                  <a:lnTo>
                    <a:pt x="8736" y="7928"/>
                  </a:lnTo>
                  <a:cubicBezTo>
                    <a:pt x="8765" y="7868"/>
                    <a:pt x="8807" y="7815"/>
                    <a:pt x="8837" y="7767"/>
                  </a:cubicBezTo>
                  <a:cubicBezTo>
                    <a:pt x="8843" y="7750"/>
                    <a:pt x="8854" y="7738"/>
                    <a:pt x="8866" y="7720"/>
                  </a:cubicBezTo>
                  <a:cubicBezTo>
                    <a:pt x="8884" y="7678"/>
                    <a:pt x="8914" y="7637"/>
                    <a:pt x="8938" y="7595"/>
                  </a:cubicBezTo>
                  <a:cubicBezTo>
                    <a:pt x="8955" y="7571"/>
                    <a:pt x="8961" y="7560"/>
                    <a:pt x="8973" y="7536"/>
                  </a:cubicBezTo>
                  <a:cubicBezTo>
                    <a:pt x="9003" y="7488"/>
                    <a:pt x="9027" y="7453"/>
                    <a:pt x="9056" y="7411"/>
                  </a:cubicBezTo>
                  <a:cubicBezTo>
                    <a:pt x="9062" y="7393"/>
                    <a:pt x="9080" y="7381"/>
                    <a:pt x="9086" y="7364"/>
                  </a:cubicBezTo>
                  <a:cubicBezTo>
                    <a:pt x="9122" y="7310"/>
                    <a:pt x="9163" y="7263"/>
                    <a:pt x="9199" y="7203"/>
                  </a:cubicBezTo>
                  <a:cubicBezTo>
                    <a:pt x="9205" y="7185"/>
                    <a:pt x="9223" y="7174"/>
                    <a:pt x="9229" y="7156"/>
                  </a:cubicBezTo>
                  <a:cubicBezTo>
                    <a:pt x="9258" y="7120"/>
                    <a:pt x="9288" y="7073"/>
                    <a:pt x="9312" y="7037"/>
                  </a:cubicBezTo>
                  <a:cubicBezTo>
                    <a:pt x="9324" y="7025"/>
                    <a:pt x="9329" y="7001"/>
                    <a:pt x="9347" y="6984"/>
                  </a:cubicBezTo>
                  <a:cubicBezTo>
                    <a:pt x="9377" y="6948"/>
                    <a:pt x="9407" y="6906"/>
                    <a:pt x="9436" y="6865"/>
                  </a:cubicBezTo>
                  <a:cubicBezTo>
                    <a:pt x="9442" y="6853"/>
                    <a:pt x="9460" y="6835"/>
                    <a:pt x="9466" y="6829"/>
                  </a:cubicBezTo>
                  <a:cubicBezTo>
                    <a:pt x="9502" y="6776"/>
                    <a:pt x="9549" y="6728"/>
                    <a:pt x="9585" y="6675"/>
                  </a:cubicBezTo>
                  <a:cubicBezTo>
                    <a:pt x="9591" y="6657"/>
                    <a:pt x="9609" y="6651"/>
                    <a:pt x="9614" y="6639"/>
                  </a:cubicBezTo>
                  <a:cubicBezTo>
                    <a:pt x="9644" y="6598"/>
                    <a:pt x="9674" y="6556"/>
                    <a:pt x="9704" y="6520"/>
                  </a:cubicBezTo>
                  <a:cubicBezTo>
                    <a:pt x="9715" y="6503"/>
                    <a:pt x="9733" y="6491"/>
                    <a:pt x="9739" y="6467"/>
                  </a:cubicBezTo>
                  <a:cubicBezTo>
                    <a:pt x="9769" y="6431"/>
                    <a:pt x="9804" y="6384"/>
                    <a:pt x="9834" y="6348"/>
                  </a:cubicBezTo>
                  <a:cubicBezTo>
                    <a:pt x="9846" y="6330"/>
                    <a:pt x="9858" y="6324"/>
                    <a:pt x="9864" y="6313"/>
                  </a:cubicBezTo>
                  <a:cubicBezTo>
                    <a:pt x="9911" y="6259"/>
                    <a:pt x="9947" y="6212"/>
                    <a:pt x="9994" y="6164"/>
                  </a:cubicBezTo>
                  <a:cubicBezTo>
                    <a:pt x="10000" y="6146"/>
                    <a:pt x="10012" y="6140"/>
                    <a:pt x="10024" y="6123"/>
                  </a:cubicBezTo>
                  <a:cubicBezTo>
                    <a:pt x="10054" y="6087"/>
                    <a:pt x="10090" y="6051"/>
                    <a:pt x="10125" y="6016"/>
                  </a:cubicBezTo>
                  <a:cubicBezTo>
                    <a:pt x="10143" y="5998"/>
                    <a:pt x="10155" y="5986"/>
                    <a:pt x="10161" y="5968"/>
                  </a:cubicBezTo>
                  <a:cubicBezTo>
                    <a:pt x="10202" y="5933"/>
                    <a:pt x="10232" y="5897"/>
                    <a:pt x="10268" y="5855"/>
                  </a:cubicBezTo>
                  <a:lnTo>
                    <a:pt x="10297" y="5826"/>
                  </a:lnTo>
                  <a:cubicBezTo>
                    <a:pt x="10339" y="5784"/>
                    <a:pt x="10386" y="5737"/>
                    <a:pt x="10428" y="5689"/>
                  </a:cubicBezTo>
                  <a:lnTo>
                    <a:pt x="10458" y="5659"/>
                  </a:lnTo>
                  <a:lnTo>
                    <a:pt x="10570" y="5547"/>
                  </a:lnTo>
                  <a:lnTo>
                    <a:pt x="10606" y="5511"/>
                  </a:lnTo>
                  <a:cubicBezTo>
                    <a:pt x="10648" y="5469"/>
                    <a:pt x="10683" y="5434"/>
                    <a:pt x="10719" y="5404"/>
                  </a:cubicBezTo>
                  <a:cubicBezTo>
                    <a:pt x="10725" y="5398"/>
                    <a:pt x="10743" y="5392"/>
                    <a:pt x="10749" y="5374"/>
                  </a:cubicBezTo>
                  <a:cubicBezTo>
                    <a:pt x="10796" y="5333"/>
                    <a:pt x="10844" y="5285"/>
                    <a:pt x="10891" y="5250"/>
                  </a:cubicBezTo>
                  <a:cubicBezTo>
                    <a:pt x="10897" y="5244"/>
                    <a:pt x="10903" y="5232"/>
                    <a:pt x="10921" y="5226"/>
                  </a:cubicBezTo>
                  <a:cubicBezTo>
                    <a:pt x="10956" y="5190"/>
                    <a:pt x="10992" y="5161"/>
                    <a:pt x="11040" y="5125"/>
                  </a:cubicBezTo>
                  <a:cubicBezTo>
                    <a:pt x="11051" y="5107"/>
                    <a:pt x="11069" y="5101"/>
                    <a:pt x="11075" y="5083"/>
                  </a:cubicBezTo>
                  <a:cubicBezTo>
                    <a:pt x="11111" y="5054"/>
                    <a:pt x="11158" y="5018"/>
                    <a:pt x="11194" y="4988"/>
                  </a:cubicBezTo>
                  <a:cubicBezTo>
                    <a:pt x="11200" y="4982"/>
                    <a:pt x="11212" y="4977"/>
                    <a:pt x="11224" y="4965"/>
                  </a:cubicBezTo>
                  <a:cubicBezTo>
                    <a:pt x="11277" y="4929"/>
                    <a:pt x="11319" y="4887"/>
                    <a:pt x="11372" y="4846"/>
                  </a:cubicBezTo>
                  <a:lnTo>
                    <a:pt x="11461" y="4781"/>
                  </a:lnTo>
                  <a:cubicBezTo>
                    <a:pt x="11479" y="4775"/>
                    <a:pt x="11485" y="4769"/>
                    <a:pt x="11497" y="4757"/>
                  </a:cubicBezTo>
                  <a:cubicBezTo>
                    <a:pt x="11538" y="4739"/>
                    <a:pt x="11568" y="4709"/>
                    <a:pt x="11604" y="4686"/>
                  </a:cubicBezTo>
                  <a:cubicBezTo>
                    <a:pt x="11616" y="4680"/>
                    <a:pt x="11633" y="4662"/>
                    <a:pt x="11645" y="4656"/>
                  </a:cubicBezTo>
                  <a:cubicBezTo>
                    <a:pt x="11669" y="4638"/>
                    <a:pt x="11699" y="4620"/>
                    <a:pt x="11722" y="4602"/>
                  </a:cubicBezTo>
                  <a:cubicBezTo>
                    <a:pt x="11734" y="4597"/>
                    <a:pt x="11752" y="4579"/>
                    <a:pt x="11764" y="4573"/>
                  </a:cubicBezTo>
                  <a:lnTo>
                    <a:pt x="11835" y="4531"/>
                  </a:lnTo>
                  <a:cubicBezTo>
                    <a:pt x="11847" y="4519"/>
                    <a:pt x="11865" y="4507"/>
                    <a:pt x="11883" y="4501"/>
                  </a:cubicBezTo>
                  <a:lnTo>
                    <a:pt x="11954" y="4454"/>
                  </a:lnTo>
                  <a:cubicBezTo>
                    <a:pt x="11966" y="4448"/>
                    <a:pt x="11984" y="4430"/>
                    <a:pt x="11996" y="4424"/>
                  </a:cubicBezTo>
                  <a:cubicBezTo>
                    <a:pt x="12019" y="4412"/>
                    <a:pt x="12049" y="4395"/>
                    <a:pt x="12073" y="4383"/>
                  </a:cubicBezTo>
                  <a:lnTo>
                    <a:pt x="12114" y="4359"/>
                  </a:lnTo>
                  <a:cubicBezTo>
                    <a:pt x="12150" y="4335"/>
                    <a:pt x="12197" y="4311"/>
                    <a:pt x="12233" y="4294"/>
                  </a:cubicBezTo>
                  <a:lnTo>
                    <a:pt x="4959" y="1"/>
                  </a:lnTo>
                  <a:close/>
                  <a:moveTo>
                    <a:pt x="8605" y="15819"/>
                  </a:moveTo>
                  <a:cubicBezTo>
                    <a:pt x="8605" y="15819"/>
                    <a:pt x="8605" y="15819"/>
                    <a:pt x="8605" y="15819"/>
                  </a:cubicBezTo>
                  <a:cubicBezTo>
                    <a:pt x="8607" y="15820"/>
                    <a:pt x="8609" y="15821"/>
                    <a:pt x="8610" y="15822"/>
                  </a:cubicBezTo>
                  <a:lnTo>
                    <a:pt x="8610" y="15822"/>
                  </a:lnTo>
                  <a:lnTo>
                    <a:pt x="8605" y="15819"/>
                  </a:lnTo>
                  <a:close/>
                  <a:moveTo>
                    <a:pt x="8610" y="15822"/>
                  </a:moveTo>
                  <a:lnTo>
                    <a:pt x="8676" y="15861"/>
                  </a:lnTo>
                  <a:cubicBezTo>
                    <a:pt x="8660" y="15850"/>
                    <a:pt x="8633" y="15834"/>
                    <a:pt x="8610" y="15822"/>
                  </a:cubicBez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9706338" y="-1666865"/>
              <a:ext cx="130405" cy="2622401"/>
            </a:xfrm>
            <a:custGeom>
              <a:avLst/>
              <a:gdLst/>
              <a:ahLst/>
              <a:cxnLst/>
              <a:rect l="l" t="t" r="r" b="b"/>
              <a:pathLst>
                <a:path w="601" h="12459" extrusionOk="0">
                  <a:moveTo>
                    <a:pt x="1" y="1"/>
                  </a:moveTo>
                  <a:lnTo>
                    <a:pt x="30" y="12132"/>
                  </a:lnTo>
                  <a:lnTo>
                    <a:pt x="600" y="12458"/>
                  </a:lnTo>
                  <a:lnTo>
                    <a:pt x="56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9706338" y="-4241474"/>
              <a:ext cx="4718447" cy="2643660"/>
            </a:xfrm>
            <a:custGeom>
              <a:avLst/>
              <a:gdLst/>
              <a:ahLst/>
              <a:cxnLst/>
              <a:rect l="l" t="t" r="r" b="b"/>
              <a:pathLst>
                <a:path w="21746" h="12560" extrusionOk="0">
                  <a:moveTo>
                    <a:pt x="21175" y="0"/>
                  </a:moveTo>
                  <a:lnTo>
                    <a:pt x="1" y="12233"/>
                  </a:lnTo>
                  <a:lnTo>
                    <a:pt x="565" y="12559"/>
                  </a:lnTo>
                  <a:lnTo>
                    <a:pt x="21745" y="333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9828714" y="-4171594"/>
              <a:ext cx="4602363" cy="5127143"/>
            </a:xfrm>
            <a:custGeom>
              <a:avLst/>
              <a:gdLst/>
              <a:ahLst/>
              <a:cxnLst/>
              <a:rect l="l" t="t" r="r" b="b"/>
              <a:pathLst>
                <a:path w="21211" h="24359" extrusionOk="0">
                  <a:moveTo>
                    <a:pt x="21181" y="1"/>
                  </a:moveTo>
                  <a:lnTo>
                    <a:pt x="1" y="12227"/>
                  </a:lnTo>
                  <a:lnTo>
                    <a:pt x="36" y="24358"/>
                  </a:lnTo>
                  <a:lnTo>
                    <a:pt x="21211" y="12132"/>
                  </a:lnTo>
                  <a:lnTo>
                    <a:pt x="21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9931779" y="-4022784"/>
              <a:ext cx="4396232" cy="4830784"/>
            </a:xfrm>
            <a:custGeom>
              <a:avLst/>
              <a:gdLst/>
              <a:ahLst/>
              <a:cxnLst/>
              <a:rect l="l" t="t" r="r" b="b"/>
              <a:pathLst>
                <a:path w="20261" h="22951" extrusionOk="0">
                  <a:moveTo>
                    <a:pt x="20261" y="0"/>
                  </a:moveTo>
                  <a:lnTo>
                    <a:pt x="1" y="11698"/>
                  </a:lnTo>
                  <a:lnTo>
                    <a:pt x="1" y="22951"/>
                  </a:lnTo>
                  <a:lnTo>
                    <a:pt x="20261" y="11253"/>
                  </a:lnTo>
                  <a:lnTo>
                    <a:pt x="20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9875147" y="-3484162"/>
              <a:ext cx="4508410" cy="2543681"/>
            </a:xfrm>
            <a:custGeom>
              <a:avLst/>
              <a:gdLst/>
              <a:ahLst/>
              <a:cxnLst/>
              <a:rect l="l" t="t" r="r" b="b"/>
              <a:pathLst>
                <a:path w="20778" h="12085" extrusionOk="0">
                  <a:moveTo>
                    <a:pt x="20700" y="1"/>
                  </a:moveTo>
                  <a:lnTo>
                    <a:pt x="0" y="11948"/>
                  </a:lnTo>
                  <a:lnTo>
                    <a:pt x="78" y="12084"/>
                  </a:lnTo>
                  <a:lnTo>
                    <a:pt x="20777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9875147" y="-2879238"/>
              <a:ext cx="4508410" cy="2543681"/>
            </a:xfrm>
            <a:custGeom>
              <a:avLst/>
              <a:gdLst/>
              <a:ahLst/>
              <a:cxnLst/>
              <a:rect l="l" t="t" r="r" b="b"/>
              <a:pathLst>
                <a:path w="20778" h="12085" extrusionOk="0">
                  <a:moveTo>
                    <a:pt x="20700" y="1"/>
                  </a:moveTo>
                  <a:lnTo>
                    <a:pt x="0" y="11942"/>
                  </a:lnTo>
                  <a:lnTo>
                    <a:pt x="78" y="12084"/>
                  </a:lnTo>
                  <a:lnTo>
                    <a:pt x="20777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9873845" y="-2275577"/>
              <a:ext cx="4509712" cy="2544944"/>
            </a:xfrm>
            <a:custGeom>
              <a:avLst/>
              <a:gdLst/>
              <a:ahLst/>
              <a:cxnLst/>
              <a:rect l="l" t="t" r="r" b="b"/>
              <a:pathLst>
                <a:path w="20784" h="12091" extrusionOk="0">
                  <a:moveTo>
                    <a:pt x="20700" y="1"/>
                  </a:moveTo>
                  <a:lnTo>
                    <a:pt x="1" y="11948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13607610" y="-3656546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0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12860336" y="-3237899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1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12111761" y="-2816725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1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11363185" y="-2399340"/>
              <a:ext cx="35151" cy="2421180"/>
            </a:xfrm>
            <a:custGeom>
              <a:avLst/>
              <a:gdLst/>
              <a:ahLst/>
              <a:cxnLst/>
              <a:rect l="l" t="t" r="r" b="b"/>
              <a:pathLst>
                <a:path w="162" h="11503" extrusionOk="0">
                  <a:moveTo>
                    <a:pt x="1" y="1"/>
                  </a:moveTo>
                  <a:lnTo>
                    <a:pt x="1" y="11503"/>
                  </a:lnTo>
                  <a:lnTo>
                    <a:pt x="161" y="1150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10614610" y="-1979219"/>
              <a:ext cx="35151" cy="2419707"/>
            </a:xfrm>
            <a:custGeom>
              <a:avLst/>
              <a:gdLst/>
              <a:ahLst/>
              <a:cxnLst/>
              <a:rect l="l" t="t" r="r" b="b"/>
              <a:pathLst>
                <a:path w="162" h="11496" extrusionOk="0">
                  <a:moveTo>
                    <a:pt x="1" y="0"/>
                  </a:moveTo>
                  <a:lnTo>
                    <a:pt x="1" y="11496"/>
                  </a:lnTo>
                  <a:lnTo>
                    <a:pt x="161" y="1149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9042818" y="-851881"/>
              <a:ext cx="768109" cy="505368"/>
            </a:xfrm>
            <a:custGeom>
              <a:avLst/>
              <a:gdLst/>
              <a:ahLst/>
              <a:cxnLst/>
              <a:rect l="l" t="t" r="r" b="b"/>
              <a:pathLst>
                <a:path w="3540" h="2401" extrusionOk="0">
                  <a:moveTo>
                    <a:pt x="476" y="2292"/>
                  </a:moveTo>
                  <a:cubicBezTo>
                    <a:pt x="482" y="2292"/>
                    <a:pt x="482" y="2292"/>
                    <a:pt x="476" y="2304"/>
                  </a:cubicBezTo>
                  <a:lnTo>
                    <a:pt x="476" y="2292"/>
                  </a:lnTo>
                  <a:close/>
                  <a:moveTo>
                    <a:pt x="470" y="2316"/>
                  </a:moveTo>
                  <a:cubicBezTo>
                    <a:pt x="476" y="2316"/>
                    <a:pt x="470" y="2316"/>
                    <a:pt x="470" y="2322"/>
                  </a:cubicBezTo>
                  <a:lnTo>
                    <a:pt x="470" y="2316"/>
                  </a:lnTo>
                  <a:close/>
                  <a:moveTo>
                    <a:pt x="3154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2" y="1787"/>
                  </a:lnTo>
                  <a:cubicBezTo>
                    <a:pt x="30" y="1811"/>
                    <a:pt x="1" y="1871"/>
                    <a:pt x="1" y="1942"/>
                  </a:cubicBezTo>
                  <a:cubicBezTo>
                    <a:pt x="6" y="2102"/>
                    <a:pt x="107" y="2286"/>
                    <a:pt x="244" y="2369"/>
                  </a:cubicBezTo>
                  <a:cubicBezTo>
                    <a:pt x="281" y="2390"/>
                    <a:pt x="320" y="2400"/>
                    <a:pt x="354" y="2400"/>
                  </a:cubicBezTo>
                  <a:cubicBezTo>
                    <a:pt x="381" y="2400"/>
                    <a:pt x="404" y="2394"/>
                    <a:pt x="422" y="2381"/>
                  </a:cubicBezTo>
                  <a:lnTo>
                    <a:pt x="416" y="2381"/>
                  </a:lnTo>
                  <a:lnTo>
                    <a:pt x="3480" y="600"/>
                  </a:lnTo>
                  <a:cubicBezTo>
                    <a:pt x="3486" y="600"/>
                    <a:pt x="3486" y="594"/>
                    <a:pt x="3498" y="594"/>
                  </a:cubicBezTo>
                  <a:lnTo>
                    <a:pt x="3504" y="588"/>
                  </a:lnTo>
                  <a:lnTo>
                    <a:pt x="3510" y="576"/>
                  </a:lnTo>
                  <a:lnTo>
                    <a:pt x="3516" y="570"/>
                  </a:lnTo>
                  <a:lnTo>
                    <a:pt x="3528" y="564"/>
                  </a:lnTo>
                  <a:lnTo>
                    <a:pt x="3528" y="558"/>
                  </a:lnTo>
                  <a:cubicBezTo>
                    <a:pt x="3528" y="546"/>
                    <a:pt x="3534" y="546"/>
                    <a:pt x="3534" y="540"/>
                  </a:cubicBezTo>
                  <a:lnTo>
                    <a:pt x="3534" y="534"/>
                  </a:lnTo>
                  <a:cubicBezTo>
                    <a:pt x="3534" y="529"/>
                    <a:pt x="3540" y="529"/>
                    <a:pt x="3540" y="517"/>
                  </a:cubicBezTo>
                  <a:lnTo>
                    <a:pt x="3540" y="511"/>
                  </a:lnTo>
                  <a:lnTo>
                    <a:pt x="3540" y="499"/>
                  </a:lnTo>
                  <a:lnTo>
                    <a:pt x="3540" y="487"/>
                  </a:lnTo>
                  <a:lnTo>
                    <a:pt x="3540" y="481"/>
                  </a:lnTo>
                  <a:lnTo>
                    <a:pt x="3540" y="475"/>
                  </a:lnTo>
                  <a:lnTo>
                    <a:pt x="3540" y="469"/>
                  </a:lnTo>
                  <a:lnTo>
                    <a:pt x="3540" y="445"/>
                  </a:lnTo>
                  <a:lnTo>
                    <a:pt x="3540" y="416"/>
                  </a:lnTo>
                  <a:cubicBezTo>
                    <a:pt x="3540" y="410"/>
                    <a:pt x="3540" y="392"/>
                    <a:pt x="3534" y="386"/>
                  </a:cubicBezTo>
                  <a:lnTo>
                    <a:pt x="3534" y="368"/>
                  </a:lnTo>
                  <a:cubicBezTo>
                    <a:pt x="3534" y="362"/>
                    <a:pt x="3534" y="356"/>
                    <a:pt x="3528" y="350"/>
                  </a:cubicBezTo>
                  <a:lnTo>
                    <a:pt x="3528" y="339"/>
                  </a:lnTo>
                  <a:lnTo>
                    <a:pt x="3528" y="333"/>
                  </a:lnTo>
                  <a:cubicBezTo>
                    <a:pt x="3528" y="327"/>
                    <a:pt x="3516" y="309"/>
                    <a:pt x="3516" y="303"/>
                  </a:cubicBezTo>
                  <a:lnTo>
                    <a:pt x="3516" y="297"/>
                  </a:lnTo>
                  <a:cubicBezTo>
                    <a:pt x="3510" y="279"/>
                    <a:pt x="3510" y="273"/>
                    <a:pt x="3504" y="261"/>
                  </a:cubicBezTo>
                  <a:cubicBezTo>
                    <a:pt x="3504" y="249"/>
                    <a:pt x="3504" y="249"/>
                    <a:pt x="3498" y="244"/>
                  </a:cubicBezTo>
                  <a:cubicBezTo>
                    <a:pt x="3486" y="238"/>
                    <a:pt x="3486" y="232"/>
                    <a:pt x="3480" y="220"/>
                  </a:cubicBezTo>
                  <a:cubicBezTo>
                    <a:pt x="3480" y="214"/>
                    <a:pt x="3474" y="214"/>
                    <a:pt x="3474" y="208"/>
                  </a:cubicBezTo>
                  <a:cubicBezTo>
                    <a:pt x="3468" y="202"/>
                    <a:pt x="3456" y="184"/>
                    <a:pt x="3456" y="178"/>
                  </a:cubicBezTo>
                  <a:lnTo>
                    <a:pt x="3456" y="172"/>
                  </a:lnTo>
                  <a:cubicBezTo>
                    <a:pt x="3450" y="160"/>
                    <a:pt x="3445" y="148"/>
                    <a:pt x="3439" y="143"/>
                  </a:cubicBezTo>
                  <a:lnTo>
                    <a:pt x="3427" y="131"/>
                  </a:lnTo>
                  <a:cubicBezTo>
                    <a:pt x="3421" y="125"/>
                    <a:pt x="3415" y="119"/>
                    <a:pt x="3415" y="113"/>
                  </a:cubicBezTo>
                  <a:lnTo>
                    <a:pt x="3409" y="101"/>
                  </a:lnTo>
                  <a:lnTo>
                    <a:pt x="3385" y="83"/>
                  </a:lnTo>
                  <a:cubicBezTo>
                    <a:pt x="3379" y="71"/>
                    <a:pt x="3361" y="65"/>
                    <a:pt x="3355" y="59"/>
                  </a:cubicBezTo>
                  <a:lnTo>
                    <a:pt x="3350" y="53"/>
                  </a:lnTo>
                  <a:lnTo>
                    <a:pt x="3338" y="42"/>
                  </a:lnTo>
                  <a:cubicBezTo>
                    <a:pt x="3332" y="36"/>
                    <a:pt x="3326" y="36"/>
                    <a:pt x="3320" y="30"/>
                  </a:cubicBezTo>
                  <a:cubicBezTo>
                    <a:pt x="3308" y="24"/>
                    <a:pt x="3302" y="24"/>
                    <a:pt x="3296" y="12"/>
                  </a:cubicBezTo>
                  <a:cubicBezTo>
                    <a:pt x="3290" y="6"/>
                    <a:pt x="3272" y="6"/>
                    <a:pt x="3266" y="6"/>
                  </a:cubicBezTo>
                  <a:lnTo>
                    <a:pt x="3260" y="6"/>
                  </a:lnTo>
                  <a:cubicBezTo>
                    <a:pt x="3249" y="6"/>
                    <a:pt x="3243" y="6"/>
                    <a:pt x="3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390040" y="-975644"/>
              <a:ext cx="4133469" cy="3953703"/>
            </a:xfrm>
            <a:custGeom>
              <a:avLst/>
              <a:gdLst/>
              <a:ahLst/>
              <a:cxnLst/>
              <a:rect l="l" t="t" r="r" b="b"/>
              <a:pathLst>
                <a:path w="19050" h="18784" extrusionOk="0">
                  <a:moveTo>
                    <a:pt x="16442" y="4780"/>
                  </a:moveTo>
                  <a:cubicBezTo>
                    <a:pt x="16448" y="4780"/>
                    <a:pt x="16454" y="4780"/>
                    <a:pt x="16472" y="4792"/>
                  </a:cubicBezTo>
                  <a:cubicBezTo>
                    <a:pt x="16454" y="4792"/>
                    <a:pt x="16448" y="4792"/>
                    <a:pt x="16442" y="4780"/>
                  </a:cubicBezTo>
                  <a:close/>
                  <a:moveTo>
                    <a:pt x="15534" y="4792"/>
                  </a:moveTo>
                  <a:cubicBezTo>
                    <a:pt x="15522" y="4798"/>
                    <a:pt x="15504" y="4798"/>
                    <a:pt x="15492" y="4798"/>
                  </a:cubicBezTo>
                  <a:cubicBezTo>
                    <a:pt x="15504" y="4798"/>
                    <a:pt x="15522" y="4792"/>
                    <a:pt x="15534" y="4792"/>
                  </a:cubicBezTo>
                  <a:close/>
                  <a:moveTo>
                    <a:pt x="16561" y="4804"/>
                  </a:moveTo>
                  <a:cubicBezTo>
                    <a:pt x="16566" y="4804"/>
                    <a:pt x="16571" y="4804"/>
                    <a:pt x="16580" y="4808"/>
                  </a:cubicBezTo>
                  <a:lnTo>
                    <a:pt x="16580" y="4808"/>
                  </a:lnTo>
                  <a:cubicBezTo>
                    <a:pt x="16572" y="4806"/>
                    <a:pt x="16562" y="4804"/>
                    <a:pt x="16555" y="4804"/>
                  </a:cubicBezTo>
                  <a:close/>
                  <a:moveTo>
                    <a:pt x="16680" y="4828"/>
                  </a:moveTo>
                  <a:cubicBezTo>
                    <a:pt x="16692" y="4828"/>
                    <a:pt x="16704" y="4834"/>
                    <a:pt x="16716" y="4834"/>
                  </a:cubicBezTo>
                  <a:cubicBezTo>
                    <a:pt x="16704" y="4834"/>
                    <a:pt x="16686" y="4828"/>
                    <a:pt x="16674" y="4828"/>
                  </a:cubicBezTo>
                  <a:close/>
                  <a:moveTo>
                    <a:pt x="16799" y="4857"/>
                  </a:moveTo>
                  <a:cubicBezTo>
                    <a:pt x="16805" y="4857"/>
                    <a:pt x="16822" y="4863"/>
                    <a:pt x="16828" y="4863"/>
                  </a:cubicBezTo>
                  <a:cubicBezTo>
                    <a:pt x="16811" y="4863"/>
                    <a:pt x="16805" y="4857"/>
                    <a:pt x="16793" y="4857"/>
                  </a:cubicBezTo>
                  <a:close/>
                  <a:moveTo>
                    <a:pt x="16912" y="4887"/>
                  </a:moveTo>
                  <a:cubicBezTo>
                    <a:pt x="16918" y="4887"/>
                    <a:pt x="16923" y="4893"/>
                    <a:pt x="16929" y="4893"/>
                  </a:cubicBezTo>
                  <a:cubicBezTo>
                    <a:pt x="16923" y="4893"/>
                    <a:pt x="16912" y="4887"/>
                    <a:pt x="16900" y="4887"/>
                  </a:cubicBezTo>
                  <a:close/>
                  <a:moveTo>
                    <a:pt x="15023" y="4893"/>
                  </a:moveTo>
                  <a:cubicBezTo>
                    <a:pt x="15011" y="4893"/>
                    <a:pt x="14994" y="4899"/>
                    <a:pt x="14982" y="4899"/>
                  </a:cubicBezTo>
                  <a:cubicBezTo>
                    <a:pt x="14994" y="4893"/>
                    <a:pt x="15011" y="4893"/>
                    <a:pt x="15023" y="4893"/>
                  </a:cubicBezTo>
                  <a:close/>
                  <a:moveTo>
                    <a:pt x="17018" y="4923"/>
                  </a:moveTo>
                  <a:cubicBezTo>
                    <a:pt x="17030" y="4923"/>
                    <a:pt x="17030" y="4923"/>
                    <a:pt x="17036" y="4929"/>
                  </a:cubicBezTo>
                  <a:cubicBezTo>
                    <a:pt x="17030" y="4923"/>
                    <a:pt x="17018" y="4923"/>
                    <a:pt x="17018" y="4923"/>
                  </a:cubicBezTo>
                  <a:close/>
                  <a:moveTo>
                    <a:pt x="14893" y="4929"/>
                  </a:moveTo>
                  <a:cubicBezTo>
                    <a:pt x="14875" y="4941"/>
                    <a:pt x="14863" y="4941"/>
                    <a:pt x="14845" y="4947"/>
                  </a:cubicBezTo>
                  <a:cubicBezTo>
                    <a:pt x="14845" y="4941"/>
                    <a:pt x="14851" y="4941"/>
                    <a:pt x="14851" y="4941"/>
                  </a:cubicBezTo>
                  <a:cubicBezTo>
                    <a:pt x="14869" y="4941"/>
                    <a:pt x="14875" y="4929"/>
                    <a:pt x="14893" y="4929"/>
                  </a:cubicBezTo>
                  <a:close/>
                  <a:moveTo>
                    <a:pt x="14750" y="4970"/>
                  </a:moveTo>
                  <a:cubicBezTo>
                    <a:pt x="14744" y="4976"/>
                    <a:pt x="14726" y="4982"/>
                    <a:pt x="14715" y="4982"/>
                  </a:cubicBezTo>
                  <a:cubicBezTo>
                    <a:pt x="14726" y="4976"/>
                    <a:pt x="14732" y="4976"/>
                    <a:pt x="14750" y="4970"/>
                  </a:cubicBezTo>
                  <a:close/>
                  <a:moveTo>
                    <a:pt x="14607" y="5016"/>
                  </a:moveTo>
                  <a:lnTo>
                    <a:pt x="14607" y="5016"/>
                  </a:lnTo>
                  <a:cubicBezTo>
                    <a:pt x="14599" y="5022"/>
                    <a:pt x="14593" y="5030"/>
                    <a:pt x="14584" y="5030"/>
                  </a:cubicBezTo>
                  <a:cubicBezTo>
                    <a:pt x="14592" y="5021"/>
                    <a:pt x="14601" y="5019"/>
                    <a:pt x="14607" y="5016"/>
                  </a:cubicBezTo>
                  <a:close/>
                  <a:moveTo>
                    <a:pt x="14483" y="5065"/>
                  </a:moveTo>
                  <a:cubicBezTo>
                    <a:pt x="14465" y="5071"/>
                    <a:pt x="14459" y="5077"/>
                    <a:pt x="14447" y="5077"/>
                  </a:cubicBezTo>
                  <a:cubicBezTo>
                    <a:pt x="14459" y="5071"/>
                    <a:pt x="14465" y="5071"/>
                    <a:pt x="14483" y="5065"/>
                  </a:cubicBezTo>
                  <a:close/>
                  <a:moveTo>
                    <a:pt x="17466" y="5131"/>
                  </a:moveTo>
                  <a:lnTo>
                    <a:pt x="17476" y="5137"/>
                  </a:lnTo>
                  <a:cubicBezTo>
                    <a:pt x="17476" y="5132"/>
                    <a:pt x="17469" y="5131"/>
                    <a:pt x="17466" y="5131"/>
                  </a:cubicBezTo>
                  <a:close/>
                  <a:moveTo>
                    <a:pt x="14177" y="5192"/>
                  </a:moveTo>
                  <a:lnTo>
                    <a:pt x="14177" y="5192"/>
                  </a:lnTo>
                  <a:cubicBezTo>
                    <a:pt x="14174" y="5193"/>
                    <a:pt x="14171" y="5194"/>
                    <a:pt x="14168" y="5196"/>
                  </a:cubicBezTo>
                  <a:cubicBezTo>
                    <a:pt x="14170" y="5194"/>
                    <a:pt x="14173" y="5193"/>
                    <a:pt x="14177" y="5192"/>
                  </a:cubicBezTo>
                  <a:close/>
                  <a:moveTo>
                    <a:pt x="8123" y="15552"/>
                  </a:moveTo>
                  <a:cubicBezTo>
                    <a:pt x="8129" y="15575"/>
                    <a:pt x="8129" y="15599"/>
                    <a:pt x="8129" y="15617"/>
                  </a:cubicBezTo>
                  <a:cubicBezTo>
                    <a:pt x="8129" y="15599"/>
                    <a:pt x="8123" y="15575"/>
                    <a:pt x="8123" y="15552"/>
                  </a:cubicBezTo>
                  <a:close/>
                  <a:moveTo>
                    <a:pt x="8135" y="15700"/>
                  </a:moveTo>
                  <a:cubicBezTo>
                    <a:pt x="8141" y="15724"/>
                    <a:pt x="8141" y="15736"/>
                    <a:pt x="8141" y="15754"/>
                  </a:cubicBezTo>
                  <a:cubicBezTo>
                    <a:pt x="8141" y="15736"/>
                    <a:pt x="8135" y="15718"/>
                    <a:pt x="8135" y="15700"/>
                  </a:cubicBezTo>
                  <a:close/>
                  <a:moveTo>
                    <a:pt x="8159" y="15849"/>
                  </a:moveTo>
                  <a:cubicBezTo>
                    <a:pt x="8165" y="15855"/>
                    <a:pt x="8165" y="15872"/>
                    <a:pt x="8165" y="15884"/>
                  </a:cubicBezTo>
                  <a:cubicBezTo>
                    <a:pt x="8165" y="15872"/>
                    <a:pt x="8159" y="15855"/>
                    <a:pt x="8159" y="15849"/>
                  </a:cubicBezTo>
                  <a:close/>
                  <a:moveTo>
                    <a:pt x="8242" y="16258"/>
                  </a:moveTo>
                  <a:lnTo>
                    <a:pt x="8242" y="16258"/>
                  </a:lnTo>
                  <a:cubicBezTo>
                    <a:pt x="8242" y="16270"/>
                    <a:pt x="8248" y="16288"/>
                    <a:pt x="8248" y="16300"/>
                  </a:cubicBezTo>
                  <a:cubicBezTo>
                    <a:pt x="8242" y="16288"/>
                    <a:pt x="8242" y="16270"/>
                    <a:pt x="8242" y="16258"/>
                  </a:cubicBezTo>
                  <a:close/>
                  <a:moveTo>
                    <a:pt x="8308" y="16508"/>
                  </a:moveTo>
                  <a:cubicBezTo>
                    <a:pt x="8312" y="16522"/>
                    <a:pt x="8313" y="16539"/>
                    <a:pt x="8316" y="16552"/>
                  </a:cubicBezTo>
                  <a:lnTo>
                    <a:pt x="8316" y="16552"/>
                  </a:lnTo>
                  <a:cubicBezTo>
                    <a:pt x="8316" y="16551"/>
                    <a:pt x="8315" y="16550"/>
                    <a:pt x="8313" y="16549"/>
                  </a:cubicBezTo>
                  <a:cubicBezTo>
                    <a:pt x="8313" y="16531"/>
                    <a:pt x="8308" y="16525"/>
                    <a:pt x="8308" y="16508"/>
                  </a:cubicBezTo>
                  <a:close/>
                  <a:moveTo>
                    <a:pt x="8391" y="16761"/>
                  </a:moveTo>
                  <a:cubicBezTo>
                    <a:pt x="8399" y="16777"/>
                    <a:pt x="8403" y="16794"/>
                    <a:pt x="8403" y="16799"/>
                  </a:cubicBezTo>
                  <a:cubicBezTo>
                    <a:pt x="8398" y="16784"/>
                    <a:pt x="8397" y="16774"/>
                    <a:pt x="8391" y="16761"/>
                  </a:cubicBezTo>
                  <a:close/>
                  <a:moveTo>
                    <a:pt x="8438" y="16887"/>
                  </a:moveTo>
                  <a:lnTo>
                    <a:pt x="8438" y="16887"/>
                  </a:lnTo>
                  <a:cubicBezTo>
                    <a:pt x="8440" y="16891"/>
                    <a:pt x="8443" y="16895"/>
                    <a:pt x="8444" y="16899"/>
                  </a:cubicBezTo>
                  <a:lnTo>
                    <a:pt x="8444" y="16899"/>
                  </a:lnTo>
                  <a:cubicBezTo>
                    <a:pt x="8442" y="16895"/>
                    <a:pt x="8440" y="16891"/>
                    <a:pt x="8438" y="16887"/>
                  </a:cubicBezTo>
                  <a:close/>
                  <a:moveTo>
                    <a:pt x="8485" y="17000"/>
                  </a:moveTo>
                  <a:cubicBezTo>
                    <a:pt x="8487" y="17004"/>
                    <a:pt x="8490" y="17008"/>
                    <a:pt x="8492" y="17012"/>
                  </a:cubicBezTo>
                  <a:lnTo>
                    <a:pt x="8492" y="17012"/>
                  </a:lnTo>
                  <a:cubicBezTo>
                    <a:pt x="8489" y="17009"/>
                    <a:pt x="8487" y="17005"/>
                    <a:pt x="8485" y="17000"/>
                  </a:cubicBezTo>
                  <a:close/>
                  <a:moveTo>
                    <a:pt x="8492" y="17012"/>
                  </a:moveTo>
                  <a:cubicBezTo>
                    <a:pt x="8498" y="17025"/>
                    <a:pt x="8503" y="17035"/>
                    <a:pt x="8509" y="17042"/>
                  </a:cubicBezTo>
                  <a:cubicBezTo>
                    <a:pt x="8498" y="17036"/>
                    <a:pt x="8498" y="17030"/>
                    <a:pt x="8492" y="17012"/>
                  </a:cubicBezTo>
                  <a:close/>
                  <a:moveTo>
                    <a:pt x="8527" y="17096"/>
                  </a:moveTo>
                  <a:cubicBezTo>
                    <a:pt x="8539" y="17119"/>
                    <a:pt x="8551" y="17131"/>
                    <a:pt x="8551" y="17143"/>
                  </a:cubicBezTo>
                  <a:lnTo>
                    <a:pt x="8527" y="17096"/>
                  </a:lnTo>
                  <a:close/>
                  <a:moveTo>
                    <a:pt x="8551" y="17143"/>
                  </a:moveTo>
                  <a:cubicBezTo>
                    <a:pt x="8554" y="17146"/>
                    <a:pt x="8554" y="17147"/>
                    <a:pt x="8553" y="17147"/>
                  </a:cubicBezTo>
                  <a:cubicBezTo>
                    <a:pt x="8552" y="17147"/>
                    <a:pt x="8551" y="17146"/>
                    <a:pt x="8551" y="17143"/>
                  </a:cubicBezTo>
                  <a:close/>
                  <a:moveTo>
                    <a:pt x="8587" y="17202"/>
                  </a:moveTo>
                  <a:lnTo>
                    <a:pt x="8610" y="17244"/>
                  </a:lnTo>
                  <a:cubicBezTo>
                    <a:pt x="8604" y="17244"/>
                    <a:pt x="8604" y="17244"/>
                    <a:pt x="8604" y="17238"/>
                  </a:cubicBezTo>
                  <a:cubicBezTo>
                    <a:pt x="8598" y="17220"/>
                    <a:pt x="8587" y="17214"/>
                    <a:pt x="8587" y="17202"/>
                  </a:cubicBezTo>
                  <a:close/>
                  <a:moveTo>
                    <a:pt x="8644" y="17312"/>
                  </a:moveTo>
                  <a:cubicBezTo>
                    <a:pt x="8650" y="17325"/>
                    <a:pt x="8659" y="17334"/>
                    <a:pt x="8664" y="17339"/>
                  </a:cubicBezTo>
                  <a:cubicBezTo>
                    <a:pt x="8664" y="17343"/>
                    <a:pt x="8664" y="17344"/>
                    <a:pt x="8664" y="17344"/>
                  </a:cubicBezTo>
                  <a:cubicBezTo>
                    <a:pt x="8663" y="17344"/>
                    <a:pt x="8662" y="17337"/>
                    <a:pt x="8658" y="17333"/>
                  </a:cubicBezTo>
                  <a:cubicBezTo>
                    <a:pt x="8649" y="17329"/>
                    <a:pt x="8647" y="17321"/>
                    <a:pt x="8644" y="17312"/>
                  </a:cubicBezTo>
                  <a:close/>
                  <a:moveTo>
                    <a:pt x="8699" y="17410"/>
                  </a:moveTo>
                  <a:lnTo>
                    <a:pt x="8699" y="17410"/>
                  </a:lnTo>
                  <a:cubicBezTo>
                    <a:pt x="8717" y="17428"/>
                    <a:pt x="8723" y="17446"/>
                    <a:pt x="8729" y="17458"/>
                  </a:cubicBezTo>
                  <a:cubicBezTo>
                    <a:pt x="8723" y="17452"/>
                    <a:pt x="8723" y="17446"/>
                    <a:pt x="8717" y="17440"/>
                  </a:cubicBezTo>
                  <a:cubicBezTo>
                    <a:pt x="8705" y="17428"/>
                    <a:pt x="8699" y="17416"/>
                    <a:pt x="8699" y="17410"/>
                  </a:cubicBezTo>
                  <a:close/>
                  <a:moveTo>
                    <a:pt x="8765" y="17511"/>
                  </a:moveTo>
                  <a:cubicBezTo>
                    <a:pt x="8767" y="17519"/>
                    <a:pt x="8772" y="17525"/>
                    <a:pt x="8777" y="17531"/>
                  </a:cubicBezTo>
                  <a:lnTo>
                    <a:pt x="8777" y="17531"/>
                  </a:lnTo>
                  <a:cubicBezTo>
                    <a:pt x="8772" y="17526"/>
                    <a:pt x="8768" y="17520"/>
                    <a:pt x="8765" y="17511"/>
                  </a:cubicBezTo>
                  <a:close/>
                  <a:moveTo>
                    <a:pt x="8788" y="17547"/>
                  </a:moveTo>
                  <a:cubicBezTo>
                    <a:pt x="8791" y="17551"/>
                    <a:pt x="8793" y="17554"/>
                    <a:pt x="8794" y="17559"/>
                  </a:cubicBezTo>
                  <a:lnTo>
                    <a:pt x="8788" y="17547"/>
                  </a:lnTo>
                  <a:close/>
                  <a:moveTo>
                    <a:pt x="8901" y="17689"/>
                  </a:moveTo>
                  <a:lnTo>
                    <a:pt x="8901" y="17689"/>
                  </a:lnTo>
                  <a:cubicBezTo>
                    <a:pt x="8907" y="17707"/>
                    <a:pt x="8919" y="17719"/>
                    <a:pt x="8931" y="17725"/>
                  </a:cubicBezTo>
                  <a:cubicBezTo>
                    <a:pt x="8919" y="17725"/>
                    <a:pt x="8913" y="17719"/>
                    <a:pt x="8913" y="17713"/>
                  </a:cubicBezTo>
                  <a:cubicBezTo>
                    <a:pt x="8907" y="17707"/>
                    <a:pt x="8901" y="17695"/>
                    <a:pt x="8901" y="17689"/>
                  </a:cubicBezTo>
                  <a:close/>
                  <a:moveTo>
                    <a:pt x="8964" y="17779"/>
                  </a:moveTo>
                  <a:cubicBezTo>
                    <a:pt x="8976" y="17798"/>
                    <a:pt x="8991" y="17809"/>
                    <a:pt x="8996" y="17814"/>
                  </a:cubicBezTo>
                  <a:lnTo>
                    <a:pt x="8978" y="17802"/>
                  </a:lnTo>
                  <a:cubicBezTo>
                    <a:pt x="8974" y="17793"/>
                    <a:pt x="8969" y="17787"/>
                    <a:pt x="8964" y="17779"/>
                  </a:cubicBezTo>
                  <a:close/>
                  <a:moveTo>
                    <a:pt x="9032" y="17862"/>
                  </a:moveTo>
                  <a:cubicBezTo>
                    <a:pt x="9041" y="17867"/>
                    <a:pt x="9047" y="17875"/>
                    <a:pt x="9052" y="17882"/>
                  </a:cubicBezTo>
                  <a:lnTo>
                    <a:pt x="9052" y="17882"/>
                  </a:lnTo>
                  <a:lnTo>
                    <a:pt x="9032" y="17862"/>
                  </a:lnTo>
                  <a:close/>
                  <a:moveTo>
                    <a:pt x="9353" y="18158"/>
                  </a:moveTo>
                  <a:lnTo>
                    <a:pt x="9353" y="18158"/>
                  </a:lnTo>
                  <a:cubicBezTo>
                    <a:pt x="9356" y="18160"/>
                    <a:pt x="9360" y="18163"/>
                    <a:pt x="9364" y="18166"/>
                  </a:cubicBezTo>
                  <a:lnTo>
                    <a:pt x="9364" y="18166"/>
                  </a:lnTo>
                  <a:cubicBezTo>
                    <a:pt x="9359" y="18163"/>
                    <a:pt x="9355" y="18161"/>
                    <a:pt x="9353" y="18158"/>
                  </a:cubicBezTo>
                  <a:close/>
                  <a:moveTo>
                    <a:pt x="9463" y="18238"/>
                  </a:moveTo>
                  <a:lnTo>
                    <a:pt x="9463" y="18238"/>
                  </a:lnTo>
                  <a:cubicBezTo>
                    <a:pt x="9468" y="18243"/>
                    <a:pt x="9472" y="18248"/>
                    <a:pt x="9477" y="18253"/>
                  </a:cubicBezTo>
                  <a:cubicBezTo>
                    <a:pt x="9471" y="18247"/>
                    <a:pt x="9465" y="18247"/>
                    <a:pt x="9465" y="18242"/>
                  </a:cubicBezTo>
                  <a:cubicBezTo>
                    <a:pt x="9465" y="18240"/>
                    <a:pt x="9464" y="18239"/>
                    <a:pt x="9463" y="18238"/>
                  </a:cubicBezTo>
                  <a:close/>
                  <a:moveTo>
                    <a:pt x="9596" y="18378"/>
                  </a:moveTo>
                  <a:cubicBezTo>
                    <a:pt x="9612" y="18389"/>
                    <a:pt x="9618" y="18394"/>
                    <a:pt x="9632" y="18400"/>
                  </a:cubicBezTo>
                  <a:lnTo>
                    <a:pt x="9632" y="18400"/>
                  </a:lnTo>
                  <a:cubicBezTo>
                    <a:pt x="9620" y="18393"/>
                    <a:pt x="9608" y="18385"/>
                    <a:pt x="9596" y="18378"/>
                  </a:cubicBezTo>
                  <a:close/>
                  <a:moveTo>
                    <a:pt x="7785" y="0"/>
                  </a:moveTo>
                  <a:cubicBezTo>
                    <a:pt x="7755" y="0"/>
                    <a:pt x="7732" y="0"/>
                    <a:pt x="7708" y="12"/>
                  </a:cubicBezTo>
                  <a:lnTo>
                    <a:pt x="7654" y="12"/>
                  </a:lnTo>
                  <a:cubicBezTo>
                    <a:pt x="7625" y="12"/>
                    <a:pt x="7601" y="18"/>
                    <a:pt x="7571" y="18"/>
                  </a:cubicBezTo>
                  <a:cubicBezTo>
                    <a:pt x="7559" y="18"/>
                    <a:pt x="7542" y="18"/>
                    <a:pt x="7518" y="24"/>
                  </a:cubicBezTo>
                  <a:cubicBezTo>
                    <a:pt x="7488" y="24"/>
                    <a:pt x="7458" y="30"/>
                    <a:pt x="7423" y="42"/>
                  </a:cubicBezTo>
                  <a:cubicBezTo>
                    <a:pt x="7417" y="42"/>
                    <a:pt x="7399" y="42"/>
                    <a:pt x="7393" y="48"/>
                  </a:cubicBezTo>
                  <a:lnTo>
                    <a:pt x="7363" y="48"/>
                  </a:lnTo>
                  <a:cubicBezTo>
                    <a:pt x="7334" y="54"/>
                    <a:pt x="7304" y="54"/>
                    <a:pt x="7268" y="60"/>
                  </a:cubicBezTo>
                  <a:cubicBezTo>
                    <a:pt x="7262" y="60"/>
                    <a:pt x="7251" y="60"/>
                    <a:pt x="7239" y="71"/>
                  </a:cubicBezTo>
                  <a:lnTo>
                    <a:pt x="7126" y="89"/>
                  </a:lnTo>
                  <a:cubicBezTo>
                    <a:pt x="7120" y="89"/>
                    <a:pt x="7114" y="89"/>
                    <a:pt x="7102" y="101"/>
                  </a:cubicBezTo>
                  <a:cubicBezTo>
                    <a:pt x="7072" y="107"/>
                    <a:pt x="7037" y="113"/>
                    <a:pt x="7007" y="119"/>
                  </a:cubicBezTo>
                  <a:cubicBezTo>
                    <a:pt x="7001" y="119"/>
                    <a:pt x="6995" y="131"/>
                    <a:pt x="6983" y="131"/>
                  </a:cubicBezTo>
                  <a:cubicBezTo>
                    <a:pt x="6948" y="137"/>
                    <a:pt x="6912" y="149"/>
                    <a:pt x="6876" y="161"/>
                  </a:cubicBezTo>
                  <a:cubicBezTo>
                    <a:pt x="6865" y="161"/>
                    <a:pt x="6859" y="166"/>
                    <a:pt x="6853" y="166"/>
                  </a:cubicBezTo>
                  <a:cubicBezTo>
                    <a:pt x="6817" y="172"/>
                    <a:pt x="6787" y="190"/>
                    <a:pt x="6746" y="196"/>
                  </a:cubicBezTo>
                  <a:cubicBezTo>
                    <a:pt x="6740" y="196"/>
                    <a:pt x="6734" y="202"/>
                    <a:pt x="6728" y="202"/>
                  </a:cubicBezTo>
                  <a:cubicBezTo>
                    <a:pt x="6686" y="220"/>
                    <a:pt x="6645" y="226"/>
                    <a:pt x="6609" y="238"/>
                  </a:cubicBezTo>
                  <a:cubicBezTo>
                    <a:pt x="6597" y="238"/>
                    <a:pt x="6591" y="250"/>
                    <a:pt x="6580" y="250"/>
                  </a:cubicBezTo>
                  <a:cubicBezTo>
                    <a:pt x="6538" y="261"/>
                    <a:pt x="6508" y="267"/>
                    <a:pt x="6473" y="285"/>
                  </a:cubicBezTo>
                  <a:cubicBezTo>
                    <a:pt x="6467" y="285"/>
                    <a:pt x="6461" y="291"/>
                    <a:pt x="6449" y="291"/>
                  </a:cubicBezTo>
                  <a:cubicBezTo>
                    <a:pt x="6413" y="309"/>
                    <a:pt x="6372" y="321"/>
                    <a:pt x="6330" y="339"/>
                  </a:cubicBezTo>
                  <a:cubicBezTo>
                    <a:pt x="6324" y="339"/>
                    <a:pt x="6312" y="345"/>
                    <a:pt x="6300" y="351"/>
                  </a:cubicBezTo>
                  <a:cubicBezTo>
                    <a:pt x="6265" y="368"/>
                    <a:pt x="6229" y="380"/>
                    <a:pt x="6200" y="398"/>
                  </a:cubicBezTo>
                  <a:cubicBezTo>
                    <a:pt x="6194" y="398"/>
                    <a:pt x="6182" y="404"/>
                    <a:pt x="6182" y="404"/>
                  </a:cubicBezTo>
                  <a:cubicBezTo>
                    <a:pt x="6146" y="416"/>
                    <a:pt x="6105" y="440"/>
                    <a:pt x="6063" y="457"/>
                  </a:cubicBezTo>
                  <a:cubicBezTo>
                    <a:pt x="6057" y="463"/>
                    <a:pt x="6045" y="463"/>
                    <a:pt x="6033" y="469"/>
                  </a:cubicBezTo>
                  <a:cubicBezTo>
                    <a:pt x="6021" y="475"/>
                    <a:pt x="6015" y="475"/>
                    <a:pt x="5998" y="487"/>
                  </a:cubicBezTo>
                  <a:lnTo>
                    <a:pt x="5956" y="505"/>
                  </a:lnTo>
                  <a:cubicBezTo>
                    <a:pt x="5932" y="517"/>
                    <a:pt x="5915" y="523"/>
                    <a:pt x="5897" y="535"/>
                  </a:cubicBezTo>
                  <a:cubicBezTo>
                    <a:pt x="5867" y="552"/>
                    <a:pt x="5843" y="564"/>
                    <a:pt x="5814" y="576"/>
                  </a:cubicBezTo>
                  <a:cubicBezTo>
                    <a:pt x="5796" y="582"/>
                    <a:pt x="5778" y="588"/>
                    <a:pt x="5760" y="606"/>
                  </a:cubicBezTo>
                  <a:lnTo>
                    <a:pt x="5671" y="647"/>
                  </a:lnTo>
                  <a:lnTo>
                    <a:pt x="5629" y="671"/>
                  </a:lnTo>
                  <a:cubicBezTo>
                    <a:pt x="5582" y="695"/>
                    <a:pt x="5540" y="725"/>
                    <a:pt x="5493" y="742"/>
                  </a:cubicBezTo>
                  <a:cubicBezTo>
                    <a:pt x="5451" y="766"/>
                    <a:pt x="5404" y="796"/>
                    <a:pt x="5362" y="820"/>
                  </a:cubicBezTo>
                  <a:lnTo>
                    <a:pt x="5315" y="843"/>
                  </a:lnTo>
                  <a:cubicBezTo>
                    <a:pt x="5285" y="855"/>
                    <a:pt x="5255" y="879"/>
                    <a:pt x="5226" y="891"/>
                  </a:cubicBezTo>
                  <a:cubicBezTo>
                    <a:pt x="5214" y="903"/>
                    <a:pt x="5196" y="915"/>
                    <a:pt x="5172" y="921"/>
                  </a:cubicBezTo>
                  <a:cubicBezTo>
                    <a:pt x="5143" y="938"/>
                    <a:pt x="5113" y="962"/>
                    <a:pt x="5095" y="974"/>
                  </a:cubicBezTo>
                  <a:cubicBezTo>
                    <a:pt x="5077" y="980"/>
                    <a:pt x="5065" y="998"/>
                    <a:pt x="5042" y="1004"/>
                  </a:cubicBezTo>
                  <a:cubicBezTo>
                    <a:pt x="5012" y="1027"/>
                    <a:pt x="4982" y="1039"/>
                    <a:pt x="4959" y="1063"/>
                  </a:cubicBezTo>
                  <a:cubicBezTo>
                    <a:pt x="4947" y="1069"/>
                    <a:pt x="4929" y="1087"/>
                    <a:pt x="4917" y="1093"/>
                  </a:cubicBezTo>
                  <a:cubicBezTo>
                    <a:pt x="4887" y="1117"/>
                    <a:pt x="4858" y="1140"/>
                    <a:pt x="4816" y="1158"/>
                  </a:cubicBezTo>
                  <a:cubicBezTo>
                    <a:pt x="4804" y="1170"/>
                    <a:pt x="4798" y="1176"/>
                    <a:pt x="4780" y="1182"/>
                  </a:cubicBezTo>
                  <a:lnTo>
                    <a:pt x="4537" y="1360"/>
                  </a:lnTo>
                  <a:lnTo>
                    <a:pt x="4531" y="1366"/>
                  </a:lnTo>
                  <a:cubicBezTo>
                    <a:pt x="4478" y="1413"/>
                    <a:pt x="4424" y="1449"/>
                    <a:pt x="4371" y="1497"/>
                  </a:cubicBezTo>
                  <a:cubicBezTo>
                    <a:pt x="4359" y="1502"/>
                    <a:pt x="4341" y="1514"/>
                    <a:pt x="4335" y="1526"/>
                  </a:cubicBezTo>
                  <a:cubicBezTo>
                    <a:pt x="4299" y="1556"/>
                    <a:pt x="4252" y="1592"/>
                    <a:pt x="4216" y="1621"/>
                  </a:cubicBezTo>
                  <a:cubicBezTo>
                    <a:pt x="4204" y="1633"/>
                    <a:pt x="4181" y="1651"/>
                    <a:pt x="4163" y="1663"/>
                  </a:cubicBezTo>
                  <a:cubicBezTo>
                    <a:pt x="4127" y="1704"/>
                    <a:pt x="4086" y="1734"/>
                    <a:pt x="4044" y="1770"/>
                  </a:cubicBezTo>
                  <a:cubicBezTo>
                    <a:pt x="4032" y="1776"/>
                    <a:pt x="4026" y="1793"/>
                    <a:pt x="4008" y="1799"/>
                  </a:cubicBezTo>
                  <a:cubicBezTo>
                    <a:pt x="3955" y="1841"/>
                    <a:pt x="3907" y="1888"/>
                    <a:pt x="3854" y="1942"/>
                  </a:cubicBezTo>
                  <a:lnTo>
                    <a:pt x="3818" y="1978"/>
                  </a:lnTo>
                  <a:cubicBezTo>
                    <a:pt x="3777" y="2013"/>
                    <a:pt x="3735" y="2049"/>
                    <a:pt x="3700" y="2090"/>
                  </a:cubicBezTo>
                  <a:cubicBezTo>
                    <a:pt x="3682" y="2102"/>
                    <a:pt x="3670" y="2120"/>
                    <a:pt x="3646" y="2132"/>
                  </a:cubicBezTo>
                  <a:lnTo>
                    <a:pt x="3527" y="2251"/>
                  </a:lnTo>
                  <a:lnTo>
                    <a:pt x="3492" y="2286"/>
                  </a:lnTo>
                  <a:cubicBezTo>
                    <a:pt x="3438" y="2340"/>
                    <a:pt x="3391" y="2393"/>
                    <a:pt x="3343" y="2435"/>
                  </a:cubicBezTo>
                  <a:lnTo>
                    <a:pt x="3302" y="2476"/>
                  </a:lnTo>
                  <a:cubicBezTo>
                    <a:pt x="3266" y="2512"/>
                    <a:pt x="3231" y="2554"/>
                    <a:pt x="3195" y="2595"/>
                  </a:cubicBezTo>
                  <a:cubicBezTo>
                    <a:pt x="3177" y="2607"/>
                    <a:pt x="3165" y="2631"/>
                    <a:pt x="3147" y="2643"/>
                  </a:cubicBezTo>
                  <a:cubicBezTo>
                    <a:pt x="3112" y="2690"/>
                    <a:pt x="3076" y="2726"/>
                    <a:pt x="3035" y="2773"/>
                  </a:cubicBezTo>
                  <a:lnTo>
                    <a:pt x="2999" y="2809"/>
                  </a:lnTo>
                  <a:cubicBezTo>
                    <a:pt x="2957" y="2862"/>
                    <a:pt x="2904" y="2922"/>
                    <a:pt x="2856" y="2969"/>
                  </a:cubicBezTo>
                  <a:cubicBezTo>
                    <a:pt x="2851" y="2987"/>
                    <a:pt x="2839" y="2993"/>
                    <a:pt x="2827" y="3011"/>
                  </a:cubicBezTo>
                  <a:lnTo>
                    <a:pt x="2720" y="3141"/>
                  </a:lnTo>
                  <a:cubicBezTo>
                    <a:pt x="2702" y="3159"/>
                    <a:pt x="2690" y="3177"/>
                    <a:pt x="2672" y="3195"/>
                  </a:cubicBezTo>
                  <a:cubicBezTo>
                    <a:pt x="2637" y="3236"/>
                    <a:pt x="2601" y="3284"/>
                    <a:pt x="2571" y="3325"/>
                  </a:cubicBezTo>
                  <a:cubicBezTo>
                    <a:pt x="2560" y="3343"/>
                    <a:pt x="2548" y="3355"/>
                    <a:pt x="2542" y="3367"/>
                  </a:cubicBezTo>
                  <a:cubicBezTo>
                    <a:pt x="2494" y="3426"/>
                    <a:pt x="2453" y="3486"/>
                    <a:pt x="2405" y="3533"/>
                  </a:cubicBezTo>
                  <a:cubicBezTo>
                    <a:pt x="2399" y="3551"/>
                    <a:pt x="2381" y="3557"/>
                    <a:pt x="2376" y="3575"/>
                  </a:cubicBezTo>
                  <a:cubicBezTo>
                    <a:pt x="2340" y="3616"/>
                    <a:pt x="2310" y="3670"/>
                    <a:pt x="2275" y="3711"/>
                  </a:cubicBezTo>
                  <a:cubicBezTo>
                    <a:pt x="2257" y="3729"/>
                    <a:pt x="2251" y="3753"/>
                    <a:pt x="2233" y="3765"/>
                  </a:cubicBezTo>
                  <a:cubicBezTo>
                    <a:pt x="2197" y="3812"/>
                    <a:pt x="2168" y="3860"/>
                    <a:pt x="2138" y="3907"/>
                  </a:cubicBezTo>
                  <a:cubicBezTo>
                    <a:pt x="2132" y="3919"/>
                    <a:pt x="2114" y="3937"/>
                    <a:pt x="2108" y="3943"/>
                  </a:cubicBezTo>
                  <a:cubicBezTo>
                    <a:pt x="2067" y="4002"/>
                    <a:pt x="2025" y="4062"/>
                    <a:pt x="1984" y="4127"/>
                  </a:cubicBezTo>
                  <a:cubicBezTo>
                    <a:pt x="1978" y="4145"/>
                    <a:pt x="1966" y="4151"/>
                    <a:pt x="1960" y="4169"/>
                  </a:cubicBezTo>
                  <a:cubicBezTo>
                    <a:pt x="1930" y="4216"/>
                    <a:pt x="1895" y="4264"/>
                    <a:pt x="1865" y="4317"/>
                  </a:cubicBezTo>
                  <a:cubicBezTo>
                    <a:pt x="1847" y="4329"/>
                    <a:pt x="1841" y="4353"/>
                    <a:pt x="1829" y="4365"/>
                  </a:cubicBezTo>
                  <a:cubicBezTo>
                    <a:pt x="1800" y="4418"/>
                    <a:pt x="1770" y="4466"/>
                    <a:pt x="1728" y="4513"/>
                  </a:cubicBezTo>
                  <a:lnTo>
                    <a:pt x="1710" y="4561"/>
                  </a:lnTo>
                  <a:cubicBezTo>
                    <a:pt x="1669" y="4626"/>
                    <a:pt x="1633" y="4685"/>
                    <a:pt x="1598" y="4751"/>
                  </a:cubicBezTo>
                  <a:cubicBezTo>
                    <a:pt x="1592" y="4768"/>
                    <a:pt x="1580" y="4774"/>
                    <a:pt x="1574" y="4792"/>
                  </a:cubicBezTo>
                  <a:lnTo>
                    <a:pt x="1485" y="4947"/>
                  </a:lnTo>
                  <a:cubicBezTo>
                    <a:pt x="1479" y="4970"/>
                    <a:pt x="1461" y="4982"/>
                    <a:pt x="1455" y="5006"/>
                  </a:cubicBezTo>
                  <a:cubicBezTo>
                    <a:pt x="1425" y="5059"/>
                    <a:pt x="1396" y="5107"/>
                    <a:pt x="1372" y="5160"/>
                  </a:cubicBezTo>
                  <a:lnTo>
                    <a:pt x="1354" y="5208"/>
                  </a:lnTo>
                  <a:cubicBezTo>
                    <a:pt x="1313" y="5273"/>
                    <a:pt x="1283" y="5338"/>
                    <a:pt x="1247" y="5404"/>
                  </a:cubicBezTo>
                  <a:cubicBezTo>
                    <a:pt x="1241" y="5422"/>
                    <a:pt x="1235" y="5427"/>
                    <a:pt x="1235" y="5445"/>
                  </a:cubicBezTo>
                  <a:cubicBezTo>
                    <a:pt x="1206" y="5493"/>
                    <a:pt x="1182" y="5552"/>
                    <a:pt x="1152" y="5606"/>
                  </a:cubicBezTo>
                  <a:cubicBezTo>
                    <a:pt x="1146" y="5629"/>
                    <a:pt x="1129" y="5641"/>
                    <a:pt x="1123" y="5665"/>
                  </a:cubicBezTo>
                  <a:cubicBezTo>
                    <a:pt x="1099" y="5718"/>
                    <a:pt x="1069" y="5772"/>
                    <a:pt x="1045" y="5819"/>
                  </a:cubicBezTo>
                  <a:lnTo>
                    <a:pt x="1028" y="5867"/>
                  </a:lnTo>
                  <a:lnTo>
                    <a:pt x="939" y="6069"/>
                  </a:lnTo>
                  <a:cubicBezTo>
                    <a:pt x="927" y="6081"/>
                    <a:pt x="927" y="6087"/>
                    <a:pt x="921" y="6104"/>
                  </a:cubicBezTo>
                  <a:cubicBezTo>
                    <a:pt x="897" y="6164"/>
                    <a:pt x="867" y="6217"/>
                    <a:pt x="849" y="6277"/>
                  </a:cubicBezTo>
                  <a:cubicBezTo>
                    <a:pt x="838" y="6294"/>
                    <a:pt x="832" y="6312"/>
                    <a:pt x="826" y="6336"/>
                  </a:cubicBezTo>
                  <a:cubicBezTo>
                    <a:pt x="802" y="6383"/>
                    <a:pt x="778" y="6437"/>
                    <a:pt x="760" y="6496"/>
                  </a:cubicBezTo>
                  <a:cubicBezTo>
                    <a:pt x="749" y="6514"/>
                    <a:pt x="743" y="6526"/>
                    <a:pt x="743" y="6544"/>
                  </a:cubicBezTo>
                  <a:cubicBezTo>
                    <a:pt x="713" y="6609"/>
                    <a:pt x="689" y="6674"/>
                    <a:pt x="659" y="6752"/>
                  </a:cubicBezTo>
                  <a:cubicBezTo>
                    <a:pt x="654" y="6764"/>
                    <a:pt x="654" y="6769"/>
                    <a:pt x="648" y="6787"/>
                  </a:cubicBezTo>
                  <a:cubicBezTo>
                    <a:pt x="624" y="6847"/>
                    <a:pt x="600" y="6900"/>
                    <a:pt x="588" y="6959"/>
                  </a:cubicBezTo>
                  <a:cubicBezTo>
                    <a:pt x="582" y="6977"/>
                    <a:pt x="570" y="6995"/>
                    <a:pt x="564" y="7019"/>
                  </a:cubicBezTo>
                  <a:cubicBezTo>
                    <a:pt x="541" y="7066"/>
                    <a:pt x="529" y="7126"/>
                    <a:pt x="511" y="7179"/>
                  </a:cubicBezTo>
                  <a:cubicBezTo>
                    <a:pt x="505" y="7197"/>
                    <a:pt x="505" y="7209"/>
                    <a:pt x="499" y="7227"/>
                  </a:cubicBezTo>
                  <a:cubicBezTo>
                    <a:pt x="475" y="7292"/>
                    <a:pt x="452" y="7357"/>
                    <a:pt x="434" y="7434"/>
                  </a:cubicBezTo>
                  <a:cubicBezTo>
                    <a:pt x="434" y="7446"/>
                    <a:pt x="422" y="7452"/>
                    <a:pt x="422" y="7470"/>
                  </a:cubicBezTo>
                  <a:cubicBezTo>
                    <a:pt x="410" y="7530"/>
                    <a:pt x="386" y="7583"/>
                    <a:pt x="374" y="7642"/>
                  </a:cubicBezTo>
                  <a:cubicBezTo>
                    <a:pt x="374" y="7648"/>
                    <a:pt x="363" y="7660"/>
                    <a:pt x="363" y="7672"/>
                  </a:cubicBezTo>
                  <a:lnTo>
                    <a:pt x="345" y="7737"/>
                  </a:lnTo>
                  <a:cubicBezTo>
                    <a:pt x="345" y="7749"/>
                    <a:pt x="333" y="7761"/>
                    <a:pt x="333" y="7773"/>
                  </a:cubicBezTo>
                  <a:cubicBezTo>
                    <a:pt x="321" y="7826"/>
                    <a:pt x="303" y="7868"/>
                    <a:pt x="297" y="7921"/>
                  </a:cubicBezTo>
                  <a:cubicBezTo>
                    <a:pt x="297" y="7939"/>
                    <a:pt x="291" y="7951"/>
                    <a:pt x="291" y="7957"/>
                  </a:cubicBezTo>
                  <a:cubicBezTo>
                    <a:pt x="285" y="8005"/>
                    <a:pt x="268" y="8040"/>
                    <a:pt x="262" y="8088"/>
                  </a:cubicBezTo>
                  <a:cubicBezTo>
                    <a:pt x="262" y="8094"/>
                    <a:pt x="256" y="8105"/>
                    <a:pt x="256" y="8117"/>
                  </a:cubicBezTo>
                  <a:cubicBezTo>
                    <a:pt x="238" y="8165"/>
                    <a:pt x="232" y="8212"/>
                    <a:pt x="214" y="8266"/>
                  </a:cubicBezTo>
                  <a:cubicBezTo>
                    <a:pt x="214" y="8278"/>
                    <a:pt x="208" y="8284"/>
                    <a:pt x="208" y="8301"/>
                  </a:cubicBezTo>
                  <a:cubicBezTo>
                    <a:pt x="202" y="8343"/>
                    <a:pt x="196" y="8385"/>
                    <a:pt x="178" y="8426"/>
                  </a:cubicBezTo>
                  <a:cubicBezTo>
                    <a:pt x="178" y="8432"/>
                    <a:pt x="173" y="8450"/>
                    <a:pt x="173" y="8456"/>
                  </a:cubicBezTo>
                  <a:cubicBezTo>
                    <a:pt x="167" y="8509"/>
                    <a:pt x="149" y="8551"/>
                    <a:pt x="143" y="8604"/>
                  </a:cubicBezTo>
                  <a:cubicBezTo>
                    <a:pt x="143" y="8622"/>
                    <a:pt x="137" y="8628"/>
                    <a:pt x="137" y="8640"/>
                  </a:cubicBezTo>
                  <a:cubicBezTo>
                    <a:pt x="125" y="8687"/>
                    <a:pt x="119" y="8723"/>
                    <a:pt x="113" y="8771"/>
                  </a:cubicBezTo>
                  <a:cubicBezTo>
                    <a:pt x="113" y="8776"/>
                    <a:pt x="113" y="8782"/>
                    <a:pt x="107" y="8788"/>
                  </a:cubicBezTo>
                  <a:cubicBezTo>
                    <a:pt x="95" y="8842"/>
                    <a:pt x="89" y="8889"/>
                    <a:pt x="83" y="8937"/>
                  </a:cubicBezTo>
                  <a:cubicBezTo>
                    <a:pt x="83" y="8955"/>
                    <a:pt x="83" y="8961"/>
                    <a:pt x="78" y="8978"/>
                  </a:cubicBezTo>
                  <a:cubicBezTo>
                    <a:pt x="66" y="9020"/>
                    <a:pt x="60" y="9067"/>
                    <a:pt x="60" y="9109"/>
                  </a:cubicBezTo>
                  <a:lnTo>
                    <a:pt x="60" y="9133"/>
                  </a:lnTo>
                  <a:cubicBezTo>
                    <a:pt x="54" y="9186"/>
                    <a:pt x="48" y="9228"/>
                    <a:pt x="48" y="9281"/>
                  </a:cubicBezTo>
                  <a:lnTo>
                    <a:pt x="48" y="9311"/>
                  </a:lnTo>
                  <a:cubicBezTo>
                    <a:pt x="36" y="9352"/>
                    <a:pt x="36" y="9400"/>
                    <a:pt x="30" y="9442"/>
                  </a:cubicBezTo>
                  <a:lnTo>
                    <a:pt x="30" y="9459"/>
                  </a:lnTo>
                  <a:lnTo>
                    <a:pt x="30" y="9465"/>
                  </a:lnTo>
                  <a:cubicBezTo>
                    <a:pt x="30" y="9495"/>
                    <a:pt x="24" y="9525"/>
                    <a:pt x="24" y="9560"/>
                  </a:cubicBezTo>
                  <a:cubicBezTo>
                    <a:pt x="24" y="9584"/>
                    <a:pt x="24" y="9608"/>
                    <a:pt x="18" y="9620"/>
                  </a:cubicBezTo>
                  <a:cubicBezTo>
                    <a:pt x="18" y="9661"/>
                    <a:pt x="6" y="9691"/>
                    <a:pt x="6" y="9727"/>
                  </a:cubicBezTo>
                  <a:lnTo>
                    <a:pt x="6" y="9786"/>
                  </a:lnTo>
                  <a:cubicBezTo>
                    <a:pt x="6" y="9822"/>
                    <a:pt x="6" y="9869"/>
                    <a:pt x="0" y="9905"/>
                  </a:cubicBezTo>
                  <a:lnTo>
                    <a:pt x="0" y="9940"/>
                  </a:lnTo>
                  <a:lnTo>
                    <a:pt x="0" y="10107"/>
                  </a:lnTo>
                  <a:lnTo>
                    <a:pt x="0" y="10255"/>
                  </a:lnTo>
                  <a:lnTo>
                    <a:pt x="0" y="10297"/>
                  </a:lnTo>
                  <a:lnTo>
                    <a:pt x="0" y="10403"/>
                  </a:lnTo>
                  <a:lnTo>
                    <a:pt x="0" y="10445"/>
                  </a:lnTo>
                  <a:cubicBezTo>
                    <a:pt x="0" y="10481"/>
                    <a:pt x="0" y="10510"/>
                    <a:pt x="6" y="10540"/>
                  </a:cubicBezTo>
                  <a:lnTo>
                    <a:pt x="6" y="10588"/>
                  </a:lnTo>
                  <a:cubicBezTo>
                    <a:pt x="6" y="10623"/>
                    <a:pt x="18" y="10659"/>
                    <a:pt x="18" y="10700"/>
                  </a:cubicBezTo>
                  <a:lnTo>
                    <a:pt x="18" y="10730"/>
                  </a:lnTo>
                  <a:cubicBezTo>
                    <a:pt x="24" y="10772"/>
                    <a:pt x="24" y="10819"/>
                    <a:pt x="30" y="10867"/>
                  </a:cubicBezTo>
                  <a:lnTo>
                    <a:pt x="30" y="10896"/>
                  </a:lnTo>
                  <a:cubicBezTo>
                    <a:pt x="36" y="10938"/>
                    <a:pt x="36" y="10974"/>
                    <a:pt x="48" y="11003"/>
                  </a:cubicBezTo>
                  <a:cubicBezTo>
                    <a:pt x="48" y="11015"/>
                    <a:pt x="54" y="11033"/>
                    <a:pt x="54" y="11045"/>
                  </a:cubicBezTo>
                  <a:cubicBezTo>
                    <a:pt x="54" y="11063"/>
                    <a:pt x="60" y="11086"/>
                    <a:pt x="60" y="11098"/>
                  </a:cubicBezTo>
                  <a:cubicBezTo>
                    <a:pt x="60" y="11116"/>
                    <a:pt x="66" y="11122"/>
                    <a:pt x="66" y="11134"/>
                  </a:cubicBezTo>
                  <a:cubicBezTo>
                    <a:pt x="66" y="11152"/>
                    <a:pt x="78" y="11164"/>
                    <a:pt x="78" y="11181"/>
                  </a:cubicBezTo>
                  <a:cubicBezTo>
                    <a:pt x="83" y="11211"/>
                    <a:pt x="83" y="11241"/>
                    <a:pt x="89" y="11276"/>
                  </a:cubicBezTo>
                  <a:cubicBezTo>
                    <a:pt x="89" y="11294"/>
                    <a:pt x="95" y="11300"/>
                    <a:pt x="95" y="11312"/>
                  </a:cubicBezTo>
                  <a:cubicBezTo>
                    <a:pt x="107" y="11359"/>
                    <a:pt x="113" y="11395"/>
                    <a:pt x="119" y="11443"/>
                  </a:cubicBezTo>
                  <a:cubicBezTo>
                    <a:pt x="119" y="11449"/>
                    <a:pt x="119" y="11454"/>
                    <a:pt x="125" y="11460"/>
                  </a:cubicBezTo>
                  <a:cubicBezTo>
                    <a:pt x="137" y="11502"/>
                    <a:pt x="143" y="11532"/>
                    <a:pt x="149" y="11561"/>
                  </a:cubicBezTo>
                  <a:cubicBezTo>
                    <a:pt x="149" y="11573"/>
                    <a:pt x="155" y="11591"/>
                    <a:pt x="155" y="11597"/>
                  </a:cubicBezTo>
                  <a:cubicBezTo>
                    <a:pt x="167" y="11627"/>
                    <a:pt x="173" y="11650"/>
                    <a:pt x="178" y="11680"/>
                  </a:cubicBezTo>
                  <a:cubicBezTo>
                    <a:pt x="178" y="11692"/>
                    <a:pt x="184" y="11710"/>
                    <a:pt x="184" y="11716"/>
                  </a:cubicBezTo>
                  <a:lnTo>
                    <a:pt x="208" y="11805"/>
                  </a:lnTo>
                  <a:cubicBezTo>
                    <a:pt x="208" y="11811"/>
                    <a:pt x="214" y="11829"/>
                    <a:pt x="214" y="11835"/>
                  </a:cubicBezTo>
                  <a:cubicBezTo>
                    <a:pt x="232" y="11870"/>
                    <a:pt x="238" y="11906"/>
                    <a:pt x="256" y="11947"/>
                  </a:cubicBezTo>
                  <a:cubicBezTo>
                    <a:pt x="256" y="11953"/>
                    <a:pt x="262" y="11959"/>
                    <a:pt x="262" y="11965"/>
                  </a:cubicBezTo>
                  <a:cubicBezTo>
                    <a:pt x="268" y="11995"/>
                    <a:pt x="285" y="12025"/>
                    <a:pt x="291" y="12054"/>
                  </a:cubicBezTo>
                  <a:cubicBezTo>
                    <a:pt x="297" y="12072"/>
                    <a:pt x="297" y="12078"/>
                    <a:pt x="303" y="12096"/>
                  </a:cubicBezTo>
                  <a:cubicBezTo>
                    <a:pt x="315" y="12114"/>
                    <a:pt x="327" y="12143"/>
                    <a:pt x="333" y="12167"/>
                  </a:cubicBezTo>
                  <a:cubicBezTo>
                    <a:pt x="345" y="12185"/>
                    <a:pt x="345" y="12191"/>
                    <a:pt x="351" y="12203"/>
                  </a:cubicBezTo>
                  <a:cubicBezTo>
                    <a:pt x="363" y="12232"/>
                    <a:pt x="374" y="12256"/>
                    <a:pt x="386" y="12286"/>
                  </a:cubicBezTo>
                  <a:cubicBezTo>
                    <a:pt x="386" y="12292"/>
                    <a:pt x="392" y="12304"/>
                    <a:pt x="392" y="12310"/>
                  </a:cubicBezTo>
                  <a:cubicBezTo>
                    <a:pt x="410" y="12345"/>
                    <a:pt x="422" y="12375"/>
                    <a:pt x="440" y="12405"/>
                  </a:cubicBezTo>
                  <a:cubicBezTo>
                    <a:pt x="446" y="12410"/>
                    <a:pt x="446" y="12422"/>
                    <a:pt x="452" y="12428"/>
                  </a:cubicBezTo>
                  <a:cubicBezTo>
                    <a:pt x="469" y="12452"/>
                    <a:pt x="475" y="12482"/>
                    <a:pt x="493" y="12500"/>
                  </a:cubicBezTo>
                  <a:cubicBezTo>
                    <a:pt x="499" y="12511"/>
                    <a:pt x="505" y="12523"/>
                    <a:pt x="505" y="12529"/>
                  </a:cubicBezTo>
                  <a:cubicBezTo>
                    <a:pt x="523" y="12553"/>
                    <a:pt x="529" y="12577"/>
                    <a:pt x="541" y="12601"/>
                  </a:cubicBezTo>
                  <a:cubicBezTo>
                    <a:pt x="553" y="12606"/>
                    <a:pt x="559" y="12618"/>
                    <a:pt x="559" y="12630"/>
                  </a:cubicBezTo>
                  <a:cubicBezTo>
                    <a:pt x="570" y="12648"/>
                    <a:pt x="588" y="12678"/>
                    <a:pt x="600" y="12701"/>
                  </a:cubicBezTo>
                  <a:cubicBezTo>
                    <a:pt x="600" y="12707"/>
                    <a:pt x="612" y="12707"/>
                    <a:pt x="612" y="12719"/>
                  </a:cubicBezTo>
                  <a:cubicBezTo>
                    <a:pt x="630" y="12749"/>
                    <a:pt x="648" y="12779"/>
                    <a:pt x="671" y="12808"/>
                  </a:cubicBezTo>
                  <a:cubicBezTo>
                    <a:pt x="677" y="12814"/>
                    <a:pt x="677" y="12820"/>
                    <a:pt x="683" y="12826"/>
                  </a:cubicBezTo>
                  <a:lnTo>
                    <a:pt x="731" y="12897"/>
                  </a:lnTo>
                  <a:cubicBezTo>
                    <a:pt x="737" y="12903"/>
                    <a:pt x="743" y="12909"/>
                    <a:pt x="749" y="12927"/>
                  </a:cubicBezTo>
                  <a:cubicBezTo>
                    <a:pt x="766" y="12945"/>
                    <a:pt x="778" y="12963"/>
                    <a:pt x="796" y="12986"/>
                  </a:cubicBezTo>
                  <a:lnTo>
                    <a:pt x="820" y="13004"/>
                  </a:lnTo>
                  <a:cubicBezTo>
                    <a:pt x="832" y="13028"/>
                    <a:pt x="855" y="13052"/>
                    <a:pt x="879" y="13076"/>
                  </a:cubicBezTo>
                  <a:lnTo>
                    <a:pt x="885" y="13081"/>
                  </a:lnTo>
                  <a:cubicBezTo>
                    <a:pt x="909" y="13105"/>
                    <a:pt x="927" y="13135"/>
                    <a:pt x="950" y="13153"/>
                  </a:cubicBezTo>
                  <a:lnTo>
                    <a:pt x="974" y="13176"/>
                  </a:lnTo>
                  <a:lnTo>
                    <a:pt x="1028" y="13230"/>
                  </a:lnTo>
                  <a:lnTo>
                    <a:pt x="1045" y="13254"/>
                  </a:lnTo>
                  <a:cubicBezTo>
                    <a:pt x="1063" y="13266"/>
                    <a:pt x="1087" y="13283"/>
                    <a:pt x="1099" y="13295"/>
                  </a:cubicBezTo>
                  <a:lnTo>
                    <a:pt x="1123" y="13319"/>
                  </a:lnTo>
                  <a:cubicBezTo>
                    <a:pt x="1146" y="13343"/>
                    <a:pt x="1164" y="13355"/>
                    <a:pt x="1188" y="13378"/>
                  </a:cubicBezTo>
                  <a:cubicBezTo>
                    <a:pt x="1188" y="13378"/>
                    <a:pt x="1194" y="13378"/>
                    <a:pt x="1194" y="13384"/>
                  </a:cubicBezTo>
                  <a:cubicBezTo>
                    <a:pt x="1218" y="13408"/>
                    <a:pt x="1247" y="13432"/>
                    <a:pt x="1271" y="13444"/>
                  </a:cubicBezTo>
                  <a:cubicBezTo>
                    <a:pt x="1277" y="13450"/>
                    <a:pt x="1283" y="13462"/>
                    <a:pt x="1295" y="13462"/>
                  </a:cubicBezTo>
                  <a:cubicBezTo>
                    <a:pt x="1313" y="13473"/>
                    <a:pt x="1330" y="13491"/>
                    <a:pt x="1354" y="13503"/>
                  </a:cubicBezTo>
                  <a:cubicBezTo>
                    <a:pt x="1360" y="13509"/>
                    <a:pt x="1366" y="13521"/>
                    <a:pt x="1384" y="13527"/>
                  </a:cubicBezTo>
                  <a:cubicBezTo>
                    <a:pt x="1402" y="13539"/>
                    <a:pt x="1420" y="13551"/>
                    <a:pt x="1443" y="13562"/>
                  </a:cubicBezTo>
                  <a:cubicBezTo>
                    <a:pt x="1449" y="13568"/>
                    <a:pt x="1455" y="13568"/>
                    <a:pt x="1461" y="13580"/>
                  </a:cubicBezTo>
                  <a:cubicBezTo>
                    <a:pt x="1491" y="13592"/>
                    <a:pt x="1515" y="13616"/>
                    <a:pt x="1544" y="13628"/>
                  </a:cubicBezTo>
                  <a:lnTo>
                    <a:pt x="9638" y="18402"/>
                  </a:lnTo>
                  <a:cubicBezTo>
                    <a:pt x="9636" y="18401"/>
                    <a:pt x="9634" y="18400"/>
                    <a:pt x="9632" y="18400"/>
                  </a:cubicBezTo>
                  <a:lnTo>
                    <a:pt x="9632" y="18400"/>
                  </a:lnTo>
                  <a:cubicBezTo>
                    <a:pt x="10055" y="18652"/>
                    <a:pt x="10548" y="18783"/>
                    <a:pt x="11093" y="18783"/>
                  </a:cubicBezTo>
                  <a:cubicBezTo>
                    <a:pt x="11821" y="18783"/>
                    <a:pt x="12643" y="18548"/>
                    <a:pt x="13515" y="18052"/>
                  </a:cubicBezTo>
                  <a:cubicBezTo>
                    <a:pt x="16537" y="16341"/>
                    <a:pt x="19002" y="12143"/>
                    <a:pt x="19025" y="8687"/>
                  </a:cubicBezTo>
                  <a:cubicBezTo>
                    <a:pt x="19049" y="6918"/>
                    <a:pt x="18444" y="5701"/>
                    <a:pt x="17464" y="5131"/>
                  </a:cubicBezTo>
                  <a:lnTo>
                    <a:pt x="17464" y="5131"/>
                  </a:lnTo>
                  <a:cubicBezTo>
                    <a:pt x="17464" y="5131"/>
                    <a:pt x="17465" y="5131"/>
                    <a:pt x="17466" y="5131"/>
                  </a:cubicBezTo>
                  <a:lnTo>
                    <a:pt x="17466" y="5131"/>
                  </a:lnTo>
                  <a:lnTo>
                    <a:pt x="9382" y="368"/>
                  </a:lnTo>
                  <a:cubicBezTo>
                    <a:pt x="9353" y="345"/>
                    <a:pt x="9317" y="327"/>
                    <a:pt x="9287" y="309"/>
                  </a:cubicBezTo>
                  <a:cubicBezTo>
                    <a:pt x="9281" y="297"/>
                    <a:pt x="9264" y="291"/>
                    <a:pt x="9252" y="291"/>
                  </a:cubicBezTo>
                  <a:cubicBezTo>
                    <a:pt x="9228" y="279"/>
                    <a:pt x="9204" y="267"/>
                    <a:pt x="9180" y="256"/>
                  </a:cubicBezTo>
                  <a:lnTo>
                    <a:pt x="9139" y="232"/>
                  </a:lnTo>
                  <a:cubicBezTo>
                    <a:pt x="9115" y="226"/>
                    <a:pt x="9091" y="208"/>
                    <a:pt x="9068" y="202"/>
                  </a:cubicBezTo>
                  <a:cubicBezTo>
                    <a:pt x="9056" y="196"/>
                    <a:pt x="9038" y="190"/>
                    <a:pt x="9026" y="190"/>
                  </a:cubicBezTo>
                  <a:lnTo>
                    <a:pt x="8961" y="166"/>
                  </a:lnTo>
                  <a:cubicBezTo>
                    <a:pt x="8943" y="161"/>
                    <a:pt x="8931" y="149"/>
                    <a:pt x="8913" y="149"/>
                  </a:cubicBezTo>
                  <a:lnTo>
                    <a:pt x="8848" y="131"/>
                  </a:lnTo>
                  <a:cubicBezTo>
                    <a:pt x="8830" y="119"/>
                    <a:pt x="8818" y="119"/>
                    <a:pt x="8806" y="113"/>
                  </a:cubicBezTo>
                  <a:lnTo>
                    <a:pt x="8735" y="89"/>
                  </a:lnTo>
                  <a:cubicBezTo>
                    <a:pt x="8723" y="83"/>
                    <a:pt x="8705" y="83"/>
                    <a:pt x="8693" y="77"/>
                  </a:cubicBezTo>
                  <a:cubicBezTo>
                    <a:pt x="8670" y="71"/>
                    <a:pt x="8646" y="60"/>
                    <a:pt x="8616" y="60"/>
                  </a:cubicBezTo>
                  <a:cubicBezTo>
                    <a:pt x="8604" y="60"/>
                    <a:pt x="8587" y="54"/>
                    <a:pt x="8575" y="54"/>
                  </a:cubicBezTo>
                  <a:cubicBezTo>
                    <a:pt x="8545" y="48"/>
                    <a:pt x="8515" y="42"/>
                    <a:pt x="8486" y="42"/>
                  </a:cubicBezTo>
                  <a:cubicBezTo>
                    <a:pt x="8480" y="42"/>
                    <a:pt x="8462" y="30"/>
                    <a:pt x="8456" y="30"/>
                  </a:cubicBezTo>
                  <a:cubicBezTo>
                    <a:pt x="8420" y="24"/>
                    <a:pt x="8373" y="18"/>
                    <a:pt x="8337" y="18"/>
                  </a:cubicBezTo>
                  <a:lnTo>
                    <a:pt x="8308" y="18"/>
                  </a:lnTo>
                  <a:cubicBezTo>
                    <a:pt x="8278" y="12"/>
                    <a:pt x="8248" y="12"/>
                    <a:pt x="8218" y="12"/>
                  </a:cubicBezTo>
                  <a:lnTo>
                    <a:pt x="8171" y="12"/>
                  </a:lnTo>
                  <a:cubicBezTo>
                    <a:pt x="8141" y="12"/>
                    <a:pt x="8123" y="0"/>
                    <a:pt x="8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8246507" y="74659"/>
              <a:ext cx="3213691" cy="3186284"/>
            </a:xfrm>
            <a:custGeom>
              <a:avLst/>
              <a:gdLst/>
              <a:ahLst/>
              <a:cxnLst/>
              <a:rect l="l" t="t" r="r" b="b"/>
              <a:pathLst>
                <a:path w="14811" h="15138" extrusionOk="0">
                  <a:moveTo>
                    <a:pt x="7911" y="1"/>
                  </a:moveTo>
                  <a:cubicBezTo>
                    <a:pt x="7322" y="1"/>
                    <a:pt x="6672" y="154"/>
                    <a:pt x="5986" y="473"/>
                  </a:cubicBezTo>
                  <a:cubicBezTo>
                    <a:pt x="5980" y="473"/>
                    <a:pt x="5969" y="485"/>
                    <a:pt x="5963" y="485"/>
                  </a:cubicBezTo>
                  <a:lnTo>
                    <a:pt x="5743" y="592"/>
                  </a:lnTo>
                  <a:cubicBezTo>
                    <a:pt x="5731" y="604"/>
                    <a:pt x="5725" y="604"/>
                    <a:pt x="5707" y="610"/>
                  </a:cubicBezTo>
                  <a:cubicBezTo>
                    <a:pt x="5630" y="651"/>
                    <a:pt x="5553" y="693"/>
                    <a:pt x="5470" y="734"/>
                  </a:cubicBezTo>
                  <a:cubicBezTo>
                    <a:pt x="2453" y="2462"/>
                    <a:pt x="13" y="6666"/>
                    <a:pt x="1" y="10122"/>
                  </a:cubicBezTo>
                  <a:cubicBezTo>
                    <a:pt x="1" y="11844"/>
                    <a:pt x="601" y="13056"/>
                    <a:pt x="1574" y="13626"/>
                  </a:cubicBezTo>
                  <a:lnTo>
                    <a:pt x="8255" y="14879"/>
                  </a:lnTo>
                  <a:cubicBezTo>
                    <a:pt x="8249" y="14873"/>
                    <a:pt x="8243" y="14873"/>
                    <a:pt x="8237" y="14867"/>
                  </a:cubicBezTo>
                  <a:lnTo>
                    <a:pt x="8237" y="14867"/>
                  </a:lnTo>
                  <a:cubicBezTo>
                    <a:pt x="8532" y="15045"/>
                    <a:pt x="8880" y="15138"/>
                    <a:pt x="9265" y="15138"/>
                  </a:cubicBezTo>
                  <a:cubicBezTo>
                    <a:pt x="9779" y="15138"/>
                    <a:pt x="10360" y="14973"/>
                    <a:pt x="10974" y="14623"/>
                  </a:cubicBezTo>
                  <a:cubicBezTo>
                    <a:pt x="13088" y="13412"/>
                    <a:pt x="14804" y="10473"/>
                    <a:pt x="14804" y="8044"/>
                  </a:cubicBezTo>
                  <a:cubicBezTo>
                    <a:pt x="14810" y="6850"/>
                    <a:pt x="14388" y="5995"/>
                    <a:pt x="13700" y="5603"/>
                  </a:cubicBezTo>
                  <a:lnTo>
                    <a:pt x="9353" y="372"/>
                  </a:lnTo>
                  <a:cubicBezTo>
                    <a:pt x="8936" y="128"/>
                    <a:pt x="8449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9476992" y="111704"/>
              <a:ext cx="4583052" cy="5620725"/>
            </a:xfrm>
            <a:custGeom>
              <a:avLst/>
              <a:gdLst/>
              <a:ahLst/>
              <a:cxnLst/>
              <a:rect l="l" t="t" r="r" b="b"/>
              <a:pathLst>
                <a:path w="21122" h="26704" extrusionOk="0">
                  <a:moveTo>
                    <a:pt x="15077" y="0"/>
                  </a:moveTo>
                  <a:cubicBezTo>
                    <a:pt x="14798" y="0"/>
                    <a:pt x="14430" y="24"/>
                    <a:pt x="14157" y="54"/>
                  </a:cubicBezTo>
                  <a:cubicBezTo>
                    <a:pt x="13658" y="107"/>
                    <a:pt x="12999" y="238"/>
                    <a:pt x="12518" y="386"/>
                  </a:cubicBezTo>
                  <a:cubicBezTo>
                    <a:pt x="12215" y="481"/>
                    <a:pt x="11805" y="624"/>
                    <a:pt x="11502" y="742"/>
                  </a:cubicBezTo>
                  <a:cubicBezTo>
                    <a:pt x="11241" y="849"/>
                    <a:pt x="10897" y="998"/>
                    <a:pt x="10647" y="1122"/>
                  </a:cubicBezTo>
                  <a:cubicBezTo>
                    <a:pt x="10154" y="1366"/>
                    <a:pt x="9513" y="1716"/>
                    <a:pt x="9050" y="2019"/>
                  </a:cubicBezTo>
                  <a:cubicBezTo>
                    <a:pt x="8807" y="2185"/>
                    <a:pt x="8480" y="2399"/>
                    <a:pt x="8242" y="2577"/>
                  </a:cubicBezTo>
                  <a:cubicBezTo>
                    <a:pt x="7957" y="2791"/>
                    <a:pt x="7583" y="3076"/>
                    <a:pt x="7316" y="3308"/>
                  </a:cubicBezTo>
                  <a:cubicBezTo>
                    <a:pt x="7091" y="3498"/>
                    <a:pt x="6794" y="3753"/>
                    <a:pt x="6580" y="3949"/>
                  </a:cubicBezTo>
                  <a:cubicBezTo>
                    <a:pt x="6336" y="4181"/>
                    <a:pt x="6016" y="4483"/>
                    <a:pt x="5784" y="4727"/>
                  </a:cubicBezTo>
                  <a:cubicBezTo>
                    <a:pt x="5570" y="4958"/>
                    <a:pt x="5279" y="5261"/>
                    <a:pt x="5078" y="5499"/>
                  </a:cubicBezTo>
                  <a:cubicBezTo>
                    <a:pt x="4893" y="5724"/>
                    <a:pt x="4644" y="6021"/>
                    <a:pt x="4466" y="6241"/>
                  </a:cubicBezTo>
                  <a:cubicBezTo>
                    <a:pt x="4276" y="6473"/>
                    <a:pt x="4038" y="6787"/>
                    <a:pt x="3872" y="7031"/>
                  </a:cubicBezTo>
                  <a:cubicBezTo>
                    <a:pt x="3546" y="7500"/>
                    <a:pt x="3136" y="8135"/>
                    <a:pt x="2833" y="8616"/>
                  </a:cubicBezTo>
                  <a:cubicBezTo>
                    <a:pt x="2673" y="8866"/>
                    <a:pt x="2506" y="9204"/>
                    <a:pt x="2364" y="9453"/>
                  </a:cubicBezTo>
                  <a:cubicBezTo>
                    <a:pt x="2239" y="9673"/>
                    <a:pt x="1824" y="10504"/>
                    <a:pt x="1544" y="11164"/>
                  </a:cubicBezTo>
                  <a:cubicBezTo>
                    <a:pt x="1426" y="11431"/>
                    <a:pt x="1289" y="11805"/>
                    <a:pt x="1182" y="12078"/>
                  </a:cubicBezTo>
                  <a:cubicBezTo>
                    <a:pt x="1081" y="12351"/>
                    <a:pt x="969" y="12713"/>
                    <a:pt x="873" y="12992"/>
                  </a:cubicBezTo>
                  <a:cubicBezTo>
                    <a:pt x="784" y="13266"/>
                    <a:pt x="683" y="13646"/>
                    <a:pt x="606" y="13925"/>
                  </a:cubicBezTo>
                  <a:cubicBezTo>
                    <a:pt x="523" y="14228"/>
                    <a:pt x="434" y="14637"/>
                    <a:pt x="369" y="14952"/>
                  </a:cubicBezTo>
                  <a:cubicBezTo>
                    <a:pt x="309" y="15237"/>
                    <a:pt x="238" y="15635"/>
                    <a:pt x="197" y="15920"/>
                  </a:cubicBezTo>
                  <a:cubicBezTo>
                    <a:pt x="137" y="16258"/>
                    <a:pt x="90" y="16704"/>
                    <a:pt x="60" y="17036"/>
                  </a:cubicBezTo>
                  <a:cubicBezTo>
                    <a:pt x="42" y="17327"/>
                    <a:pt x="18" y="17719"/>
                    <a:pt x="12" y="18016"/>
                  </a:cubicBezTo>
                  <a:cubicBezTo>
                    <a:pt x="1" y="18366"/>
                    <a:pt x="12" y="18823"/>
                    <a:pt x="24" y="19174"/>
                  </a:cubicBezTo>
                  <a:cubicBezTo>
                    <a:pt x="36" y="19459"/>
                    <a:pt x="72" y="19833"/>
                    <a:pt x="108" y="20112"/>
                  </a:cubicBezTo>
                  <a:cubicBezTo>
                    <a:pt x="149" y="20456"/>
                    <a:pt x="238" y="21169"/>
                    <a:pt x="505" y="22030"/>
                  </a:cubicBezTo>
                  <a:cubicBezTo>
                    <a:pt x="755" y="22832"/>
                    <a:pt x="1010" y="23324"/>
                    <a:pt x="1200" y="23681"/>
                  </a:cubicBezTo>
                  <a:cubicBezTo>
                    <a:pt x="1325" y="23918"/>
                    <a:pt x="1509" y="24227"/>
                    <a:pt x="1681" y="24435"/>
                  </a:cubicBezTo>
                  <a:cubicBezTo>
                    <a:pt x="1717" y="24482"/>
                    <a:pt x="1752" y="24536"/>
                    <a:pt x="1800" y="24583"/>
                  </a:cubicBezTo>
                  <a:cubicBezTo>
                    <a:pt x="1919" y="24726"/>
                    <a:pt x="2037" y="24880"/>
                    <a:pt x="2150" y="24999"/>
                  </a:cubicBezTo>
                  <a:cubicBezTo>
                    <a:pt x="2310" y="25171"/>
                    <a:pt x="2542" y="25385"/>
                    <a:pt x="2726" y="25545"/>
                  </a:cubicBezTo>
                  <a:cubicBezTo>
                    <a:pt x="3647" y="26302"/>
                    <a:pt x="4799" y="26703"/>
                    <a:pt x="6110" y="26703"/>
                  </a:cubicBezTo>
                  <a:cubicBezTo>
                    <a:pt x="7455" y="26703"/>
                    <a:pt x="8968" y="26281"/>
                    <a:pt x="10570" y="25385"/>
                  </a:cubicBezTo>
                  <a:cubicBezTo>
                    <a:pt x="16294" y="22202"/>
                    <a:pt x="20991" y="14245"/>
                    <a:pt x="21074" y="7619"/>
                  </a:cubicBezTo>
                  <a:cubicBezTo>
                    <a:pt x="21122" y="3842"/>
                    <a:pt x="19655" y="1307"/>
                    <a:pt x="17322" y="404"/>
                  </a:cubicBezTo>
                  <a:cubicBezTo>
                    <a:pt x="17215" y="362"/>
                    <a:pt x="17090" y="321"/>
                    <a:pt x="16965" y="285"/>
                  </a:cubicBezTo>
                  <a:cubicBezTo>
                    <a:pt x="16852" y="244"/>
                    <a:pt x="16740" y="208"/>
                    <a:pt x="16645" y="184"/>
                  </a:cubicBezTo>
                  <a:cubicBezTo>
                    <a:pt x="16407" y="137"/>
                    <a:pt x="16081" y="77"/>
                    <a:pt x="15837" y="48"/>
                  </a:cubicBezTo>
                  <a:cubicBezTo>
                    <a:pt x="15605" y="24"/>
                    <a:pt x="15303" y="0"/>
                    <a:pt x="15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9480897" y="111704"/>
              <a:ext cx="4000677" cy="5224386"/>
            </a:xfrm>
            <a:custGeom>
              <a:avLst/>
              <a:gdLst/>
              <a:ahLst/>
              <a:cxnLst/>
              <a:rect l="l" t="t" r="r" b="b"/>
              <a:pathLst>
                <a:path w="18438" h="24821" extrusionOk="0">
                  <a:moveTo>
                    <a:pt x="15077" y="0"/>
                  </a:moveTo>
                  <a:cubicBezTo>
                    <a:pt x="14792" y="0"/>
                    <a:pt x="14430" y="24"/>
                    <a:pt x="14156" y="54"/>
                  </a:cubicBezTo>
                  <a:cubicBezTo>
                    <a:pt x="13658" y="107"/>
                    <a:pt x="12999" y="238"/>
                    <a:pt x="12512" y="386"/>
                  </a:cubicBezTo>
                  <a:cubicBezTo>
                    <a:pt x="12209" y="481"/>
                    <a:pt x="11799" y="624"/>
                    <a:pt x="11496" y="742"/>
                  </a:cubicBezTo>
                  <a:cubicBezTo>
                    <a:pt x="11235" y="849"/>
                    <a:pt x="10897" y="998"/>
                    <a:pt x="10641" y="1122"/>
                  </a:cubicBezTo>
                  <a:cubicBezTo>
                    <a:pt x="10154" y="1366"/>
                    <a:pt x="9507" y="1716"/>
                    <a:pt x="9050" y="2019"/>
                  </a:cubicBezTo>
                  <a:cubicBezTo>
                    <a:pt x="8800" y="2185"/>
                    <a:pt x="8474" y="2399"/>
                    <a:pt x="8236" y="2577"/>
                  </a:cubicBezTo>
                  <a:cubicBezTo>
                    <a:pt x="7957" y="2791"/>
                    <a:pt x="7577" y="3076"/>
                    <a:pt x="7310" y="3308"/>
                  </a:cubicBezTo>
                  <a:cubicBezTo>
                    <a:pt x="7090" y="3498"/>
                    <a:pt x="6793" y="3753"/>
                    <a:pt x="6574" y="3949"/>
                  </a:cubicBezTo>
                  <a:cubicBezTo>
                    <a:pt x="6330" y="4181"/>
                    <a:pt x="6010" y="4483"/>
                    <a:pt x="5778" y="4727"/>
                  </a:cubicBezTo>
                  <a:cubicBezTo>
                    <a:pt x="5564" y="4958"/>
                    <a:pt x="5279" y="5261"/>
                    <a:pt x="5077" y="5499"/>
                  </a:cubicBezTo>
                  <a:cubicBezTo>
                    <a:pt x="4887" y="5724"/>
                    <a:pt x="4638" y="6021"/>
                    <a:pt x="4460" y="6241"/>
                  </a:cubicBezTo>
                  <a:cubicBezTo>
                    <a:pt x="4276" y="6473"/>
                    <a:pt x="4038" y="6787"/>
                    <a:pt x="3866" y="7031"/>
                  </a:cubicBezTo>
                  <a:cubicBezTo>
                    <a:pt x="3539" y="7500"/>
                    <a:pt x="3130" y="8135"/>
                    <a:pt x="2827" y="8616"/>
                  </a:cubicBezTo>
                  <a:cubicBezTo>
                    <a:pt x="2673" y="8866"/>
                    <a:pt x="2500" y="9204"/>
                    <a:pt x="2358" y="9453"/>
                  </a:cubicBezTo>
                  <a:cubicBezTo>
                    <a:pt x="2233" y="9673"/>
                    <a:pt x="1817" y="10504"/>
                    <a:pt x="1544" y="11164"/>
                  </a:cubicBezTo>
                  <a:cubicBezTo>
                    <a:pt x="1426" y="11431"/>
                    <a:pt x="1283" y="11805"/>
                    <a:pt x="1176" y="12078"/>
                  </a:cubicBezTo>
                  <a:cubicBezTo>
                    <a:pt x="1075" y="12351"/>
                    <a:pt x="962" y="12713"/>
                    <a:pt x="867" y="12992"/>
                  </a:cubicBezTo>
                  <a:cubicBezTo>
                    <a:pt x="778" y="13266"/>
                    <a:pt x="683" y="13646"/>
                    <a:pt x="600" y="13925"/>
                  </a:cubicBezTo>
                  <a:cubicBezTo>
                    <a:pt x="517" y="14228"/>
                    <a:pt x="428" y="14637"/>
                    <a:pt x="363" y="14952"/>
                  </a:cubicBezTo>
                  <a:cubicBezTo>
                    <a:pt x="303" y="15237"/>
                    <a:pt x="238" y="15635"/>
                    <a:pt x="190" y="15920"/>
                  </a:cubicBezTo>
                  <a:cubicBezTo>
                    <a:pt x="131" y="16258"/>
                    <a:pt x="90" y="16704"/>
                    <a:pt x="60" y="17036"/>
                  </a:cubicBezTo>
                  <a:cubicBezTo>
                    <a:pt x="36" y="17327"/>
                    <a:pt x="12" y="17719"/>
                    <a:pt x="6" y="18016"/>
                  </a:cubicBezTo>
                  <a:cubicBezTo>
                    <a:pt x="0" y="18366"/>
                    <a:pt x="6" y="18823"/>
                    <a:pt x="18" y="19174"/>
                  </a:cubicBezTo>
                  <a:cubicBezTo>
                    <a:pt x="36" y="19459"/>
                    <a:pt x="66" y="19833"/>
                    <a:pt x="101" y="20112"/>
                  </a:cubicBezTo>
                  <a:cubicBezTo>
                    <a:pt x="149" y="20456"/>
                    <a:pt x="238" y="21169"/>
                    <a:pt x="505" y="22030"/>
                  </a:cubicBezTo>
                  <a:cubicBezTo>
                    <a:pt x="749" y="22832"/>
                    <a:pt x="1010" y="23324"/>
                    <a:pt x="1194" y="23681"/>
                  </a:cubicBezTo>
                  <a:cubicBezTo>
                    <a:pt x="1319" y="23918"/>
                    <a:pt x="1509" y="24227"/>
                    <a:pt x="1675" y="24435"/>
                  </a:cubicBezTo>
                  <a:cubicBezTo>
                    <a:pt x="1716" y="24482"/>
                    <a:pt x="1752" y="24536"/>
                    <a:pt x="1794" y="24583"/>
                  </a:cubicBezTo>
                  <a:cubicBezTo>
                    <a:pt x="2310" y="24740"/>
                    <a:pt x="2865" y="24820"/>
                    <a:pt x="3450" y="24820"/>
                  </a:cubicBezTo>
                  <a:cubicBezTo>
                    <a:pt x="4797" y="24820"/>
                    <a:pt x="6308" y="24396"/>
                    <a:pt x="7910" y="23503"/>
                  </a:cubicBezTo>
                  <a:cubicBezTo>
                    <a:pt x="13628" y="20308"/>
                    <a:pt x="18325" y="12363"/>
                    <a:pt x="18408" y="5730"/>
                  </a:cubicBezTo>
                  <a:cubicBezTo>
                    <a:pt x="18438" y="3432"/>
                    <a:pt x="17903" y="1592"/>
                    <a:pt x="16959" y="285"/>
                  </a:cubicBezTo>
                  <a:cubicBezTo>
                    <a:pt x="16846" y="244"/>
                    <a:pt x="16739" y="208"/>
                    <a:pt x="16639" y="184"/>
                  </a:cubicBezTo>
                  <a:cubicBezTo>
                    <a:pt x="16401" y="137"/>
                    <a:pt x="16074" y="77"/>
                    <a:pt x="15831" y="48"/>
                  </a:cubicBezTo>
                  <a:cubicBezTo>
                    <a:pt x="15599" y="24"/>
                    <a:pt x="15297" y="0"/>
                    <a:pt x="15077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9327494" y="12988"/>
              <a:ext cx="3954461" cy="5553160"/>
            </a:xfrm>
            <a:custGeom>
              <a:avLst/>
              <a:gdLst/>
              <a:ahLst/>
              <a:cxnLst/>
              <a:rect l="l" t="t" r="r" b="b"/>
              <a:pathLst>
                <a:path w="18225" h="26383" extrusionOk="0">
                  <a:moveTo>
                    <a:pt x="17813" y="343"/>
                  </a:moveTo>
                  <a:cubicBezTo>
                    <a:pt x="17955" y="390"/>
                    <a:pt x="18102" y="440"/>
                    <a:pt x="18224" y="481"/>
                  </a:cubicBezTo>
                  <a:cubicBezTo>
                    <a:pt x="18090" y="430"/>
                    <a:pt x="17953" y="383"/>
                    <a:pt x="17813" y="343"/>
                  </a:cubicBezTo>
                  <a:close/>
                  <a:moveTo>
                    <a:pt x="15695" y="0"/>
                  </a:moveTo>
                  <a:cubicBezTo>
                    <a:pt x="15338" y="0"/>
                    <a:pt x="14863" y="24"/>
                    <a:pt x="14507" y="65"/>
                  </a:cubicBezTo>
                  <a:cubicBezTo>
                    <a:pt x="14252" y="83"/>
                    <a:pt x="13913" y="137"/>
                    <a:pt x="13658" y="190"/>
                  </a:cubicBezTo>
                  <a:cubicBezTo>
                    <a:pt x="13278" y="273"/>
                    <a:pt x="12773" y="398"/>
                    <a:pt x="12405" y="511"/>
                  </a:cubicBezTo>
                  <a:cubicBezTo>
                    <a:pt x="11871" y="665"/>
                    <a:pt x="11182" y="956"/>
                    <a:pt x="10665" y="1188"/>
                  </a:cubicBezTo>
                  <a:cubicBezTo>
                    <a:pt x="10576" y="1229"/>
                    <a:pt x="9781" y="1597"/>
                    <a:pt x="8884" y="2179"/>
                  </a:cubicBezTo>
                  <a:cubicBezTo>
                    <a:pt x="8641" y="2334"/>
                    <a:pt x="8314" y="2559"/>
                    <a:pt x="8076" y="2726"/>
                  </a:cubicBezTo>
                  <a:cubicBezTo>
                    <a:pt x="7780" y="2939"/>
                    <a:pt x="7394" y="3230"/>
                    <a:pt x="7120" y="3468"/>
                  </a:cubicBezTo>
                  <a:cubicBezTo>
                    <a:pt x="6841" y="3699"/>
                    <a:pt x="6129" y="4317"/>
                    <a:pt x="5618" y="4863"/>
                  </a:cubicBezTo>
                  <a:cubicBezTo>
                    <a:pt x="5410" y="5089"/>
                    <a:pt x="5131" y="5374"/>
                    <a:pt x="4935" y="5606"/>
                  </a:cubicBezTo>
                  <a:cubicBezTo>
                    <a:pt x="4579" y="6039"/>
                    <a:pt x="4104" y="6615"/>
                    <a:pt x="3777" y="7066"/>
                  </a:cubicBezTo>
                  <a:cubicBezTo>
                    <a:pt x="3178" y="7909"/>
                    <a:pt x="2762" y="8628"/>
                    <a:pt x="2756" y="8634"/>
                  </a:cubicBezTo>
                  <a:cubicBezTo>
                    <a:pt x="2477" y="9115"/>
                    <a:pt x="2138" y="9774"/>
                    <a:pt x="1883" y="10267"/>
                  </a:cubicBezTo>
                  <a:cubicBezTo>
                    <a:pt x="1758" y="10522"/>
                    <a:pt x="1610" y="10861"/>
                    <a:pt x="1509" y="11116"/>
                  </a:cubicBezTo>
                  <a:cubicBezTo>
                    <a:pt x="1396" y="11383"/>
                    <a:pt x="1254" y="11728"/>
                    <a:pt x="1159" y="11995"/>
                  </a:cubicBezTo>
                  <a:cubicBezTo>
                    <a:pt x="1064" y="12262"/>
                    <a:pt x="945" y="12618"/>
                    <a:pt x="856" y="12885"/>
                  </a:cubicBezTo>
                  <a:cubicBezTo>
                    <a:pt x="767" y="13153"/>
                    <a:pt x="666" y="13527"/>
                    <a:pt x="589" y="13800"/>
                  </a:cubicBezTo>
                  <a:cubicBezTo>
                    <a:pt x="589" y="13806"/>
                    <a:pt x="339" y="14691"/>
                    <a:pt x="185" y="15753"/>
                  </a:cubicBezTo>
                  <a:cubicBezTo>
                    <a:pt x="66" y="16537"/>
                    <a:pt x="7" y="17309"/>
                    <a:pt x="1" y="18063"/>
                  </a:cubicBezTo>
                  <a:cubicBezTo>
                    <a:pt x="1" y="18348"/>
                    <a:pt x="1" y="18746"/>
                    <a:pt x="13" y="19031"/>
                  </a:cubicBezTo>
                  <a:cubicBezTo>
                    <a:pt x="36" y="19417"/>
                    <a:pt x="84" y="19922"/>
                    <a:pt x="131" y="20308"/>
                  </a:cubicBezTo>
                  <a:cubicBezTo>
                    <a:pt x="173" y="20587"/>
                    <a:pt x="232" y="20943"/>
                    <a:pt x="292" y="21216"/>
                  </a:cubicBezTo>
                  <a:cubicBezTo>
                    <a:pt x="369" y="21585"/>
                    <a:pt x="506" y="22083"/>
                    <a:pt x="618" y="22451"/>
                  </a:cubicBezTo>
                  <a:cubicBezTo>
                    <a:pt x="767" y="22932"/>
                    <a:pt x="1040" y="23544"/>
                    <a:pt x="1272" y="24001"/>
                  </a:cubicBezTo>
                  <a:cubicBezTo>
                    <a:pt x="1432" y="24310"/>
                    <a:pt x="1687" y="24702"/>
                    <a:pt x="1883" y="24999"/>
                  </a:cubicBezTo>
                  <a:cubicBezTo>
                    <a:pt x="2020" y="25195"/>
                    <a:pt x="2222" y="25426"/>
                    <a:pt x="2370" y="25610"/>
                  </a:cubicBezTo>
                  <a:cubicBezTo>
                    <a:pt x="2499" y="25772"/>
                    <a:pt x="2677" y="25948"/>
                    <a:pt x="2853" y="26108"/>
                  </a:cubicBezTo>
                  <a:lnTo>
                    <a:pt x="2853" y="26108"/>
                  </a:lnTo>
                  <a:cubicBezTo>
                    <a:pt x="1490" y="24795"/>
                    <a:pt x="698" y="22636"/>
                    <a:pt x="737" y="19791"/>
                  </a:cubicBezTo>
                  <a:cubicBezTo>
                    <a:pt x="814" y="12957"/>
                    <a:pt x="5672" y="4745"/>
                    <a:pt x="11562" y="1461"/>
                  </a:cubicBezTo>
                  <a:cubicBezTo>
                    <a:pt x="13215" y="551"/>
                    <a:pt x="14776" y="116"/>
                    <a:pt x="16163" y="116"/>
                  </a:cubicBezTo>
                  <a:cubicBezTo>
                    <a:pt x="16745" y="116"/>
                    <a:pt x="17297" y="192"/>
                    <a:pt x="17813" y="343"/>
                  </a:cubicBezTo>
                  <a:lnTo>
                    <a:pt x="17813" y="343"/>
                  </a:lnTo>
                  <a:cubicBezTo>
                    <a:pt x="17707" y="308"/>
                    <a:pt x="17603" y="275"/>
                    <a:pt x="17512" y="250"/>
                  </a:cubicBezTo>
                  <a:cubicBezTo>
                    <a:pt x="17209" y="172"/>
                    <a:pt x="16793" y="89"/>
                    <a:pt x="16479" y="54"/>
                  </a:cubicBezTo>
                  <a:cubicBezTo>
                    <a:pt x="16241" y="24"/>
                    <a:pt x="15932" y="0"/>
                    <a:pt x="15695" y="0"/>
                  </a:cubicBezTo>
                  <a:close/>
                  <a:moveTo>
                    <a:pt x="2853" y="26108"/>
                  </a:moveTo>
                  <a:lnTo>
                    <a:pt x="2853" y="26108"/>
                  </a:lnTo>
                  <a:cubicBezTo>
                    <a:pt x="2952" y="26204"/>
                    <a:pt x="3054" y="26296"/>
                    <a:pt x="3160" y="26382"/>
                  </a:cubicBezTo>
                  <a:cubicBezTo>
                    <a:pt x="3067" y="26301"/>
                    <a:pt x="2961" y="26207"/>
                    <a:pt x="2853" y="261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9473520" y="36562"/>
              <a:ext cx="4660947" cy="5784691"/>
            </a:xfrm>
            <a:custGeom>
              <a:avLst/>
              <a:gdLst/>
              <a:ahLst/>
              <a:cxnLst/>
              <a:rect l="l" t="t" r="r" b="b"/>
              <a:pathLst>
                <a:path w="21481" h="27483" extrusionOk="0">
                  <a:moveTo>
                    <a:pt x="15352" y="425"/>
                  </a:moveTo>
                  <a:cubicBezTo>
                    <a:pt x="18802" y="425"/>
                    <a:pt x="21150" y="3210"/>
                    <a:pt x="21090" y="7976"/>
                  </a:cubicBezTo>
                  <a:cubicBezTo>
                    <a:pt x="21007" y="14602"/>
                    <a:pt x="16310" y="22559"/>
                    <a:pt x="10598" y="25742"/>
                  </a:cubicBezTo>
                  <a:cubicBezTo>
                    <a:pt x="8991" y="26640"/>
                    <a:pt x="7474" y="27065"/>
                    <a:pt x="6126" y="27065"/>
                  </a:cubicBezTo>
                  <a:cubicBezTo>
                    <a:pt x="2677" y="27065"/>
                    <a:pt x="331" y="24283"/>
                    <a:pt x="391" y="19519"/>
                  </a:cubicBezTo>
                  <a:cubicBezTo>
                    <a:pt x="462" y="12886"/>
                    <a:pt x="5171" y="4929"/>
                    <a:pt x="10883" y="1747"/>
                  </a:cubicBezTo>
                  <a:cubicBezTo>
                    <a:pt x="12489" y="850"/>
                    <a:pt x="14004" y="425"/>
                    <a:pt x="15352" y="425"/>
                  </a:cubicBezTo>
                  <a:close/>
                  <a:moveTo>
                    <a:pt x="15501" y="0"/>
                  </a:moveTo>
                  <a:cubicBezTo>
                    <a:pt x="14112" y="0"/>
                    <a:pt x="12550" y="437"/>
                    <a:pt x="10895" y="1361"/>
                  </a:cubicBezTo>
                  <a:cubicBezTo>
                    <a:pt x="4999" y="4650"/>
                    <a:pt x="147" y="12857"/>
                    <a:pt x="64" y="19697"/>
                  </a:cubicBezTo>
                  <a:cubicBezTo>
                    <a:pt x="0" y="24613"/>
                    <a:pt x="2421" y="27483"/>
                    <a:pt x="5979" y="27483"/>
                  </a:cubicBezTo>
                  <a:cubicBezTo>
                    <a:pt x="7368" y="27483"/>
                    <a:pt x="8931" y="27046"/>
                    <a:pt x="10586" y="26122"/>
                  </a:cubicBezTo>
                  <a:cubicBezTo>
                    <a:pt x="16482" y="22832"/>
                    <a:pt x="21334" y="14632"/>
                    <a:pt x="21417" y="7792"/>
                  </a:cubicBezTo>
                  <a:cubicBezTo>
                    <a:pt x="21481" y="2871"/>
                    <a:pt x="19060" y="0"/>
                    <a:pt x="1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11382496" y="3155055"/>
              <a:ext cx="274697" cy="316355"/>
            </a:xfrm>
            <a:custGeom>
              <a:avLst/>
              <a:gdLst/>
              <a:ahLst/>
              <a:cxnLst/>
              <a:rect l="l" t="t" r="r" b="b"/>
              <a:pathLst>
                <a:path w="1266" h="1503" extrusionOk="0">
                  <a:moveTo>
                    <a:pt x="1" y="0"/>
                  </a:moveTo>
                  <a:lnTo>
                    <a:pt x="939" y="1306"/>
                  </a:lnTo>
                  <a:lnTo>
                    <a:pt x="1266" y="1502"/>
                  </a:lnTo>
                  <a:lnTo>
                    <a:pt x="1266" y="1502"/>
                  </a:lnTo>
                  <a:lnTo>
                    <a:pt x="33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11382496" y="2653688"/>
              <a:ext cx="272093" cy="541571"/>
            </a:xfrm>
            <a:custGeom>
              <a:avLst/>
              <a:gdLst/>
              <a:ahLst/>
              <a:cxnLst/>
              <a:rect l="l" t="t" r="r" b="b"/>
              <a:pathLst>
                <a:path w="1254" h="2573" extrusionOk="0">
                  <a:moveTo>
                    <a:pt x="927" y="1"/>
                  </a:moveTo>
                  <a:lnTo>
                    <a:pt x="1" y="2382"/>
                  </a:lnTo>
                  <a:lnTo>
                    <a:pt x="333" y="2572"/>
                  </a:lnTo>
                  <a:lnTo>
                    <a:pt x="1254" y="18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11583635" y="2427631"/>
              <a:ext cx="474318" cy="265208"/>
            </a:xfrm>
            <a:custGeom>
              <a:avLst/>
              <a:gdLst/>
              <a:ahLst/>
              <a:cxnLst/>
              <a:rect l="l" t="t" r="r" b="b"/>
              <a:pathLst>
                <a:path w="2186" h="1260" extrusionOk="0">
                  <a:moveTo>
                    <a:pt x="1859" y="0"/>
                  </a:moveTo>
                  <a:lnTo>
                    <a:pt x="0" y="1075"/>
                  </a:lnTo>
                  <a:lnTo>
                    <a:pt x="327" y="1259"/>
                  </a:lnTo>
                  <a:lnTo>
                    <a:pt x="2185" y="19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11454750" y="2467623"/>
              <a:ext cx="805430" cy="1003791"/>
            </a:xfrm>
            <a:custGeom>
              <a:avLst/>
              <a:gdLst/>
              <a:ahLst/>
              <a:cxnLst/>
              <a:rect l="l" t="t" r="r" b="b"/>
              <a:pathLst>
                <a:path w="3712" h="4769" extrusionOk="0">
                  <a:moveTo>
                    <a:pt x="2779" y="0"/>
                  </a:moveTo>
                  <a:lnTo>
                    <a:pt x="921" y="1069"/>
                  </a:lnTo>
                  <a:lnTo>
                    <a:pt x="0" y="3456"/>
                  </a:lnTo>
                  <a:lnTo>
                    <a:pt x="933" y="4768"/>
                  </a:lnTo>
                  <a:lnTo>
                    <a:pt x="2791" y="3700"/>
                  </a:lnTo>
                  <a:lnTo>
                    <a:pt x="3712" y="131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6449275" y="1983936"/>
              <a:ext cx="770713" cy="503685"/>
            </a:xfrm>
            <a:custGeom>
              <a:avLst/>
              <a:gdLst/>
              <a:ahLst/>
              <a:cxnLst/>
              <a:rect l="l" t="t" r="r" b="b"/>
              <a:pathLst>
                <a:path w="3552" h="2393" extrusionOk="0">
                  <a:moveTo>
                    <a:pt x="3159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8" y="1788"/>
                  </a:lnTo>
                  <a:cubicBezTo>
                    <a:pt x="30" y="1811"/>
                    <a:pt x="12" y="1871"/>
                    <a:pt x="0" y="1942"/>
                  </a:cubicBezTo>
                  <a:cubicBezTo>
                    <a:pt x="0" y="2096"/>
                    <a:pt x="107" y="2286"/>
                    <a:pt x="238" y="2358"/>
                  </a:cubicBezTo>
                  <a:cubicBezTo>
                    <a:pt x="281" y="2379"/>
                    <a:pt x="323" y="2392"/>
                    <a:pt x="358" y="2392"/>
                  </a:cubicBezTo>
                  <a:cubicBezTo>
                    <a:pt x="380" y="2392"/>
                    <a:pt x="400" y="2387"/>
                    <a:pt x="416" y="2375"/>
                  </a:cubicBezTo>
                  <a:lnTo>
                    <a:pt x="410" y="2375"/>
                  </a:lnTo>
                  <a:lnTo>
                    <a:pt x="3474" y="594"/>
                  </a:lnTo>
                  <a:cubicBezTo>
                    <a:pt x="3486" y="594"/>
                    <a:pt x="3486" y="582"/>
                    <a:pt x="3492" y="582"/>
                  </a:cubicBezTo>
                  <a:lnTo>
                    <a:pt x="3498" y="582"/>
                  </a:lnTo>
                  <a:lnTo>
                    <a:pt x="3504" y="576"/>
                  </a:lnTo>
                  <a:lnTo>
                    <a:pt x="3516" y="570"/>
                  </a:lnTo>
                  <a:cubicBezTo>
                    <a:pt x="3522" y="547"/>
                    <a:pt x="3522" y="547"/>
                    <a:pt x="3528" y="541"/>
                  </a:cubicBezTo>
                  <a:cubicBezTo>
                    <a:pt x="3534" y="535"/>
                    <a:pt x="3545" y="517"/>
                    <a:pt x="3545" y="505"/>
                  </a:cubicBezTo>
                  <a:lnTo>
                    <a:pt x="3545" y="499"/>
                  </a:lnTo>
                  <a:cubicBezTo>
                    <a:pt x="3545" y="487"/>
                    <a:pt x="3545" y="487"/>
                    <a:pt x="3551" y="481"/>
                  </a:cubicBezTo>
                  <a:lnTo>
                    <a:pt x="3551" y="475"/>
                  </a:lnTo>
                  <a:lnTo>
                    <a:pt x="3551" y="463"/>
                  </a:lnTo>
                  <a:lnTo>
                    <a:pt x="3551" y="452"/>
                  </a:lnTo>
                  <a:lnTo>
                    <a:pt x="3551" y="446"/>
                  </a:lnTo>
                  <a:lnTo>
                    <a:pt x="3551" y="422"/>
                  </a:lnTo>
                  <a:lnTo>
                    <a:pt x="3551" y="392"/>
                  </a:lnTo>
                  <a:cubicBezTo>
                    <a:pt x="3551" y="374"/>
                    <a:pt x="3551" y="368"/>
                    <a:pt x="3545" y="357"/>
                  </a:cubicBezTo>
                  <a:lnTo>
                    <a:pt x="3545" y="345"/>
                  </a:lnTo>
                  <a:cubicBezTo>
                    <a:pt x="3545" y="339"/>
                    <a:pt x="3545" y="333"/>
                    <a:pt x="3534" y="327"/>
                  </a:cubicBezTo>
                  <a:lnTo>
                    <a:pt x="3534" y="315"/>
                  </a:lnTo>
                  <a:lnTo>
                    <a:pt x="3534" y="309"/>
                  </a:lnTo>
                  <a:cubicBezTo>
                    <a:pt x="3534" y="303"/>
                    <a:pt x="3528" y="285"/>
                    <a:pt x="3528" y="279"/>
                  </a:cubicBezTo>
                  <a:lnTo>
                    <a:pt x="3528" y="273"/>
                  </a:lnTo>
                  <a:cubicBezTo>
                    <a:pt x="3522" y="256"/>
                    <a:pt x="3522" y="250"/>
                    <a:pt x="3516" y="238"/>
                  </a:cubicBezTo>
                  <a:cubicBezTo>
                    <a:pt x="3516" y="238"/>
                    <a:pt x="3516" y="226"/>
                    <a:pt x="3504" y="226"/>
                  </a:cubicBezTo>
                  <a:cubicBezTo>
                    <a:pt x="3498" y="220"/>
                    <a:pt x="3498" y="214"/>
                    <a:pt x="3492" y="208"/>
                  </a:cubicBezTo>
                  <a:lnTo>
                    <a:pt x="3486" y="196"/>
                  </a:lnTo>
                  <a:cubicBezTo>
                    <a:pt x="3474" y="190"/>
                    <a:pt x="3468" y="178"/>
                    <a:pt x="3468" y="167"/>
                  </a:cubicBezTo>
                  <a:cubicBezTo>
                    <a:pt x="3462" y="161"/>
                    <a:pt x="3456" y="149"/>
                    <a:pt x="3444" y="137"/>
                  </a:cubicBezTo>
                  <a:lnTo>
                    <a:pt x="3439" y="131"/>
                  </a:lnTo>
                  <a:cubicBezTo>
                    <a:pt x="3433" y="125"/>
                    <a:pt x="3427" y="119"/>
                    <a:pt x="3427" y="113"/>
                  </a:cubicBezTo>
                  <a:lnTo>
                    <a:pt x="3415" y="101"/>
                  </a:lnTo>
                  <a:lnTo>
                    <a:pt x="3397" y="83"/>
                  </a:lnTo>
                  <a:cubicBezTo>
                    <a:pt x="3385" y="71"/>
                    <a:pt x="3379" y="66"/>
                    <a:pt x="3367" y="60"/>
                  </a:cubicBezTo>
                  <a:cubicBezTo>
                    <a:pt x="3355" y="60"/>
                    <a:pt x="3355" y="54"/>
                    <a:pt x="3349" y="54"/>
                  </a:cubicBezTo>
                  <a:cubicBezTo>
                    <a:pt x="3349" y="54"/>
                    <a:pt x="3344" y="54"/>
                    <a:pt x="3344" y="42"/>
                  </a:cubicBezTo>
                  <a:cubicBezTo>
                    <a:pt x="3338" y="36"/>
                    <a:pt x="3326" y="36"/>
                    <a:pt x="3320" y="30"/>
                  </a:cubicBezTo>
                  <a:cubicBezTo>
                    <a:pt x="3314" y="18"/>
                    <a:pt x="3308" y="18"/>
                    <a:pt x="3296" y="12"/>
                  </a:cubicBezTo>
                  <a:cubicBezTo>
                    <a:pt x="3290" y="6"/>
                    <a:pt x="3278" y="6"/>
                    <a:pt x="3266" y="6"/>
                  </a:cubicBezTo>
                  <a:lnTo>
                    <a:pt x="3260" y="6"/>
                  </a:lnTo>
                  <a:cubicBezTo>
                    <a:pt x="3254" y="6"/>
                    <a:pt x="3249" y="6"/>
                    <a:pt x="3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6261154" y="711576"/>
              <a:ext cx="772015" cy="504527"/>
            </a:xfrm>
            <a:custGeom>
              <a:avLst/>
              <a:gdLst/>
              <a:ahLst/>
              <a:cxnLst/>
              <a:rect l="l" t="t" r="r" b="b"/>
              <a:pathLst>
                <a:path w="3558" h="2397" extrusionOk="0">
                  <a:moveTo>
                    <a:pt x="232" y="1776"/>
                  </a:moveTo>
                  <a:cubicBezTo>
                    <a:pt x="238" y="1776"/>
                    <a:pt x="244" y="1782"/>
                    <a:pt x="256" y="1794"/>
                  </a:cubicBezTo>
                  <a:cubicBezTo>
                    <a:pt x="244" y="1782"/>
                    <a:pt x="238" y="1782"/>
                    <a:pt x="232" y="1776"/>
                  </a:cubicBezTo>
                  <a:close/>
                  <a:moveTo>
                    <a:pt x="482" y="2275"/>
                  </a:moveTo>
                  <a:cubicBezTo>
                    <a:pt x="493" y="2275"/>
                    <a:pt x="493" y="2275"/>
                    <a:pt x="482" y="2281"/>
                  </a:cubicBezTo>
                  <a:lnTo>
                    <a:pt x="482" y="2275"/>
                  </a:lnTo>
                  <a:close/>
                  <a:moveTo>
                    <a:pt x="476" y="2298"/>
                  </a:moveTo>
                  <a:cubicBezTo>
                    <a:pt x="482" y="2298"/>
                    <a:pt x="476" y="2298"/>
                    <a:pt x="476" y="2304"/>
                  </a:cubicBezTo>
                  <a:lnTo>
                    <a:pt x="476" y="2298"/>
                  </a:lnTo>
                  <a:close/>
                  <a:moveTo>
                    <a:pt x="3154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8" y="1788"/>
                  </a:lnTo>
                  <a:cubicBezTo>
                    <a:pt x="30" y="1811"/>
                    <a:pt x="6" y="1871"/>
                    <a:pt x="1" y="1948"/>
                  </a:cubicBezTo>
                  <a:cubicBezTo>
                    <a:pt x="1" y="2102"/>
                    <a:pt x="107" y="2287"/>
                    <a:pt x="238" y="2364"/>
                  </a:cubicBezTo>
                  <a:cubicBezTo>
                    <a:pt x="280" y="2386"/>
                    <a:pt x="317" y="2397"/>
                    <a:pt x="348" y="2397"/>
                  </a:cubicBezTo>
                  <a:cubicBezTo>
                    <a:pt x="372" y="2397"/>
                    <a:pt x="393" y="2391"/>
                    <a:pt x="411" y="2379"/>
                  </a:cubicBezTo>
                  <a:lnTo>
                    <a:pt x="411" y="2379"/>
                  </a:lnTo>
                  <a:cubicBezTo>
                    <a:pt x="410" y="2380"/>
                    <a:pt x="410" y="2381"/>
                    <a:pt x="410" y="2382"/>
                  </a:cubicBezTo>
                  <a:lnTo>
                    <a:pt x="3492" y="582"/>
                  </a:lnTo>
                  <a:cubicBezTo>
                    <a:pt x="3498" y="582"/>
                    <a:pt x="3498" y="576"/>
                    <a:pt x="3504" y="576"/>
                  </a:cubicBezTo>
                  <a:lnTo>
                    <a:pt x="3510" y="576"/>
                  </a:lnTo>
                  <a:lnTo>
                    <a:pt x="3522" y="565"/>
                  </a:lnTo>
                  <a:lnTo>
                    <a:pt x="3528" y="559"/>
                  </a:lnTo>
                  <a:lnTo>
                    <a:pt x="3534" y="553"/>
                  </a:lnTo>
                  <a:cubicBezTo>
                    <a:pt x="3540" y="541"/>
                    <a:pt x="3545" y="529"/>
                    <a:pt x="3545" y="511"/>
                  </a:cubicBezTo>
                  <a:lnTo>
                    <a:pt x="3545" y="505"/>
                  </a:lnTo>
                  <a:cubicBezTo>
                    <a:pt x="3545" y="499"/>
                    <a:pt x="3545" y="499"/>
                    <a:pt x="3557" y="493"/>
                  </a:cubicBezTo>
                  <a:lnTo>
                    <a:pt x="3557" y="481"/>
                  </a:lnTo>
                  <a:lnTo>
                    <a:pt x="3557" y="475"/>
                  </a:lnTo>
                  <a:lnTo>
                    <a:pt x="3557" y="470"/>
                  </a:lnTo>
                  <a:lnTo>
                    <a:pt x="3557" y="464"/>
                  </a:lnTo>
                  <a:lnTo>
                    <a:pt x="3557" y="440"/>
                  </a:lnTo>
                  <a:lnTo>
                    <a:pt x="3557" y="410"/>
                  </a:lnTo>
                  <a:cubicBezTo>
                    <a:pt x="3557" y="392"/>
                    <a:pt x="3557" y="386"/>
                    <a:pt x="3545" y="375"/>
                  </a:cubicBezTo>
                  <a:lnTo>
                    <a:pt x="3545" y="363"/>
                  </a:lnTo>
                  <a:cubicBezTo>
                    <a:pt x="3545" y="357"/>
                    <a:pt x="3540" y="351"/>
                    <a:pt x="3540" y="333"/>
                  </a:cubicBezTo>
                  <a:lnTo>
                    <a:pt x="3540" y="327"/>
                  </a:lnTo>
                  <a:lnTo>
                    <a:pt x="3540" y="321"/>
                  </a:lnTo>
                  <a:cubicBezTo>
                    <a:pt x="3540" y="303"/>
                    <a:pt x="3534" y="297"/>
                    <a:pt x="3528" y="285"/>
                  </a:cubicBezTo>
                  <a:cubicBezTo>
                    <a:pt x="3522" y="268"/>
                    <a:pt x="3522" y="262"/>
                    <a:pt x="3510" y="244"/>
                  </a:cubicBezTo>
                  <a:cubicBezTo>
                    <a:pt x="3510" y="244"/>
                    <a:pt x="3510" y="238"/>
                    <a:pt x="3504" y="238"/>
                  </a:cubicBezTo>
                  <a:cubicBezTo>
                    <a:pt x="3498" y="232"/>
                    <a:pt x="3498" y="226"/>
                    <a:pt x="3486" y="208"/>
                  </a:cubicBezTo>
                  <a:cubicBezTo>
                    <a:pt x="3486" y="208"/>
                    <a:pt x="3486" y="202"/>
                    <a:pt x="3480" y="202"/>
                  </a:cubicBezTo>
                  <a:cubicBezTo>
                    <a:pt x="3474" y="196"/>
                    <a:pt x="3468" y="179"/>
                    <a:pt x="3468" y="173"/>
                  </a:cubicBezTo>
                  <a:cubicBezTo>
                    <a:pt x="3462" y="167"/>
                    <a:pt x="3450" y="149"/>
                    <a:pt x="3445" y="143"/>
                  </a:cubicBezTo>
                  <a:lnTo>
                    <a:pt x="3439" y="137"/>
                  </a:lnTo>
                  <a:cubicBezTo>
                    <a:pt x="3433" y="125"/>
                    <a:pt x="3421" y="119"/>
                    <a:pt x="3421" y="113"/>
                  </a:cubicBezTo>
                  <a:lnTo>
                    <a:pt x="3415" y="107"/>
                  </a:lnTo>
                  <a:lnTo>
                    <a:pt x="3391" y="84"/>
                  </a:lnTo>
                  <a:cubicBezTo>
                    <a:pt x="3385" y="78"/>
                    <a:pt x="3379" y="66"/>
                    <a:pt x="3361" y="60"/>
                  </a:cubicBezTo>
                  <a:cubicBezTo>
                    <a:pt x="3355" y="60"/>
                    <a:pt x="3355" y="54"/>
                    <a:pt x="3350" y="54"/>
                  </a:cubicBezTo>
                  <a:cubicBezTo>
                    <a:pt x="3350" y="54"/>
                    <a:pt x="3344" y="54"/>
                    <a:pt x="3344" y="48"/>
                  </a:cubicBezTo>
                  <a:cubicBezTo>
                    <a:pt x="3332" y="36"/>
                    <a:pt x="3326" y="36"/>
                    <a:pt x="3320" y="30"/>
                  </a:cubicBezTo>
                  <a:cubicBezTo>
                    <a:pt x="3314" y="24"/>
                    <a:pt x="3302" y="24"/>
                    <a:pt x="3296" y="18"/>
                  </a:cubicBezTo>
                  <a:cubicBezTo>
                    <a:pt x="3290" y="6"/>
                    <a:pt x="3272" y="6"/>
                    <a:pt x="3266" y="6"/>
                  </a:cubicBezTo>
                  <a:lnTo>
                    <a:pt x="3260" y="6"/>
                  </a:lnTo>
                  <a:cubicBezTo>
                    <a:pt x="3255" y="6"/>
                    <a:pt x="3243" y="6"/>
                    <a:pt x="3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1880577" y="2777451"/>
              <a:ext cx="130405" cy="2623664"/>
            </a:xfrm>
            <a:custGeom>
              <a:avLst/>
              <a:gdLst/>
              <a:ahLst/>
              <a:cxnLst/>
              <a:rect l="l" t="t" r="r" b="b"/>
              <a:pathLst>
                <a:path w="601" h="12465" extrusionOk="0">
                  <a:moveTo>
                    <a:pt x="1" y="1"/>
                  </a:moveTo>
                  <a:lnTo>
                    <a:pt x="30" y="12126"/>
                  </a:lnTo>
                  <a:lnTo>
                    <a:pt x="600" y="12465"/>
                  </a:lnTo>
                  <a:lnTo>
                    <a:pt x="571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1880577" y="202842"/>
              <a:ext cx="4719749" cy="2643660"/>
            </a:xfrm>
            <a:custGeom>
              <a:avLst/>
              <a:gdLst/>
              <a:ahLst/>
              <a:cxnLst/>
              <a:rect l="l" t="t" r="r" b="b"/>
              <a:pathLst>
                <a:path w="21752" h="12560" extrusionOk="0">
                  <a:moveTo>
                    <a:pt x="21175" y="1"/>
                  </a:moveTo>
                  <a:lnTo>
                    <a:pt x="1" y="12233"/>
                  </a:lnTo>
                  <a:lnTo>
                    <a:pt x="571" y="12559"/>
                  </a:lnTo>
                  <a:lnTo>
                    <a:pt x="21751" y="333"/>
                  </a:lnTo>
                  <a:lnTo>
                    <a:pt x="21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004254" y="272932"/>
              <a:ext cx="4602363" cy="5128196"/>
            </a:xfrm>
            <a:custGeom>
              <a:avLst/>
              <a:gdLst/>
              <a:ahLst/>
              <a:cxnLst/>
              <a:rect l="l" t="t" r="r" b="b"/>
              <a:pathLst>
                <a:path w="21211" h="24364" extrusionOk="0">
                  <a:moveTo>
                    <a:pt x="21181" y="0"/>
                  </a:moveTo>
                  <a:lnTo>
                    <a:pt x="1" y="12226"/>
                  </a:lnTo>
                  <a:lnTo>
                    <a:pt x="30" y="24364"/>
                  </a:lnTo>
                  <a:lnTo>
                    <a:pt x="21211" y="12137"/>
                  </a:lnTo>
                  <a:lnTo>
                    <a:pt x="21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2107319" y="421532"/>
              <a:ext cx="4396232" cy="4830784"/>
            </a:xfrm>
            <a:custGeom>
              <a:avLst/>
              <a:gdLst/>
              <a:ahLst/>
              <a:cxnLst/>
              <a:rect l="l" t="t" r="r" b="b"/>
              <a:pathLst>
                <a:path w="20261" h="22951" extrusionOk="0">
                  <a:moveTo>
                    <a:pt x="20261" y="1"/>
                  </a:moveTo>
                  <a:lnTo>
                    <a:pt x="1" y="11699"/>
                  </a:lnTo>
                  <a:lnTo>
                    <a:pt x="1" y="22951"/>
                  </a:lnTo>
                  <a:lnTo>
                    <a:pt x="20261" y="11253"/>
                  </a:lnTo>
                  <a:lnTo>
                    <a:pt x="20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050688" y="960365"/>
              <a:ext cx="4509712" cy="2543471"/>
            </a:xfrm>
            <a:custGeom>
              <a:avLst/>
              <a:gdLst/>
              <a:ahLst/>
              <a:cxnLst/>
              <a:rect l="l" t="t" r="r" b="b"/>
              <a:pathLst>
                <a:path w="20784" h="12084" extrusionOk="0">
                  <a:moveTo>
                    <a:pt x="20700" y="0"/>
                  </a:moveTo>
                  <a:lnTo>
                    <a:pt x="0" y="11941"/>
                  </a:lnTo>
                  <a:lnTo>
                    <a:pt x="84" y="12084"/>
                  </a:lnTo>
                  <a:lnTo>
                    <a:pt x="20783" y="137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2050688" y="1564026"/>
              <a:ext cx="4509712" cy="2544733"/>
            </a:xfrm>
            <a:custGeom>
              <a:avLst/>
              <a:gdLst/>
              <a:ahLst/>
              <a:cxnLst/>
              <a:rect l="l" t="t" r="r" b="b"/>
              <a:pathLst>
                <a:path w="20784" h="12090" extrusionOk="0">
                  <a:moveTo>
                    <a:pt x="20700" y="0"/>
                  </a:moveTo>
                  <a:lnTo>
                    <a:pt x="0" y="11947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050688" y="2168949"/>
              <a:ext cx="4509712" cy="2544733"/>
            </a:xfrm>
            <a:custGeom>
              <a:avLst/>
              <a:gdLst/>
              <a:ahLst/>
              <a:cxnLst/>
              <a:rect l="l" t="t" r="r" b="b"/>
              <a:pathLst>
                <a:path w="20784" h="12090" extrusionOk="0">
                  <a:moveTo>
                    <a:pt x="20700" y="0"/>
                  </a:moveTo>
                  <a:lnTo>
                    <a:pt x="0" y="11947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5784453" y="787770"/>
              <a:ext cx="36236" cy="2421180"/>
            </a:xfrm>
            <a:custGeom>
              <a:avLst/>
              <a:gdLst/>
              <a:ahLst/>
              <a:cxnLst/>
              <a:rect l="l" t="t" r="r" b="b"/>
              <a:pathLst>
                <a:path w="167" h="11503" extrusionOk="0">
                  <a:moveTo>
                    <a:pt x="1" y="1"/>
                  </a:moveTo>
                  <a:lnTo>
                    <a:pt x="1" y="11502"/>
                  </a:lnTo>
                  <a:lnTo>
                    <a:pt x="167" y="1150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5035877" y="1207681"/>
              <a:ext cx="34934" cy="2419917"/>
            </a:xfrm>
            <a:custGeom>
              <a:avLst/>
              <a:gdLst/>
              <a:ahLst/>
              <a:cxnLst/>
              <a:rect l="l" t="t" r="r" b="b"/>
              <a:pathLst>
                <a:path w="161" h="11497" extrusionOk="0">
                  <a:moveTo>
                    <a:pt x="1" y="1"/>
                  </a:moveTo>
                  <a:lnTo>
                    <a:pt x="1" y="11497"/>
                  </a:lnTo>
                  <a:lnTo>
                    <a:pt x="161" y="1149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4286000" y="1626328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1"/>
                  </a:moveTo>
                  <a:lnTo>
                    <a:pt x="1" y="11497"/>
                  </a:lnTo>
                  <a:lnTo>
                    <a:pt x="167" y="1149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3540028" y="2046449"/>
              <a:ext cx="34934" cy="2419707"/>
            </a:xfrm>
            <a:custGeom>
              <a:avLst/>
              <a:gdLst/>
              <a:ahLst/>
              <a:cxnLst/>
              <a:rect l="l" t="t" r="r" b="b"/>
              <a:pathLst>
                <a:path w="161" h="11496" extrusionOk="0">
                  <a:moveTo>
                    <a:pt x="1" y="0"/>
                  </a:moveTo>
                  <a:lnTo>
                    <a:pt x="1" y="11496"/>
                  </a:lnTo>
                  <a:lnTo>
                    <a:pt x="161" y="1149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2790150" y="2465097"/>
              <a:ext cx="36453" cy="2419917"/>
            </a:xfrm>
            <a:custGeom>
              <a:avLst/>
              <a:gdLst/>
              <a:ahLst/>
              <a:cxnLst/>
              <a:rect l="l" t="t" r="r" b="b"/>
              <a:pathLst>
                <a:path w="168" h="11497" extrusionOk="0">
                  <a:moveTo>
                    <a:pt x="1" y="0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11650465" y="3098646"/>
              <a:ext cx="686959" cy="476532"/>
            </a:xfrm>
            <a:custGeom>
              <a:avLst/>
              <a:gdLst/>
              <a:ahLst/>
              <a:cxnLst/>
              <a:rect l="l" t="t" r="r" b="b"/>
              <a:pathLst>
                <a:path w="3166" h="2264" extrusionOk="0">
                  <a:moveTo>
                    <a:pt x="1" y="1"/>
                  </a:moveTo>
                  <a:lnTo>
                    <a:pt x="512" y="725"/>
                  </a:lnTo>
                  <a:lnTo>
                    <a:pt x="3166" y="2263"/>
                  </a:lnTo>
                  <a:lnTo>
                    <a:pt x="3166" y="2263"/>
                  </a:lnTo>
                  <a:lnTo>
                    <a:pt x="2655" y="1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11650465" y="2823757"/>
              <a:ext cx="685657" cy="600086"/>
            </a:xfrm>
            <a:custGeom>
              <a:avLst/>
              <a:gdLst/>
              <a:ahLst/>
              <a:cxnLst/>
              <a:rect l="l" t="t" r="r" b="b"/>
              <a:pathLst>
                <a:path w="3160" h="2851" extrusionOk="0">
                  <a:moveTo>
                    <a:pt x="506" y="1"/>
                  </a:moveTo>
                  <a:lnTo>
                    <a:pt x="1" y="1307"/>
                  </a:lnTo>
                  <a:lnTo>
                    <a:pt x="2655" y="2851"/>
                  </a:lnTo>
                  <a:lnTo>
                    <a:pt x="3160" y="154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11760039" y="2699994"/>
              <a:ext cx="796534" cy="448959"/>
            </a:xfrm>
            <a:custGeom>
              <a:avLst/>
              <a:gdLst/>
              <a:ahLst/>
              <a:cxnLst/>
              <a:rect l="l" t="t" r="r" b="b"/>
              <a:pathLst>
                <a:path w="3671" h="2133" extrusionOk="0">
                  <a:moveTo>
                    <a:pt x="1016" y="1"/>
                  </a:moveTo>
                  <a:lnTo>
                    <a:pt x="1" y="589"/>
                  </a:lnTo>
                  <a:lnTo>
                    <a:pt x="2655" y="2132"/>
                  </a:lnTo>
                  <a:lnTo>
                    <a:pt x="3670" y="1550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12226542" y="3026241"/>
              <a:ext cx="441988" cy="548938"/>
            </a:xfrm>
            <a:custGeom>
              <a:avLst/>
              <a:gdLst/>
              <a:ahLst/>
              <a:cxnLst/>
              <a:rect l="l" t="t" r="r" b="b"/>
              <a:pathLst>
                <a:path w="2037" h="2608" extrusionOk="0">
                  <a:moveTo>
                    <a:pt x="1520" y="0"/>
                  </a:moveTo>
                  <a:lnTo>
                    <a:pt x="505" y="582"/>
                  </a:lnTo>
                  <a:lnTo>
                    <a:pt x="0" y="1889"/>
                  </a:lnTo>
                  <a:lnTo>
                    <a:pt x="511" y="2607"/>
                  </a:lnTo>
                  <a:lnTo>
                    <a:pt x="1532" y="2025"/>
                  </a:lnTo>
                  <a:lnTo>
                    <a:pt x="2037" y="71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12355211" y="3371220"/>
              <a:ext cx="1094230" cy="661336"/>
            </a:xfrm>
            <a:custGeom>
              <a:avLst/>
              <a:gdLst/>
              <a:ahLst/>
              <a:cxnLst/>
              <a:rect l="l" t="t" r="r" b="b"/>
              <a:pathLst>
                <a:path w="5043" h="3142" extrusionOk="0">
                  <a:moveTo>
                    <a:pt x="1" y="0"/>
                  </a:moveTo>
                  <a:lnTo>
                    <a:pt x="262" y="357"/>
                  </a:lnTo>
                  <a:lnTo>
                    <a:pt x="5042" y="3142"/>
                  </a:lnTo>
                  <a:lnTo>
                    <a:pt x="4787" y="2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12355211" y="3235038"/>
              <a:ext cx="1094230" cy="722586"/>
            </a:xfrm>
            <a:custGeom>
              <a:avLst/>
              <a:gdLst/>
              <a:ahLst/>
              <a:cxnLst/>
              <a:rect l="l" t="t" r="r" b="b"/>
              <a:pathLst>
                <a:path w="5043" h="3433" extrusionOk="0">
                  <a:moveTo>
                    <a:pt x="256" y="0"/>
                  </a:moveTo>
                  <a:lnTo>
                    <a:pt x="1" y="647"/>
                  </a:lnTo>
                  <a:lnTo>
                    <a:pt x="4787" y="3432"/>
                  </a:lnTo>
                  <a:lnTo>
                    <a:pt x="5042" y="277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12410757" y="3172525"/>
              <a:ext cx="1148041" cy="647655"/>
            </a:xfrm>
            <a:custGeom>
              <a:avLst/>
              <a:gdLst/>
              <a:ahLst/>
              <a:cxnLst/>
              <a:rect l="l" t="t" r="r" b="b"/>
              <a:pathLst>
                <a:path w="5291" h="3077" extrusionOk="0">
                  <a:moveTo>
                    <a:pt x="505" y="0"/>
                  </a:moveTo>
                  <a:lnTo>
                    <a:pt x="0" y="297"/>
                  </a:lnTo>
                  <a:lnTo>
                    <a:pt x="4786" y="3076"/>
                  </a:lnTo>
                  <a:lnTo>
                    <a:pt x="5291" y="278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13393669" y="3758716"/>
              <a:ext cx="219367" cy="273838"/>
            </a:xfrm>
            <a:custGeom>
              <a:avLst/>
              <a:gdLst/>
              <a:ahLst/>
              <a:cxnLst/>
              <a:rect l="l" t="t" r="r" b="b"/>
              <a:pathLst>
                <a:path w="1011" h="1301" extrusionOk="0">
                  <a:moveTo>
                    <a:pt x="761" y="0"/>
                  </a:moveTo>
                  <a:lnTo>
                    <a:pt x="256" y="291"/>
                  </a:lnTo>
                  <a:lnTo>
                    <a:pt x="1" y="944"/>
                  </a:lnTo>
                  <a:lnTo>
                    <a:pt x="256" y="1301"/>
                  </a:lnTo>
                  <a:lnTo>
                    <a:pt x="761" y="1010"/>
                  </a:lnTo>
                  <a:lnTo>
                    <a:pt x="1010" y="356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13464621" y="3821229"/>
              <a:ext cx="1318154" cy="811831"/>
            </a:xfrm>
            <a:custGeom>
              <a:avLst/>
              <a:gdLst/>
              <a:ahLst/>
              <a:cxnLst/>
              <a:rect l="l" t="t" r="r" b="b"/>
              <a:pathLst>
                <a:path w="6075" h="3857" extrusionOk="0">
                  <a:moveTo>
                    <a:pt x="5535" y="3741"/>
                  </a:moveTo>
                  <a:cubicBezTo>
                    <a:pt x="5541" y="3741"/>
                    <a:pt x="5541" y="3747"/>
                    <a:pt x="5541" y="3753"/>
                  </a:cubicBezTo>
                  <a:cubicBezTo>
                    <a:pt x="5541" y="3747"/>
                    <a:pt x="5541" y="3747"/>
                    <a:pt x="5535" y="3741"/>
                  </a:cubicBezTo>
                  <a:close/>
                  <a:moveTo>
                    <a:pt x="5541" y="3765"/>
                  </a:moveTo>
                  <a:cubicBezTo>
                    <a:pt x="5544" y="3768"/>
                    <a:pt x="5546" y="3772"/>
                    <a:pt x="5546" y="3774"/>
                  </a:cubicBezTo>
                  <a:lnTo>
                    <a:pt x="5546" y="3774"/>
                  </a:lnTo>
                  <a:cubicBezTo>
                    <a:pt x="5545" y="3771"/>
                    <a:pt x="5541" y="3770"/>
                    <a:pt x="5541" y="3765"/>
                  </a:cubicBezTo>
                  <a:close/>
                  <a:moveTo>
                    <a:pt x="345" y="0"/>
                  </a:moveTo>
                  <a:cubicBezTo>
                    <a:pt x="339" y="0"/>
                    <a:pt x="327" y="6"/>
                    <a:pt x="321" y="6"/>
                  </a:cubicBezTo>
                  <a:lnTo>
                    <a:pt x="315" y="6"/>
                  </a:lnTo>
                  <a:cubicBezTo>
                    <a:pt x="309" y="6"/>
                    <a:pt x="297" y="12"/>
                    <a:pt x="291" y="12"/>
                  </a:cubicBezTo>
                  <a:cubicBezTo>
                    <a:pt x="286" y="24"/>
                    <a:pt x="280" y="24"/>
                    <a:pt x="268" y="30"/>
                  </a:cubicBezTo>
                  <a:cubicBezTo>
                    <a:pt x="262" y="36"/>
                    <a:pt x="256" y="36"/>
                    <a:pt x="238" y="42"/>
                  </a:cubicBezTo>
                  <a:cubicBezTo>
                    <a:pt x="238" y="42"/>
                    <a:pt x="232" y="42"/>
                    <a:pt x="232" y="53"/>
                  </a:cubicBezTo>
                  <a:cubicBezTo>
                    <a:pt x="226" y="53"/>
                    <a:pt x="226" y="59"/>
                    <a:pt x="220" y="59"/>
                  </a:cubicBezTo>
                  <a:cubicBezTo>
                    <a:pt x="208" y="65"/>
                    <a:pt x="196" y="71"/>
                    <a:pt x="191" y="89"/>
                  </a:cubicBezTo>
                  <a:lnTo>
                    <a:pt x="179" y="95"/>
                  </a:lnTo>
                  <a:lnTo>
                    <a:pt x="161" y="119"/>
                  </a:lnTo>
                  <a:lnTo>
                    <a:pt x="149" y="125"/>
                  </a:lnTo>
                  <a:lnTo>
                    <a:pt x="131" y="148"/>
                  </a:lnTo>
                  <a:lnTo>
                    <a:pt x="119" y="154"/>
                  </a:lnTo>
                  <a:cubicBezTo>
                    <a:pt x="113" y="172"/>
                    <a:pt x="107" y="178"/>
                    <a:pt x="101" y="190"/>
                  </a:cubicBezTo>
                  <a:cubicBezTo>
                    <a:pt x="90" y="208"/>
                    <a:pt x="84" y="214"/>
                    <a:pt x="78" y="232"/>
                  </a:cubicBezTo>
                  <a:cubicBezTo>
                    <a:pt x="78" y="238"/>
                    <a:pt x="72" y="238"/>
                    <a:pt x="72" y="243"/>
                  </a:cubicBezTo>
                  <a:cubicBezTo>
                    <a:pt x="60" y="249"/>
                    <a:pt x="60" y="267"/>
                    <a:pt x="54" y="273"/>
                  </a:cubicBezTo>
                  <a:cubicBezTo>
                    <a:pt x="54" y="273"/>
                    <a:pt x="54" y="279"/>
                    <a:pt x="48" y="279"/>
                  </a:cubicBezTo>
                  <a:cubicBezTo>
                    <a:pt x="42" y="297"/>
                    <a:pt x="30" y="309"/>
                    <a:pt x="30" y="321"/>
                  </a:cubicBezTo>
                  <a:cubicBezTo>
                    <a:pt x="24" y="333"/>
                    <a:pt x="24" y="338"/>
                    <a:pt x="18" y="356"/>
                  </a:cubicBezTo>
                  <a:lnTo>
                    <a:pt x="18" y="362"/>
                  </a:lnTo>
                  <a:lnTo>
                    <a:pt x="18" y="368"/>
                  </a:lnTo>
                  <a:cubicBezTo>
                    <a:pt x="18" y="380"/>
                    <a:pt x="12" y="392"/>
                    <a:pt x="12" y="398"/>
                  </a:cubicBezTo>
                  <a:lnTo>
                    <a:pt x="12" y="410"/>
                  </a:lnTo>
                  <a:cubicBezTo>
                    <a:pt x="12" y="422"/>
                    <a:pt x="1" y="439"/>
                    <a:pt x="1" y="445"/>
                  </a:cubicBezTo>
                  <a:lnTo>
                    <a:pt x="1" y="475"/>
                  </a:lnTo>
                  <a:lnTo>
                    <a:pt x="1" y="505"/>
                  </a:lnTo>
                  <a:lnTo>
                    <a:pt x="1" y="511"/>
                  </a:lnTo>
                  <a:lnTo>
                    <a:pt x="1" y="528"/>
                  </a:lnTo>
                  <a:lnTo>
                    <a:pt x="1" y="534"/>
                  </a:lnTo>
                  <a:lnTo>
                    <a:pt x="1" y="540"/>
                  </a:lnTo>
                  <a:cubicBezTo>
                    <a:pt x="1" y="546"/>
                    <a:pt x="1" y="546"/>
                    <a:pt x="12" y="558"/>
                  </a:cubicBezTo>
                  <a:lnTo>
                    <a:pt x="12" y="564"/>
                  </a:lnTo>
                  <a:cubicBezTo>
                    <a:pt x="12" y="570"/>
                    <a:pt x="18" y="576"/>
                    <a:pt x="18" y="588"/>
                  </a:cubicBezTo>
                  <a:cubicBezTo>
                    <a:pt x="18" y="594"/>
                    <a:pt x="24" y="600"/>
                    <a:pt x="24" y="606"/>
                  </a:cubicBezTo>
                  <a:lnTo>
                    <a:pt x="24" y="618"/>
                  </a:lnTo>
                  <a:cubicBezTo>
                    <a:pt x="24" y="624"/>
                    <a:pt x="30" y="624"/>
                    <a:pt x="30" y="629"/>
                  </a:cubicBezTo>
                  <a:lnTo>
                    <a:pt x="42" y="635"/>
                  </a:lnTo>
                  <a:lnTo>
                    <a:pt x="48" y="647"/>
                  </a:lnTo>
                  <a:lnTo>
                    <a:pt x="54" y="653"/>
                  </a:lnTo>
                  <a:cubicBezTo>
                    <a:pt x="60" y="659"/>
                    <a:pt x="60" y="659"/>
                    <a:pt x="72" y="659"/>
                  </a:cubicBezTo>
                  <a:lnTo>
                    <a:pt x="5554" y="3796"/>
                  </a:lnTo>
                  <a:lnTo>
                    <a:pt x="5554" y="3796"/>
                  </a:lnTo>
                  <a:cubicBezTo>
                    <a:pt x="5555" y="3798"/>
                    <a:pt x="5557" y="3800"/>
                    <a:pt x="5561" y="3800"/>
                  </a:cubicBezTo>
                  <a:lnTo>
                    <a:pt x="5561" y="3800"/>
                  </a:lnTo>
                  <a:lnTo>
                    <a:pt x="5624" y="3836"/>
                  </a:lnTo>
                  <a:cubicBezTo>
                    <a:pt x="5612" y="3836"/>
                    <a:pt x="5612" y="3830"/>
                    <a:pt x="5606" y="3830"/>
                  </a:cubicBezTo>
                  <a:lnTo>
                    <a:pt x="5606" y="3830"/>
                  </a:lnTo>
                  <a:cubicBezTo>
                    <a:pt x="5632" y="3847"/>
                    <a:pt x="5661" y="3856"/>
                    <a:pt x="5694" y="3856"/>
                  </a:cubicBezTo>
                  <a:cubicBezTo>
                    <a:pt x="5729" y="3856"/>
                    <a:pt x="5768" y="3846"/>
                    <a:pt x="5808" y="3824"/>
                  </a:cubicBezTo>
                  <a:cubicBezTo>
                    <a:pt x="5956" y="3735"/>
                    <a:pt x="6075" y="3527"/>
                    <a:pt x="6075" y="3355"/>
                  </a:cubicBezTo>
                  <a:cubicBezTo>
                    <a:pt x="6069" y="3272"/>
                    <a:pt x="6039" y="3212"/>
                    <a:pt x="5992" y="3183"/>
                  </a:cubicBezTo>
                  <a:lnTo>
                    <a:pt x="446" y="6"/>
                  </a:lnTo>
                  <a:cubicBezTo>
                    <a:pt x="440" y="0"/>
                    <a:pt x="434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14383308" y="4721037"/>
              <a:ext cx="212640" cy="243949"/>
            </a:xfrm>
            <a:custGeom>
              <a:avLst/>
              <a:gdLst/>
              <a:ahLst/>
              <a:cxnLst/>
              <a:rect l="l" t="t" r="r" b="b"/>
              <a:pathLst>
                <a:path w="980" h="1159" extrusionOk="0">
                  <a:moveTo>
                    <a:pt x="0" y="0"/>
                  </a:moveTo>
                  <a:lnTo>
                    <a:pt x="725" y="1010"/>
                  </a:lnTo>
                  <a:lnTo>
                    <a:pt x="980" y="1158"/>
                  </a:lnTo>
                  <a:lnTo>
                    <a:pt x="262" y="149"/>
                  </a:lnTo>
                  <a:lnTo>
                    <a:pt x="0" y="0"/>
                  </a:lnTo>
                  <a:close/>
                  <a:moveTo>
                    <a:pt x="980" y="1158"/>
                  </a:moveTo>
                  <a:lnTo>
                    <a:pt x="980" y="1158"/>
                  </a:lnTo>
                  <a:lnTo>
                    <a:pt x="980" y="11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14383308" y="4332278"/>
              <a:ext cx="211555" cy="420123"/>
            </a:xfrm>
            <a:custGeom>
              <a:avLst/>
              <a:gdLst/>
              <a:ahLst/>
              <a:cxnLst/>
              <a:rect l="l" t="t" r="r" b="b"/>
              <a:pathLst>
                <a:path w="975" h="1996" extrusionOk="0">
                  <a:moveTo>
                    <a:pt x="719" y="1"/>
                  </a:moveTo>
                  <a:lnTo>
                    <a:pt x="0" y="1847"/>
                  </a:lnTo>
                  <a:lnTo>
                    <a:pt x="262" y="1996"/>
                  </a:lnTo>
                  <a:lnTo>
                    <a:pt x="974" y="14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14539099" y="4158631"/>
              <a:ext cx="366262" cy="205220"/>
            </a:xfrm>
            <a:custGeom>
              <a:avLst/>
              <a:gdLst/>
              <a:ahLst/>
              <a:cxnLst/>
              <a:rect l="l" t="t" r="r" b="b"/>
              <a:pathLst>
                <a:path w="1688" h="975" extrusionOk="0">
                  <a:moveTo>
                    <a:pt x="1432" y="0"/>
                  </a:moveTo>
                  <a:lnTo>
                    <a:pt x="1" y="826"/>
                  </a:lnTo>
                  <a:lnTo>
                    <a:pt x="256" y="974"/>
                  </a:lnTo>
                  <a:lnTo>
                    <a:pt x="1687" y="14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14439939" y="4189782"/>
              <a:ext cx="622516" cy="775207"/>
            </a:xfrm>
            <a:custGeom>
              <a:avLst/>
              <a:gdLst/>
              <a:ahLst/>
              <a:cxnLst/>
              <a:rect l="l" t="t" r="r" b="b"/>
              <a:pathLst>
                <a:path w="2869" h="3683" extrusionOk="0">
                  <a:moveTo>
                    <a:pt x="2144" y="1"/>
                  </a:moveTo>
                  <a:lnTo>
                    <a:pt x="713" y="826"/>
                  </a:lnTo>
                  <a:lnTo>
                    <a:pt x="1" y="2673"/>
                  </a:lnTo>
                  <a:lnTo>
                    <a:pt x="719" y="3682"/>
                  </a:lnTo>
                  <a:lnTo>
                    <a:pt x="2150" y="2857"/>
                  </a:lnTo>
                  <a:lnTo>
                    <a:pt x="2869" y="101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11382496" y="3160618"/>
              <a:ext cx="274697" cy="316355"/>
            </a:xfrm>
            <a:custGeom>
              <a:avLst/>
              <a:gdLst/>
              <a:ahLst/>
              <a:cxnLst/>
              <a:rect l="l" t="t" r="r" b="b"/>
              <a:pathLst>
                <a:path w="1266" h="1503" extrusionOk="0">
                  <a:moveTo>
                    <a:pt x="1" y="0"/>
                  </a:moveTo>
                  <a:lnTo>
                    <a:pt x="939" y="1306"/>
                  </a:lnTo>
                  <a:lnTo>
                    <a:pt x="1266" y="1502"/>
                  </a:lnTo>
                  <a:lnTo>
                    <a:pt x="1266" y="1502"/>
                  </a:lnTo>
                  <a:lnTo>
                    <a:pt x="33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11382496" y="2659251"/>
              <a:ext cx="272093" cy="541571"/>
            </a:xfrm>
            <a:custGeom>
              <a:avLst/>
              <a:gdLst/>
              <a:ahLst/>
              <a:cxnLst/>
              <a:rect l="l" t="t" r="r" b="b"/>
              <a:pathLst>
                <a:path w="1254" h="2573" extrusionOk="0">
                  <a:moveTo>
                    <a:pt x="927" y="1"/>
                  </a:moveTo>
                  <a:lnTo>
                    <a:pt x="1" y="2382"/>
                  </a:lnTo>
                  <a:lnTo>
                    <a:pt x="333" y="2572"/>
                  </a:lnTo>
                  <a:lnTo>
                    <a:pt x="1254" y="18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11583635" y="2433194"/>
              <a:ext cx="474318" cy="265208"/>
            </a:xfrm>
            <a:custGeom>
              <a:avLst/>
              <a:gdLst/>
              <a:ahLst/>
              <a:cxnLst/>
              <a:rect l="l" t="t" r="r" b="b"/>
              <a:pathLst>
                <a:path w="2186" h="1260" extrusionOk="0">
                  <a:moveTo>
                    <a:pt x="1859" y="0"/>
                  </a:moveTo>
                  <a:lnTo>
                    <a:pt x="0" y="1075"/>
                  </a:lnTo>
                  <a:lnTo>
                    <a:pt x="327" y="1259"/>
                  </a:lnTo>
                  <a:lnTo>
                    <a:pt x="2185" y="19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11650465" y="3104209"/>
              <a:ext cx="686959" cy="476532"/>
            </a:xfrm>
            <a:custGeom>
              <a:avLst/>
              <a:gdLst/>
              <a:ahLst/>
              <a:cxnLst/>
              <a:rect l="l" t="t" r="r" b="b"/>
              <a:pathLst>
                <a:path w="3166" h="2264" extrusionOk="0">
                  <a:moveTo>
                    <a:pt x="1" y="1"/>
                  </a:moveTo>
                  <a:lnTo>
                    <a:pt x="512" y="725"/>
                  </a:lnTo>
                  <a:lnTo>
                    <a:pt x="3166" y="2263"/>
                  </a:lnTo>
                  <a:lnTo>
                    <a:pt x="3166" y="2263"/>
                  </a:lnTo>
                  <a:lnTo>
                    <a:pt x="2655" y="1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11650465" y="2829320"/>
              <a:ext cx="685657" cy="600086"/>
            </a:xfrm>
            <a:custGeom>
              <a:avLst/>
              <a:gdLst/>
              <a:ahLst/>
              <a:cxnLst/>
              <a:rect l="l" t="t" r="r" b="b"/>
              <a:pathLst>
                <a:path w="3160" h="2851" extrusionOk="0">
                  <a:moveTo>
                    <a:pt x="506" y="1"/>
                  </a:moveTo>
                  <a:lnTo>
                    <a:pt x="1" y="1307"/>
                  </a:lnTo>
                  <a:lnTo>
                    <a:pt x="2655" y="2851"/>
                  </a:lnTo>
                  <a:lnTo>
                    <a:pt x="3160" y="154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11760039" y="2705557"/>
              <a:ext cx="796534" cy="448959"/>
            </a:xfrm>
            <a:custGeom>
              <a:avLst/>
              <a:gdLst/>
              <a:ahLst/>
              <a:cxnLst/>
              <a:rect l="l" t="t" r="r" b="b"/>
              <a:pathLst>
                <a:path w="3671" h="2133" extrusionOk="0">
                  <a:moveTo>
                    <a:pt x="1016" y="1"/>
                  </a:moveTo>
                  <a:lnTo>
                    <a:pt x="1" y="589"/>
                  </a:lnTo>
                  <a:lnTo>
                    <a:pt x="2655" y="2132"/>
                  </a:lnTo>
                  <a:lnTo>
                    <a:pt x="3670" y="1550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12355211" y="3376783"/>
              <a:ext cx="1094230" cy="661336"/>
            </a:xfrm>
            <a:custGeom>
              <a:avLst/>
              <a:gdLst/>
              <a:ahLst/>
              <a:cxnLst/>
              <a:rect l="l" t="t" r="r" b="b"/>
              <a:pathLst>
                <a:path w="5043" h="3142" extrusionOk="0">
                  <a:moveTo>
                    <a:pt x="1" y="0"/>
                  </a:moveTo>
                  <a:lnTo>
                    <a:pt x="262" y="357"/>
                  </a:lnTo>
                  <a:lnTo>
                    <a:pt x="5042" y="3142"/>
                  </a:lnTo>
                  <a:lnTo>
                    <a:pt x="4787" y="2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12355211" y="3240601"/>
              <a:ext cx="1094230" cy="722586"/>
            </a:xfrm>
            <a:custGeom>
              <a:avLst/>
              <a:gdLst/>
              <a:ahLst/>
              <a:cxnLst/>
              <a:rect l="l" t="t" r="r" b="b"/>
              <a:pathLst>
                <a:path w="5043" h="3433" extrusionOk="0">
                  <a:moveTo>
                    <a:pt x="256" y="0"/>
                  </a:moveTo>
                  <a:lnTo>
                    <a:pt x="1" y="647"/>
                  </a:lnTo>
                  <a:lnTo>
                    <a:pt x="4787" y="3432"/>
                  </a:lnTo>
                  <a:lnTo>
                    <a:pt x="5042" y="277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12410757" y="3178088"/>
              <a:ext cx="1148041" cy="647655"/>
            </a:xfrm>
            <a:custGeom>
              <a:avLst/>
              <a:gdLst/>
              <a:ahLst/>
              <a:cxnLst/>
              <a:rect l="l" t="t" r="r" b="b"/>
              <a:pathLst>
                <a:path w="5291" h="3077" extrusionOk="0">
                  <a:moveTo>
                    <a:pt x="505" y="0"/>
                  </a:moveTo>
                  <a:lnTo>
                    <a:pt x="0" y="297"/>
                  </a:lnTo>
                  <a:lnTo>
                    <a:pt x="4786" y="3076"/>
                  </a:lnTo>
                  <a:lnTo>
                    <a:pt x="5291" y="278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14383308" y="4726600"/>
              <a:ext cx="212640" cy="243949"/>
            </a:xfrm>
            <a:custGeom>
              <a:avLst/>
              <a:gdLst/>
              <a:ahLst/>
              <a:cxnLst/>
              <a:rect l="l" t="t" r="r" b="b"/>
              <a:pathLst>
                <a:path w="980" h="1159" extrusionOk="0">
                  <a:moveTo>
                    <a:pt x="0" y="0"/>
                  </a:moveTo>
                  <a:lnTo>
                    <a:pt x="725" y="1010"/>
                  </a:lnTo>
                  <a:lnTo>
                    <a:pt x="980" y="1158"/>
                  </a:lnTo>
                  <a:lnTo>
                    <a:pt x="262" y="149"/>
                  </a:lnTo>
                  <a:lnTo>
                    <a:pt x="0" y="0"/>
                  </a:lnTo>
                  <a:close/>
                  <a:moveTo>
                    <a:pt x="980" y="1158"/>
                  </a:moveTo>
                  <a:lnTo>
                    <a:pt x="980" y="1158"/>
                  </a:lnTo>
                  <a:lnTo>
                    <a:pt x="980" y="1158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14383308" y="4337841"/>
              <a:ext cx="211555" cy="420123"/>
            </a:xfrm>
            <a:custGeom>
              <a:avLst/>
              <a:gdLst/>
              <a:ahLst/>
              <a:cxnLst/>
              <a:rect l="l" t="t" r="r" b="b"/>
              <a:pathLst>
                <a:path w="975" h="1996" extrusionOk="0">
                  <a:moveTo>
                    <a:pt x="719" y="1"/>
                  </a:moveTo>
                  <a:lnTo>
                    <a:pt x="0" y="1847"/>
                  </a:lnTo>
                  <a:lnTo>
                    <a:pt x="262" y="1996"/>
                  </a:lnTo>
                  <a:lnTo>
                    <a:pt x="974" y="14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14539099" y="4164194"/>
              <a:ext cx="366262" cy="205220"/>
            </a:xfrm>
            <a:custGeom>
              <a:avLst/>
              <a:gdLst/>
              <a:ahLst/>
              <a:cxnLst/>
              <a:rect l="l" t="t" r="r" b="b"/>
              <a:pathLst>
                <a:path w="1688" h="975" extrusionOk="0">
                  <a:moveTo>
                    <a:pt x="1432" y="0"/>
                  </a:moveTo>
                  <a:lnTo>
                    <a:pt x="1" y="826"/>
                  </a:lnTo>
                  <a:lnTo>
                    <a:pt x="256" y="974"/>
                  </a:lnTo>
                  <a:lnTo>
                    <a:pt x="1687" y="14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1882175" y="2775750"/>
              <a:ext cx="122900" cy="74550"/>
            </a:xfrm>
            <a:custGeom>
              <a:avLst/>
              <a:gdLst/>
              <a:ahLst/>
              <a:cxnLst/>
              <a:rect l="l" t="t" r="r" b="b"/>
              <a:pathLst>
                <a:path w="4916" h="2982" extrusionOk="0">
                  <a:moveTo>
                    <a:pt x="119" y="0"/>
                  </a:moveTo>
                  <a:lnTo>
                    <a:pt x="4916" y="2391"/>
                  </a:lnTo>
                  <a:lnTo>
                    <a:pt x="4916" y="2833"/>
                  </a:lnTo>
                  <a:lnTo>
                    <a:pt x="4076" y="2982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99" name="Google Shape;1299;p45"/>
            <p:cNvSpPr/>
            <p:nvPr/>
          </p:nvSpPr>
          <p:spPr>
            <a:xfrm>
              <a:off x="9708860" y="-1666675"/>
              <a:ext cx="121106" cy="76743"/>
            </a:xfrm>
            <a:custGeom>
              <a:avLst/>
              <a:gdLst/>
              <a:ahLst/>
              <a:cxnLst/>
              <a:rect l="l" t="t" r="r" b="b"/>
              <a:pathLst>
                <a:path w="3025" h="1976" extrusionOk="0">
                  <a:moveTo>
                    <a:pt x="0" y="0"/>
                  </a:moveTo>
                  <a:lnTo>
                    <a:pt x="3025" y="1476"/>
                  </a:lnTo>
                  <a:lnTo>
                    <a:pt x="2953" y="1786"/>
                  </a:lnTo>
                  <a:lnTo>
                    <a:pt x="2215" y="1976"/>
                  </a:lnTo>
                  <a:lnTo>
                    <a:pt x="24" y="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887DD97-67AF-7C27-B8A1-93D6EB9C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0" y="310896"/>
            <a:ext cx="10280400" cy="763600"/>
          </a:xfrm>
        </p:spPr>
        <p:txBody>
          <a:bodyPr/>
          <a:lstStyle/>
          <a:p>
            <a:r>
              <a:rPr kumimoji="1"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資料庫介紹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4CC3F52-48B7-4E72-AC64-3142B8E0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1276391"/>
            <a:ext cx="8729472" cy="215260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352144F-36D8-80F8-C77F-7D7BF6FE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" y="3675560"/>
            <a:ext cx="8729472" cy="24557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CCBFAF-E018-4119-AC12-C61EB4D90878}"/>
              </a:ext>
            </a:extLst>
          </p:cNvPr>
          <p:cNvSpPr txBox="1"/>
          <p:nvPr/>
        </p:nvSpPr>
        <p:spPr>
          <a:xfrm>
            <a:off x="9451471" y="1446475"/>
            <a:ext cx="256993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kumimoji="1" lang="en-US" altLang="zh-TW" sz="21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8 different variables</a:t>
            </a:r>
            <a:endParaRPr kumimoji="1" lang="zh-TW" altLang="en-US" sz="2133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4402AF5-7732-26E2-5BBF-D3F8048154B3}"/>
              </a:ext>
            </a:extLst>
          </p:cNvPr>
          <p:cNvSpPr txBox="1"/>
          <p:nvPr/>
        </p:nvSpPr>
        <p:spPr>
          <a:xfrm>
            <a:off x="463296" y="6377827"/>
            <a:ext cx="9880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14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https://www.kaggle.com/datasets/sameepvani/nasa-nearest-earth-objects?datasetId=2272878&amp;sortBy=voteCount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97BB0C-49D3-B12B-70B3-B33EF5B9A797}"/>
              </a:ext>
            </a:extLst>
          </p:cNvPr>
          <p:cNvSpPr txBox="1"/>
          <p:nvPr/>
        </p:nvSpPr>
        <p:spPr>
          <a:xfrm>
            <a:off x="9451471" y="1992708"/>
            <a:ext cx="2342308" cy="10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kumimoji="1" lang="en-US" altLang="zh-TW" sz="21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3 nominal data</a:t>
            </a:r>
          </a:p>
          <a:p>
            <a:pPr defTabSz="1219170">
              <a:buClr>
                <a:srgbClr val="000000"/>
              </a:buClr>
            </a:pPr>
            <a:r>
              <a:rPr kumimoji="1" lang="en-US" altLang="zh-TW" sz="21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3 continuous data</a:t>
            </a:r>
          </a:p>
          <a:p>
            <a:pPr defTabSz="1219170">
              <a:buClr>
                <a:srgbClr val="000000"/>
              </a:buClr>
            </a:pPr>
            <a:r>
              <a:rPr kumimoji="1" lang="en-US" altLang="zh-TW" sz="21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2 Boolean data </a:t>
            </a:r>
            <a:endParaRPr kumimoji="1" lang="zh-TW" altLang="en-US" sz="2133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1412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8"/>
          <p:cNvSpPr txBox="1">
            <a:spLocks noGrp="1"/>
          </p:cNvSpPr>
          <p:nvPr>
            <p:ph type="title" idx="2"/>
          </p:nvPr>
        </p:nvSpPr>
        <p:spPr>
          <a:xfrm>
            <a:off x="2551133" y="1775017"/>
            <a:ext cx="2452800" cy="153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1358" name="Google Shape;1358;p48"/>
          <p:cNvGrpSpPr/>
          <p:nvPr/>
        </p:nvGrpSpPr>
        <p:grpSpPr>
          <a:xfrm rot="5400000">
            <a:off x="10010113" y="4661957"/>
            <a:ext cx="2271192" cy="2263376"/>
            <a:chOff x="7440610" y="-29907"/>
            <a:chExt cx="1703394" cy="1697532"/>
          </a:xfrm>
        </p:grpSpPr>
        <p:sp>
          <p:nvSpPr>
            <p:cNvPr id="1359" name="Google Shape;1359;p48"/>
            <p:cNvSpPr/>
            <p:nvPr/>
          </p:nvSpPr>
          <p:spPr>
            <a:xfrm rot="10800000">
              <a:off x="7441126" y="-29892"/>
              <a:ext cx="1702363" cy="1697517"/>
            </a:xfrm>
            <a:custGeom>
              <a:avLst/>
              <a:gdLst/>
              <a:ahLst/>
              <a:cxnLst/>
              <a:rect l="l" t="t" r="r" b="b"/>
              <a:pathLst>
                <a:path w="39696" h="39583" extrusionOk="0">
                  <a:moveTo>
                    <a:pt x="0" y="0"/>
                  </a:moveTo>
                  <a:lnTo>
                    <a:pt x="0" y="39583"/>
                  </a:lnTo>
                  <a:lnTo>
                    <a:pt x="39683" y="39583"/>
                  </a:lnTo>
                  <a:lnTo>
                    <a:pt x="39683" y="39405"/>
                  </a:lnTo>
                  <a:cubicBezTo>
                    <a:pt x="39683" y="39244"/>
                    <a:pt x="39678" y="39084"/>
                    <a:pt x="39695" y="38924"/>
                  </a:cubicBezTo>
                  <a:cubicBezTo>
                    <a:pt x="39695" y="38799"/>
                    <a:pt x="39689" y="38662"/>
                    <a:pt x="39689" y="38538"/>
                  </a:cubicBezTo>
                  <a:cubicBezTo>
                    <a:pt x="39666" y="37374"/>
                    <a:pt x="39594" y="36228"/>
                    <a:pt x="39470" y="35094"/>
                  </a:cubicBezTo>
                  <a:cubicBezTo>
                    <a:pt x="39452" y="34927"/>
                    <a:pt x="39440" y="34773"/>
                    <a:pt x="39416" y="34619"/>
                  </a:cubicBezTo>
                  <a:cubicBezTo>
                    <a:pt x="39410" y="34512"/>
                    <a:pt x="39393" y="34405"/>
                    <a:pt x="39381" y="34298"/>
                  </a:cubicBezTo>
                  <a:cubicBezTo>
                    <a:pt x="39363" y="34173"/>
                    <a:pt x="39339" y="34037"/>
                    <a:pt x="39327" y="33912"/>
                  </a:cubicBezTo>
                  <a:cubicBezTo>
                    <a:pt x="39309" y="33787"/>
                    <a:pt x="39298" y="33651"/>
                    <a:pt x="39274" y="33526"/>
                  </a:cubicBezTo>
                  <a:cubicBezTo>
                    <a:pt x="39262" y="33413"/>
                    <a:pt x="39238" y="33312"/>
                    <a:pt x="39220" y="33199"/>
                  </a:cubicBezTo>
                  <a:cubicBezTo>
                    <a:pt x="39203" y="33057"/>
                    <a:pt x="39173" y="32914"/>
                    <a:pt x="39149" y="32766"/>
                  </a:cubicBezTo>
                  <a:cubicBezTo>
                    <a:pt x="39125" y="32665"/>
                    <a:pt x="39113" y="32552"/>
                    <a:pt x="39090" y="32439"/>
                  </a:cubicBezTo>
                  <a:cubicBezTo>
                    <a:pt x="39060" y="32291"/>
                    <a:pt x="39036" y="32154"/>
                    <a:pt x="39007" y="32006"/>
                  </a:cubicBezTo>
                  <a:cubicBezTo>
                    <a:pt x="38983" y="31899"/>
                    <a:pt x="38971" y="31798"/>
                    <a:pt x="38947" y="31691"/>
                  </a:cubicBezTo>
                  <a:lnTo>
                    <a:pt x="38858" y="31246"/>
                  </a:lnTo>
                  <a:cubicBezTo>
                    <a:pt x="38775" y="30878"/>
                    <a:pt x="38698" y="30498"/>
                    <a:pt x="38609" y="30124"/>
                  </a:cubicBezTo>
                  <a:cubicBezTo>
                    <a:pt x="38579" y="29999"/>
                    <a:pt x="38549" y="29880"/>
                    <a:pt x="38520" y="29761"/>
                  </a:cubicBezTo>
                  <a:cubicBezTo>
                    <a:pt x="38478" y="29619"/>
                    <a:pt x="38442" y="29470"/>
                    <a:pt x="38407" y="29334"/>
                  </a:cubicBezTo>
                  <a:cubicBezTo>
                    <a:pt x="38407" y="29316"/>
                    <a:pt x="38401" y="29310"/>
                    <a:pt x="38401" y="29304"/>
                  </a:cubicBezTo>
                  <a:cubicBezTo>
                    <a:pt x="38359" y="29162"/>
                    <a:pt x="38318" y="29013"/>
                    <a:pt x="38282" y="28871"/>
                  </a:cubicBezTo>
                  <a:cubicBezTo>
                    <a:pt x="38241" y="28728"/>
                    <a:pt x="38199" y="28598"/>
                    <a:pt x="38163" y="28455"/>
                  </a:cubicBezTo>
                  <a:cubicBezTo>
                    <a:pt x="38110" y="28271"/>
                    <a:pt x="38051" y="28093"/>
                    <a:pt x="37997" y="27915"/>
                  </a:cubicBezTo>
                  <a:cubicBezTo>
                    <a:pt x="37920" y="27677"/>
                    <a:pt x="37843" y="27434"/>
                    <a:pt x="37766" y="27196"/>
                  </a:cubicBezTo>
                  <a:cubicBezTo>
                    <a:pt x="35978" y="21686"/>
                    <a:pt x="33003" y="16704"/>
                    <a:pt x="29144" y="12565"/>
                  </a:cubicBezTo>
                  <a:cubicBezTo>
                    <a:pt x="24928" y="8028"/>
                    <a:pt x="19649" y="4489"/>
                    <a:pt x="13711" y="2346"/>
                  </a:cubicBezTo>
                  <a:lnTo>
                    <a:pt x="13711" y="2334"/>
                  </a:lnTo>
                  <a:cubicBezTo>
                    <a:pt x="13693" y="2328"/>
                    <a:pt x="13687" y="2322"/>
                    <a:pt x="13675" y="2322"/>
                  </a:cubicBezTo>
                  <a:cubicBezTo>
                    <a:pt x="13592" y="2292"/>
                    <a:pt x="13515" y="2269"/>
                    <a:pt x="13438" y="2239"/>
                  </a:cubicBezTo>
                  <a:cubicBezTo>
                    <a:pt x="13378" y="2227"/>
                    <a:pt x="13325" y="2203"/>
                    <a:pt x="13272" y="2186"/>
                  </a:cubicBezTo>
                  <a:cubicBezTo>
                    <a:pt x="13183" y="2150"/>
                    <a:pt x="13088" y="2120"/>
                    <a:pt x="12998" y="2091"/>
                  </a:cubicBezTo>
                  <a:lnTo>
                    <a:pt x="12529" y="1936"/>
                  </a:lnTo>
                  <a:cubicBezTo>
                    <a:pt x="12351" y="1877"/>
                    <a:pt x="12173" y="1817"/>
                    <a:pt x="11995" y="1764"/>
                  </a:cubicBezTo>
                  <a:cubicBezTo>
                    <a:pt x="11609" y="1645"/>
                    <a:pt x="11223" y="1538"/>
                    <a:pt x="10837" y="1425"/>
                  </a:cubicBezTo>
                  <a:cubicBezTo>
                    <a:pt x="10594" y="1360"/>
                    <a:pt x="10350" y="1289"/>
                    <a:pt x="10101" y="1230"/>
                  </a:cubicBezTo>
                  <a:cubicBezTo>
                    <a:pt x="10000" y="1200"/>
                    <a:pt x="9893" y="1170"/>
                    <a:pt x="9792" y="1152"/>
                  </a:cubicBezTo>
                  <a:cubicBezTo>
                    <a:pt x="9347" y="1040"/>
                    <a:pt x="8895" y="933"/>
                    <a:pt x="8438" y="838"/>
                  </a:cubicBezTo>
                  <a:cubicBezTo>
                    <a:pt x="8319" y="814"/>
                    <a:pt x="8201" y="784"/>
                    <a:pt x="8076" y="766"/>
                  </a:cubicBezTo>
                  <a:cubicBezTo>
                    <a:pt x="7975" y="743"/>
                    <a:pt x="7874" y="719"/>
                    <a:pt x="7779" y="707"/>
                  </a:cubicBezTo>
                  <a:cubicBezTo>
                    <a:pt x="7690" y="689"/>
                    <a:pt x="7601" y="665"/>
                    <a:pt x="7512" y="654"/>
                  </a:cubicBezTo>
                  <a:lnTo>
                    <a:pt x="7132" y="588"/>
                  </a:lnTo>
                  <a:cubicBezTo>
                    <a:pt x="6948" y="559"/>
                    <a:pt x="6770" y="529"/>
                    <a:pt x="6585" y="499"/>
                  </a:cubicBezTo>
                  <a:cubicBezTo>
                    <a:pt x="6568" y="499"/>
                    <a:pt x="6556" y="487"/>
                    <a:pt x="6538" y="487"/>
                  </a:cubicBezTo>
                  <a:cubicBezTo>
                    <a:pt x="6354" y="458"/>
                    <a:pt x="6176" y="440"/>
                    <a:pt x="5992" y="410"/>
                  </a:cubicBezTo>
                  <a:cubicBezTo>
                    <a:pt x="5808" y="386"/>
                    <a:pt x="5612" y="357"/>
                    <a:pt x="5422" y="333"/>
                  </a:cubicBezTo>
                  <a:cubicBezTo>
                    <a:pt x="5232" y="303"/>
                    <a:pt x="5042" y="279"/>
                    <a:pt x="4846" y="262"/>
                  </a:cubicBezTo>
                  <a:cubicBezTo>
                    <a:pt x="4638" y="238"/>
                    <a:pt x="4442" y="214"/>
                    <a:pt x="4234" y="190"/>
                  </a:cubicBezTo>
                  <a:cubicBezTo>
                    <a:pt x="4056" y="179"/>
                    <a:pt x="3884" y="155"/>
                    <a:pt x="3706" y="149"/>
                  </a:cubicBezTo>
                  <a:cubicBezTo>
                    <a:pt x="2571" y="42"/>
                    <a:pt x="1425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 rot="10800000">
              <a:off x="7473203" y="-29892"/>
              <a:ext cx="1539143" cy="1691685"/>
            </a:xfrm>
            <a:custGeom>
              <a:avLst/>
              <a:gdLst/>
              <a:ahLst/>
              <a:cxnLst/>
              <a:rect l="l" t="t" r="r" b="b"/>
              <a:pathLst>
                <a:path w="35890" h="39447" extrusionOk="0">
                  <a:moveTo>
                    <a:pt x="659" y="1"/>
                  </a:moveTo>
                  <a:cubicBezTo>
                    <a:pt x="630" y="48"/>
                    <a:pt x="600" y="102"/>
                    <a:pt x="588" y="143"/>
                  </a:cubicBezTo>
                  <a:cubicBezTo>
                    <a:pt x="0" y="1474"/>
                    <a:pt x="808" y="2786"/>
                    <a:pt x="1805" y="3647"/>
                  </a:cubicBezTo>
                  <a:cubicBezTo>
                    <a:pt x="5012" y="6432"/>
                    <a:pt x="9822" y="7239"/>
                    <a:pt x="13129" y="9668"/>
                  </a:cubicBezTo>
                  <a:cubicBezTo>
                    <a:pt x="13943" y="10268"/>
                    <a:pt x="14661" y="10956"/>
                    <a:pt x="15249" y="11806"/>
                  </a:cubicBezTo>
                  <a:cubicBezTo>
                    <a:pt x="15338" y="11924"/>
                    <a:pt x="15421" y="12049"/>
                    <a:pt x="15492" y="12174"/>
                  </a:cubicBezTo>
                  <a:cubicBezTo>
                    <a:pt x="15446" y="12165"/>
                    <a:pt x="15398" y="12161"/>
                    <a:pt x="15351" y="12161"/>
                  </a:cubicBezTo>
                  <a:cubicBezTo>
                    <a:pt x="15237" y="12161"/>
                    <a:pt x="15122" y="12185"/>
                    <a:pt x="15017" y="12227"/>
                  </a:cubicBezTo>
                  <a:cubicBezTo>
                    <a:pt x="14507" y="12429"/>
                    <a:pt x="14144" y="13076"/>
                    <a:pt x="14210" y="13658"/>
                  </a:cubicBezTo>
                  <a:cubicBezTo>
                    <a:pt x="14293" y="14412"/>
                    <a:pt x="14839" y="15018"/>
                    <a:pt x="15397" y="15529"/>
                  </a:cubicBezTo>
                  <a:cubicBezTo>
                    <a:pt x="15956" y="16051"/>
                    <a:pt x="16561" y="16550"/>
                    <a:pt x="16858" y="17239"/>
                  </a:cubicBezTo>
                  <a:cubicBezTo>
                    <a:pt x="17262" y="18183"/>
                    <a:pt x="17001" y="19270"/>
                    <a:pt x="17113" y="20291"/>
                  </a:cubicBezTo>
                  <a:cubicBezTo>
                    <a:pt x="17113" y="20321"/>
                    <a:pt x="17119" y="20332"/>
                    <a:pt x="17119" y="20362"/>
                  </a:cubicBezTo>
                  <a:cubicBezTo>
                    <a:pt x="17143" y="20505"/>
                    <a:pt x="17185" y="20647"/>
                    <a:pt x="17214" y="20778"/>
                  </a:cubicBezTo>
                  <a:cubicBezTo>
                    <a:pt x="17250" y="20932"/>
                    <a:pt x="17274" y="21075"/>
                    <a:pt x="17321" y="21217"/>
                  </a:cubicBezTo>
                  <a:cubicBezTo>
                    <a:pt x="17381" y="21389"/>
                    <a:pt x="17452" y="21538"/>
                    <a:pt x="17529" y="21698"/>
                  </a:cubicBezTo>
                  <a:cubicBezTo>
                    <a:pt x="17577" y="21811"/>
                    <a:pt x="17624" y="21924"/>
                    <a:pt x="17678" y="22025"/>
                  </a:cubicBezTo>
                  <a:cubicBezTo>
                    <a:pt x="17779" y="22203"/>
                    <a:pt x="17903" y="22375"/>
                    <a:pt x="18016" y="22547"/>
                  </a:cubicBezTo>
                  <a:cubicBezTo>
                    <a:pt x="18075" y="22619"/>
                    <a:pt x="18129" y="22708"/>
                    <a:pt x="18182" y="22785"/>
                  </a:cubicBezTo>
                  <a:cubicBezTo>
                    <a:pt x="18319" y="22963"/>
                    <a:pt x="18479" y="23129"/>
                    <a:pt x="18640" y="23301"/>
                  </a:cubicBezTo>
                  <a:cubicBezTo>
                    <a:pt x="18693" y="23361"/>
                    <a:pt x="18735" y="23414"/>
                    <a:pt x="18788" y="23474"/>
                  </a:cubicBezTo>
                  <a:cubicBezTo>
                    <a:pt x="18960" y="23646"/>
                    <a:pt x="19138" y="23794"/>
                    <a:pt x="19316" y="23955"/>
                  </a:cubicBezTo>
                  <a:cubicBezTo>
                    <a:pt x="19382" y="24014"/>
                    <a:pt x="19429" y="24062"/>
                    <a:pt x="19495" y="24121"/>
                  </a:cubicBezTo>
                  <a:cubicBezTo>
                    <a:pt x="19649" y="24252"/>
                    <a:pt x="19821" y="24370"/>
                    <a:pt x="19993" y="24507"/>
                  </a:cubicBezTo>
                  <a:cubicBezTo>
                    <a:pt x="20082" y="24572"/>
                    <a:pt x="20160" y="24637"/>
                    <a:pt x="20261" y="24703"/>
                  </a:cubicBezTo>
                  <a:cubicBezTo>
                    <a:pt x="20362" y="24780"/>
                    <a:pt x="20457" y="24845"/>
                    <a:pt x="20563" y="24911"/>
                  </a:cubicBezTo>
                  <a:cubicBezTo>
                    <a:pt x="20985" y="25208"/>
                    <a:pt x="21430" y="25493"/>
                    <a:pt x="21852" y="25760"/>
                  </a:cubicBezTo>
                  <a:cubicBezTo>
                    <a:pt x="22475" y="26146"/>
                    <a:pt x="23140" y="26550"/>
                    <a:pt x="23871" y="26555"/>
                  </a:cubicBezTo>
                  <a:cubicBezTo>
                    <a:pt x="23890" y="26556"/>
                    <a:pt x="23908" y="26556"/>
                    <a:pt x="23927" y="26556"/>
                  </a:cubicBezTo>
                  <a:cubicBezTo>
                    <a:pt x="24680" y="26556"/>
                    <a:pt x="25415" y="26148"/>
                    <a:pt x="26169" y="26148"/>
                  </a:cubicBezTo>
                  <a:cubicBezTo>
                    <a:pt x="26252" y="26148"/>
                    <a:pt x="26335" y="26153"/>
                    <a:pt x="26418" y="26164"/>
                  </a:cubicBezTo>
                  <a:cubicBezTo>
                    <a:pt x="27487" y="26318"/>
                    <a:pt x="28194" y="27411"/>
                    <a:pt x="28407" y="28479"/>
                  </a:cubicBezTo>
                  <a:cubicBezTo>
                    <a:pt x="28615" y="29548"/>
                    <a:pt x="28502" y="30641"/>
                    <a:pt x="28728" y="31716"/>
                  </a:cubicBezTo>
                  <a:cubicBezTo>
                    <a:pt x="28966" y="32802"/>
                    <a:pt x="29547" y="33782"/>
                    <a:pt x="29993" y="34815"/>
                  </a:cubicBezTo>
                  <a:cubicBezTo>
                    <a:pt x="30640" y="36300"/>
                    <a:pt x="31002" y="37849"/>
                    <a:pt x="31234" y="39447"/>
                  </a:cubicBezTo>
                  <a:lnTo>
                    <a:pt x="35889" y="39447"/>
                  </a:lnTo>
                  <a:cubicBezTo>
                    <a:pt x="35735" y="29328"/>
                    <a:pt x="31768" y="20142"/>
                    <a:pt x="25403" y="13231"/>
                  </a:cubicBezTo>
                  <a:lnTo>
                    <a:pt x="25379" y="13207"/>
                  </a:lnTo>
                  <a:cubicBezTo>
                    <a:pt x="23788" y="11503"/>
                    <a:pt x="22054" y="9941"/>
                    <a:pt x="20207" y="8546"/>
                  </a:cubicBezTo>
                  <a:cubicBezTo>
                    <a:pt x="18533" y="7293"/>
                    <a:pt x="16769" y="6170"/>
                    <a:pt x="14928" y="5197"/>
                  </a:cubicBezTo>
                  <a:cubicBezTo>
                    <a:pt x="14002" y="4710"/>
                    <a:pt x="13034" y="4300"/>
                    <a:pt x="12090" y="3843"/>
                  </a:cubicBezTo>
                  <a:cubicBezTo>
                    <a:pt x="11395" y="3492"/>
                    <a:pt x="11015" y="2863"/>
                    <a:pt x="10665" y="2198"/>
                  </a:cubicBezTo>
                  <a:lnTo>
                    <a:pt x="10665" y="2192"/>
                  </a:lnTo>
                  <a:cubicBezTo>
                    <a:pt x="10653" y="2186"/>
                    <a:pt x="10647" y="2180"/>
                    <a:pt x="10629" y="2180"/>
                  </a:cubicBezTo>
                  <a:cubicBezTo>
                    <a:pt x="10546" y="2150"/>
                    <a:pt x="10469" y="2127"/>
                    <a:pt x="10392" y="2097"/>
                  </a:cubicBezTo>
                  <a:cubicBezTo>
                    <a:pt x="10332" y="2079"/>
                    <a:pt x="10279" y="2061"/>
                    <a:pt x="10231" y="2044"/>
                  </a:cubicBezTo>
                  <a:cubicBezTo>
                    <a:pt x="10142" y="2008"/>
                    <a:pt x="10041" y="1978"/>
                    <a:pt x="9952" y="1949"/>
                  </a:cubicBezTo>
                  <a:lnTo>
                    <a:pt x="9489" y="1794"/>
                  </a:lnTo>
                  <a:cubicBezTo>
                    <a:pt x="9311" y="1735"/>
                    <a:pt x="9133" y="1675"/>
                    <a:pt x="8955" y="1622"/>
                  </a:cubicBezTo>
                  <a:cubicBezTo>
                    <a:pt x="8569" y="1503"/>
                    <a:pt x="8183" y="1390"/>
                    <a:pt x="7797" y="1278"/>
                  </a:cubicBezTo>
                  <a:cubicBezTo>
                    <a:pt x="7547" y="1212"/>
                    <a:pt x="7304" y="1147"/>
                    <a:pt x="7061" y="1088"/>
                  </a:cubicBezTo>
                  <a:cubicBezTo>
                    <a:pt x="6954" y="1058"/>
                    <a:pt x="6853" y="1028"/>
                    <a:pt x="6746" y="1004"/>
                  </a:cubicBezTo>
                  <a:cubicBezTo>
                    <a:pt x="6300" y="892"/>
                    <a:pt x="5849" y="791"/>
                    <a:pt x="5398" y="696"/>
                  </a:cubicBezTo>
                  <a:cubicBezTo>
                    <a:pt x="5279" y="672"/>
                    <a:pt x="5160" y="642"/>
                    <a:pt x="5036" y="619"/>
                  </a:cubicBezTo>
                  <a:cubicBezTo>
                    <a:pt x="4929" y="595"/>
                    <a:pt x="4834" y="577"/>
                    <a:pt x="4739" y="559"/>
                  </a:cubicBezTo>
                  <a:cubicBezTo>
                    <a:pt x="4650" y="547"/>
                    <a:pt x="4561" y="524"/>
                    <a:pt x="4472" y="506"/>
                  </a:cubicBezTo>
                  <a:lnTo>
                    <a:pt x="4092" y="440"/>
                  </a:lnTo>
                  <a:cubicBezTo>
                    <a:pt x="3908" y="411"/>
                    <a:pt x="3729" y="381"/>
                    <a:pt x="3539" y="351"/>
                  </a:cubicBezTo>
                  <a:cubicBezTo>
                    <a:pt x="3527" y="351"/>
                    <a:pt x="3510" y="345"/>
                    <a:pt x="3498" y="345"/>
                  </a:cubicBezTo>
                  <a:cubicBezTo>
                    <a:pt x="3314" y="316"/>
                    <a:pt x="3136" y="292"/>
                    <a:pt x="2946" y="262"/>
                  </a:cubicBezTo>
                  <a:cubicBezTo>
                    <a:pt x="2761" y="238"/>
                    <a:pt x="2571" y="209"/>
                    <a:pt x="2376" y="191"/>
                  </a:cubicBezTo>
                  <a:cubicBezTo>
                    <a:pt x="2191" y="161"/>
                    <a:pt x="1995" y="138"/>
                    <a:pt x="1805" y="114"/>
                  </a:cubicBezTo>
                  <a:cubicBezTo>
                    <a:pt x="1598" y="90"/>
                    <a:pt x="1396" y="72"/>
                    <a:pt x="1188" y="48"/>
                  </a:cubicBezTo>
                  <a:cubicBezTo>
                    <a:pt x="1010" y="31"/>
                    <a:pt x="838" y="13"/>
                    <a:pt x="659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 rot="10800000">
              <a:off x="7440610" y="-29892"/>
              <a:ext cx="1530223" cy="1688597"/>
            </a:xfrm>
            <a:custGeom>
              <a:avLst/>
              <a:gdLst/>
              <a:ahLst/>
              <a:cxnLst/>
              <a:rect l="l" t="t" r="r" b="b"/>
              <a:pathLst>
                <a:path w="35682" h="39375" extrusionOk="0">
                  <a:moveTo>
                    <a:pt x="238" y="0"/>
                  </a:moveTo>
                  <a:lnTo>
                    <a:pt x="238" y="0"/>
                  </a:lnTo>
                  <a:cubicBezTo>
                    <a:pt x="0" y="1045"/>
                    <a:pt x="748" y="2084"/>
                    <a:pt x="1574" y="2791"/>
                  </a:cubicBezTo>
                  <a:cubicBezTo>
                    <a:pt x="4786" y="5576"/>
                    <a:pt x="9590" y="6389"/>
                    <a:pt x="12891" y="8800"/>
                  </a:cubicBezTo>
                  <a:lnTo>
                    <a:pt x="12897" y="8812"/>
                  </a:lnTo>
                  <a:cubicBezTo>
                    <a:pt x="13830" y="9501"/>
                    <a:pt x="14637" y="10303"/>
                    <a:pt x="15261" y="11318"/>
                  </a:cubicBezTo>
                  <a:cubicBezTo>
                    <a:pt x="15207" y="11309"/>
                    <a:pt x="15157" y="11305"/>
                    <a:pt x="15109" y="11305"/>
                  </a:cubicBezTo>
                  <a:cubicBezTo>
                    <a:pt x="15060" y="11305"/>
                    <a:pt x="15014" y="11309"/>
                    <a:pt x="14970" y="11318"/>
                  </a:cubicBezTo>
                  <a:cubicBezTo>
                    <a:pt x="14964" y="11318"/>
                    <a:pt x="14946" y="11324"/>
                    <a:pt x="14934" y="11324"/>
                  </a:cubicBezTo>
                  <a:cubicBezTo>
                    <a:pt x="14875" y="11342"/>
                    <a:pt x="14815" y="11354"/>
                    <a:pt x="14762" y="11377"/>
                  </a:cubicBezTo>
                  <a:cubicBezTo>
                    <a:pt x="14738" y="11383"/>
                    <a:pt x="14708" y="11401"/>
                    <a:pt x="14691" y="11413"/>
                  </a:cubicBezTo>
                  <a:cubicBezTo>
                    <a:pt x="14673" y="11413"/>
                    <a:pt x="14667" y="11425"/>
                    <a:pt x="14661" y="11431"/>
                  </a:cubicBezTo>
                  <a:cubicBezTo>
                    <a:pt x="14619" y="11455"/>
                    <a:pt x="14590" y="11472"/>
                    <a:pt x="14554" y="11496"/>
                  </a:cubicBezTo>
                  <a:cubicBezTo>
                    <a:pt x="14542" y="11514"/>
                    <a:pt x="14524" y="11520"/>
                    <a:pt x="14513" y="11532"/>
                  </a:cubicBezTo>
                  <a:cubicBezTo>
                    <a:pt x="14465" y="11573"/>
                    <a:pt x="14423" y="11615"/>
                    <a:pt x="14376" y="11662"/>
                  </a:cubicBezTo>
                  <a:cubicBezTo>
                    <a:pt x="14370" y="11674"/>
                    <a:pt x="14352" y="11692"/>
                    <a:pt x="14340" y="11704"/>
                  </a:cubicBezTo>
                  <a:cubicBezTo>
                    <a:pt x="14334" y="11728"/>
                    <a:pt x="14317" y="11740"/>
                    <a:pt x="14305" y="11757"/>
                  </a:cubicBezTo>
                  <a:lnTo>
                    <a:pt x="14233" y="11846"/>
                  </a:lnTo>
                  <a:cubicBezTo>
                    <a:pt x="14233" y="11852"/>
                    <a:pt x="14228" y="11852"/>
                    <a:pt x="14228" y="11858"/>
                  </a:cubicBezTo>
                  <a:cubicBezTo>
                    <a:pt x="14204" y="11888"/>
                    <a:pt x="14186" y="11918"/>
                    <a:pt x="14168" y="11959"/>
                  </a:cubicBezTo>
                  <a:cubicBezTo>
                    <a:pt x="14127" y="12030"/>
                    <a:pt x="14097" y="12108"/>
                    <a:pt x="14067" y="12179"/>
                  </a:cubicBezTo>
                  <a:cubicBezTo>
                    <a:pt x="14049" y="12215"/>
                    <a:pt x="14043" y="12262"/>
                    <a:pt x="14026" y="12298"/>
                  </a:cubicBezTo>
                  <a:cubicBezTo>
                    <a:pt x="14014" y="12333"/>
                    <a:pt x="14008" y="12381"/>
                    <a:pt x="13996" y="12416"/>
                  </a:cubicBezTo>
                  <a:cubicBezTo>
                    <a:pt x="13984" y="12500"/>
                    <a:pt x="13978" y="12583"/>
                    <a:pt x="13978" y="12660"/>
                  </a:cubicBezTo>
                  <a:cubicBezTo>
                    <a:pt x="13978" y="12707"/>
                    <a:pt x="13978" y="12761"/>
                    <a:pt x="13984" y="12802"/>
                  </a:cubicBezTo>
                  <a:cubicBezTo>
                    <a:pt x="14067" y="13551"/>
                    <a:pt x="14613" y="14162"/>
                    <a:pt x="15172" y="14673"/>
                  </a:cubicBezTo>
                  <a:cubicBezTo>
                    <a:pt x="15730" y="15195"/>
                    <a:pt x="16341" y="15688"/>
                    <a:pt x="16632" y="16383"/>
                  </a:cubicBezTo>
                  <a:cubicBezTo>
                    <a:pt x="17042" y="17321"/>
                    <a:pt x="16781" y="18414"/>
                    <a:pt x="16894" y="19429"/>
                  </a:cubicBezTo>
                  <a:cubicBezTo>
                    <a:pt x="16900" y="19447"/>
                    <a:pt x="16900" y="19453"/>
                    <a:pt x="16900" y="19465"/>
                  </a:cubicBezTo>
                  <a:lnTo>
                    <a:pt x="16900" y="19489"/>
                  </a:lnTo>
                  <a:lnTo>
                    <a:pt x="16900" y="19512"/>
                  </a:lnTo>
                  <a:cubicBezTo>
                    <a:pt x="16900" y="19518"/>
                    <a:pt x="16906" y="19536"/>
                    <a:pt x="16906" y="19548"/>
                  </a:cubicBezTo>
                  <a:cubicBezTo>
                    <a:pt x="16906" y="19566"/>
                    <a:pt x="16917" y="19584"/>
                    <a:pt x="16917" y="19601"/>
                  </a:cubicBezTo>
                  <a:cubicBezTo>
                    <a:pt x="16923" y="19631"/>
                    <a:pt x="16923" y="19661"/>
                    <a:pt x="16929" y="19690"/>
                  </a:cubicBezTo>
                  <a:cubicBezTo>
                    <a:pt x="16935" y="19738"/>
                    <a:pt x="16947" y="19774"/>
                    <a:pt x="16953" y="19815"/>
                  </a:cubicBezTo>
                  <a:cubicBezTo>
                    <a:pt x="16959" y="19845"/>
                    <a:pt x="16965" y="19886"/>
                    <a:pt x="16977" y="19922"/>
                  </a:cubicBezTo>
                  <a:cubicBezTo>
                    <a:pt x="16989" y="19958"/>
                    <a:pt x="16995" y="19993"/>
                    <a:pt x="17006" y="20035"/>
                  </a:cubicBezTo>
                  <a:cubicBezTo>
                    <a:pt x="17012" y="20070"/>
                    <a:pt x="17024" y="20106"/>
                    <a:pt x="17036" y="20142"/>
                  </a:cubicBezTo>
                  <a:cubicBezTo>
                    <a:pt x="17048" y="20195"/>
                    <a:pt x="17066" y="20243"/>
                    <a:pt x="17078" y="20284"/>
                  </a:cubicBezTo>
                  <a:cubicBezTo>
                    <a:pt x="17078" y="20308"/>
                    <a:pt x="17084" y="20320"/>
                    <a:pt x="17096" y="20344"/>
                  </a:cubicBezTo>
                  <a:cubicBezTo>
                    <a:pt x="17113" y="20403"/>
                    <a:pt x="17131" y="20456"/>
                    <a:pt x="17155" y="20510"/>
                  </a:cubicBezTo>
                  <a:cubicBezTo>
                    <a:pt x="17161" y="20528"/>
                    <a:pt x="17167" y="20545"/>
                    <a:pt x="17173" y="20569"/>
                  </a:cubicBezTo>
                  <a:cubicBezTo>
                    <a:pt x="17185" y="20599"/>
                    <a:pt x="17196" y="20635"/>
                    <a:pt x="17214" y="20664"/>
                  </a:cubicBezTo>
                  <a:cubicBezTo>
                    <a:pt x="17226" y="20718"/>
                    <a:pt x="17250" y="20759"/>
                    <a:pt x="17274" y="20807"/>
                  </a:cubicBezTo>
                  <a:cubicBezTo>
                    <a:pt x="17291" y="20854"/>
                    <a:pt x="17315" y="20914"/>
                    <a:pt x="17345" y="20967"/>
                  </a:cubicBezTo>
                  <a:cubicBezTo>
                    <a:pt x="17369" y="21003"/>
                    <a:pt x="17392" y="21050"/>
                    <a:pt x="17410" y="21092"/>
                  </a:cubicBezTo>
                  <a:cubicBezTo>
                    <a:pt x="17428" y="21133"/>
                    <a:pt x="17452" y="21163"/>
                    <a:pt x="17464" y="21193"/>
                  </a:cubicBezTo>
                  <a:cubicBezTo>
                    <a:pt x="17470" y="21205"/>
                    <a:pt x="17487" y="21228"/>
                    <a:pt x="17493" y="21240"/>
                  </a:cubicBezTo>
                  <a:cubicBezTo>
                    <a:pt x="17523" y="21294"/>
                    <a:pt x="17553" y="21341"/>
                    <a:pt x="17582" y="21383"/>
                  </a:cubicBezTo>
                  <a:cubicBezTo>
                    <a:pt x="17618" y="21436"/>
                    <a:pt x="17648" y="21490"/>
                    <a:pt x="17689" y="21537"/>
                  </a:cubicBezTo>
                  <a:cubicBezTo>
                    <a:pt x="17725" y="21597"/>
                    <a:pt x="17767" y="21668"/>
                    <a:pt x="17814" y="21727"/>
                  </a:cubicBezTo>
                  <a:cubicBezTo>
                    <a:pt x="17850" y="21787"/>
                    <a:pt x="17897" y="21834"/>
                    <a:pt x="17939" y="21893"/>
                  </a:cubicBezTo>
                  <a:cubicBezTo>
                    <a:pt x="17986" y="21953"/>
                    <a:pt x="18034" y="22024"/>
                    <a:pt x="18087" y="22083"/>
                  </a:cubicBezTo>
                  <a:cubicBezTo>
                    <a:pt x="18135" y="22143"/>
                    <a:pt x="18182" y="22202"/>
                    <a:pt x="18236" y="22262"/>
                  </a:cubicBezTo>
                  <a:cubicBezTo>
                    <a:pt x="18283" y="22309"/>
                    <a:pt x="18325" y="22363"/>
                    <a:pt x="18378" y="22416"/>
                  </a:cubicBezTo>
                  <a:cubicBezTo>
                    <a:pt x="18972" y="23051"/>
                    <a:pt x="19690" y="23615"/>
                    <a:pt x="20433" y="24120"/>
                  </a:cubicBezTo>
                  <a:cubicBezTo>
                    <a:pt x="20629" y="24257"/>
                    <a:pt x="20825" y="24381"/>
                    <a:pt x="21020" y="24506"/>
                  </a:cubicBezTo>
                  <a:cubicBezTo>
                    <a:pt x="21026" y="24518"/>
                    <a:pt x="21032" y="24524"/>
                    <a:pt x="21044" y="24524"/>
                  </a:cubicBezTo>
                  <a:cubicBezTo>
                    <a:pt x="21151" y="24595"/>
                    <a:pt x="21258" y="24666"/>
                    <a:pt x="21371" y="24732"/>
                  </a:cubicBezTo>
                  <a:cubicBezTo>
                    <a:pt x="21460" y="24785"/>
                    <a:pt x="21537" y="24845"/>
                    <a:pt x="21626" y="24892"/>
                  </a:cubicBezTo>
                  <a:cubicBezTo>
                    <a:pt x="22250" y="25278"/>
                    <a:pt x="22915" y="25682"/>
                    <a:pt x="23645" y="25688"/>
                  </a:cubicBezTo>
                  <a:cubicBezTo>
                    <a:pt x="23659" y="25688"/>
                    <a:pt x="23674" y="25688"/>
                    <a:pt x="23688" y="25688"/>
                  </a:cubicBezTo>
                  <a:cubicBezTo>
                    <a:pt x="24450" y="25688"/>
                    <a:pt x="25186" y="25274"/>
                    <a:pt x="25944" y="25274"/>
                  </a:cubicBezTo>
                  <a:cubicBezTo>
                    <a:pt x="26026" y="25274"/>
                    <a:pt x="26109" y="25279"/>
                    <a:pt x="26192" y="25290"/>
                  </a:cubicBezTo>
                  <a:cubicBezTo>
                    <a:pt x="27267" y="25444"/>
                    <a:pt x="27968" y="26537"/>
                    <a:pt x="28182" y="27606"/>
                  </a:cubicBezTo>
                  <a:cubicBezTo>
                    <a:pt x="28389" y="28675"/>
                    <a:pt x="28271" y="29773"/>
                    <a:pt x="28502" y="30842"/>
                  </a:cubicBezTo>
                  <a:cubicBezTo>
                    <a:pt x="28740" y="31929"/>
                    <a:pt x="29316" y="32908"/>
                    <a:pt x="29761" y="33941"/>
                  </a:cubicBezTo>
                  <a:cubicBezTo>
                    <a:pt x="30521" y="35669"/>
                    <a:pt x="30883" y="37504"/>
                    <a:pt x="31109" y="39375"/>
                  </a:cubicBezTo>
                  <a:lnTo>
                    <a:pt x="35657" y="39375"/>
                  </a:lnTo>
                  <a:lnTo>
                    <a:pt x="35657" y="39197"/>
                  </a:lnTo>
                  <a:cubicBezTo>
                    <a:pt x="35657" y="39036"/>
                    <a:pt x="35652" y="38876"/>
                    <a:pt x="35681" y="38727"/>
                  </a:cubicBezTo>
                  <a:cubicBezTo>
                    <a:pt x="35681" y="38603"/>
                    <a:pt x="35669" y="38472"/>
                    <a:pt x="35669" y="38342"/>
                  </a:cubicBezTo>
                  <a:cubicBezTo>
                    <a:pt x="35652" y="37178"/>
                    <a:pt x="35574" y="36038"/>
                    <a:pt x="35450" y="34898"/>
                  </a:cubicBezTo>
                  <a:cubicBezTo>
                    <a:pt x="35432" y="34737"/>
                    <a:pt x="35420" y="34583"/>
                    <a:pt x="35396" y="34422"/>
                  </a:cubicBezTo>
                  <a:cubicBezTo>
                    <a:pt x="35390" y="34322"/>
                    <a:pt x="35372" y="34209"/>
                    <a:pt x="35361" y="34108"/>
                  </a:cubicBezTo>
                  <a:cubicBezTo>
                    <a:pt x="35343" y="33977"/>
                    <a:pt x="35325" y="33846"/>
                    <a:pt x="35307" y="33722"/>
                  </a:cubicBezTo>
                  <a:cubicBezTo>
                    <a:pt x="35295" y="33591"/>
                    <a:pt x="35277" y="33461"/>
                    <a:pt x="35254" y="33336"/>
                  </a:cubicBezTo>
                  <a:cubicBezTo>
                    <a:pt x="35242" y="33223"/>
                    <a:pt x="35218" y="33116"/>
                    <a:pt x="35206" y="33009"/>
                  </a:cubicBezTo>
                  <a:cubicBezTo>
                    <a:pt x="35182" y="32867"/>
                    <a:pt x="35153" y="32724"/>
                    <a:pt x="35129" y="32576"/>
                  </a:cubicBezTo>
                  <a:cubicBezTo>
                    <a:pt x="35105" y="32475"/>
                    <a:pt x="35093" y="32362"/>
                    <a:pt x="35070" y="32249"/>
                  </a:cubicBezTo>
                  <a:cubicBezTo>
                    <a:pt x="35040" y="32101"/>
                    <a:pt x="35016" y="31958"/>
                    <a:pt x="34987" y="31810"/>
                  </a:cubicBezTo>
                  <a:cubicBezTo>
                    <a:pt x="34969" y="31709"/>
                    <a:pt x="34951" y="31602"/>
                    <a:pt x="34927" y="31501"/>
                  </a:cubicBezTo>
                  <a:lnTo>
                    <a:pt x="34838" y="31056"/>
                  </a:lnTo>
                  <a:cubicBezTo>
                    <a:pt x="34767" y="30682"/>
                    <a:pt x="34678" y="30307"/>
                    <a:pt x="34589" y="29933"/>
                  </a:cubicBezTo>
                  <a:cubicBezTo>
                    <a:pt x="34559" y="29809"/>
                    <a:pt x="34529" y="29690"/>
                    <a:pt x="34500" y="29571"/>
                  </a:cubicBezTo>
                  <a:cubicBezTo>
                    <a:pt x="34464" y="29429"/>
                    <a:pt x="34422" y="29280"/>
                    <a:pt x="34387" y="29138"/>
                  </a:cubicBezTo>
                  <a:cubicBezTo>
                    <a:pt x="34387" y="29126"/>
                    <a:pt x="34381" y="29114"/>
                    <a:pt x="34381" y="29108"/>
                  </a:cubicBezTo>
                  <a:cubicBezTo>
                    <a:pt x="34345" y="28971"/>
                    <a:pt x="34298" y="28823"/>
                    <a:pt x="34262" y="28680"/>
                  </a:cubicBezTo>
                  <a:cubicBezTo>
                    <a:pt x="34226" y="28538"/>
                    <a:pt x="34179" y="28407"/>
                    <a:pt x="34143" y="28265"/>
                  </a:cubicBezTo>
                  <a:cubicBezTo>
                    <a:pt x="34090" y="28081"/>
                    <a:pt x="34030" y="27903"/>
                    <a:pt x="33977" y="27724"/>
                  </a:cubicBezTo>
                  <a:cubicBezTo>
                    <a:pt x="33906" y="27487"/>
                    <a:pt x="33823" y="27238"/>
                    <a:pt x="33751" y="27000"/>
                  </a:cubicBezTo>
                  <a:cubicBezTo>
                    <a:pt x="33698" y="26828"/>
                    <a:pt x="33639" y="26662"/>
                    <a:pt x="33579" y="26489"/>
                  </a:cubicBezTo>
                  <a:cubicBezTo>
                    <a:pt x="31768" y="21187"/>
                    <a:pt x="28864" y="16389"/>
                    <a:pt x="25124" y="12369"/>
                  </a:cubicBezTo>
                  <a:cubicBezTo>
                    <a:pt x="24856" y="12084"/>
                    <a:pt x="24583" y="11793"/>
                    <a:pt x="24298" y="11508"/>
                  </a:cubicBezTo>
                  <a:lnTo>
                    <a:pt x="23912" y="11122"/>
                  </a:lnTo>
                  <a:cubicBezTo>
                    <a:pt x="23218" y="10433"/>
                    <a:pt x="22481" y="9768"/>
                    <a:pt x="21733" y="9127"/>
                  </a:cubicBezTo>
                  <a:lnTo>
                    <a:pt x="21329" y="8794"/>
                  </a:lnTo>
                  <a:cubicBezTo>
                    <a:pt x="21222" y="8699"/>
                    <a:pt x="21104" y="8598"/>
                    <a:pt x="20985" y="8503"/>
                  </a:cubicBezTo>
                  <a:lnTo>
                    <a:pt x="20646" y="8236"/>
                  </a:lnTo>
                  <a:cubicBezTo>
                    <a:pt x="20498" y="8117"/>
                    <a:pt x="20350" y="7999"/>
                    <a:pt x="20201" y="7886"/>
                  </a:cubicBezTo>
                  <a:lnTo>
                    <a:pt x="19952" y="7696"/>
                  </a:lnTo>
                  <a:cubicBezTo>
                    <a:pt x="19696" y="7500"/>
                    <a:pt x="19429" y="7310"/>
                    <a:pt x="19174" y="7126"/>
                  </a:cubicBezTo>
                  <a:cubicBezTo>
                    <a:pt x="19073" y="7054"/>
                    <a:pt x="18984" y="6989"/>
                    <a:pt x="18889" y="6924"/>
                  </a:cubicBezTo>
                  <a:cubicBezTo>
                    <a:pt x="18651" y="6752"/>
                    <a:pt x="18414" y="6591"/>
                    <a:pt x="18170" y="6425"/>
                  </a:cubicBezTo>
                  <a:cubicBezTo>
                    <a:pt x="18052" y="6354"/>
                    <a:pt x="17927" y="6271"/>
                    <a:pt x="17808" y="6188"/>
                  </a:cubicBezTo>
                  <a:cubicBezTo>
                    <a:pt x="17677" y="6104"/>
                    <a:pt x="17559" y="6027"/>
                    <a:pt x="17434" y="5950"/>
                  </a:cubicBezTo>
                  <a:cubicBezTo>
                    <a:pt x="17191" y="5796"/>
                    <a:pt x="16947" y="5641"/>
                    <a:pt x="16692" y="5493"/>
                  </a:cubicBezTo>
                  <a:lnTo>
                    <a:pt x="16312" y="5267"/>
                  </a:lnTo>
                  <a:cubicBezTo>
                    <a:pt x="16193" y="5202"/>
                    <a:pt x="16068" y="5125"/>
                    <a:pt x="15950" y="5059"/>
                  </a:cubicBezTo>
                  <a:cubicBezTo>
                    <a:pt x="15688" y="4911"/>
                    <a:pt x="15421" y="4762"/>
                    <a:pt x="15166" y="4620"/>
                  </a:cubicBezTo>
                  <a:cubicBezTo>
                    <a:pt x="15029" y="4549"/>
                    <a:pt x="14904" y="4483"/>
                    <a:pt x="14780" y="4412"/>
                  </a:cubicBezTo>
                  <a:cubicBezTo>
                    <a:pt x="14334" y="4175"/>
                    <a:pt x="13877" y="3949"/>
                    <a:pt x="13420" y="3723"/>
                  </a:cubicBezTo>
                  <a:cubicBezTo>
                    <a:pt x="13277" y="3658"/>
                    <a:pt x="13147" y="3593"/>
                    <a:pt x="13004" y="3521"/>
                  </a:cubicBezTo>
                  <a:lnTo>
                    <a:pt x="12957" y="3504"/>
                  </a:lnTo>
                  <a:cubicBezTo>
                    <a:pt x="12642" y="3355"/>
                    <a:pt x="12315" y="3207"/>
                    <a:pt x="11989" y="3064"/>
                  </a:cubicBezTo>
                  <a:cubicBezTo>
                    <a:pt x="11959" y="3046"/>
                    <a:pt x="11935" y="3040"/>
                    <a:pt x="11906" y="3029"/>
                  </a:cubicBezTo>
                  <a:cubicBezTo>
                    <a:pt x="11763" y="2957"/>
                    <a:pt x="11615" y="2898"/>
                    <a:pt x="11472" y="2839"/>
                  </a:cubicBezTo>
                  <a:cubicBezTo>
                    <a:pt x="11371" y="2803"/>
                    <a:pt x="11276" y="2761"/>
                    <a:pt x="11175" y="2720"/>
                  </a:cubicBezTo>
                  <a:cubicBezTo>
                    <a:pt x="11057" y="2672"/>
                    <a:pt x="10938" y="2625"/>
                    <a:pt x="10813" y="2571"/>
                  </a:cubicBezTo>
                  <a:cubicBezTo>
                    <a:pt x="10659" y="2506"/>
                    <a:pt x="10504" y="2447"/>
                    <a:pt x="10344" y="2387"/>
                  </a:cubicBezTo>
                  <a:cubicBezTo>
                    <a:pt x="10314" y="2381"/>
                    <a:pt x="10297" y="2364"/>
                    <a:pt x="10267" y="2358"/>
                  </a:cubicBezTo>
                  <a:cubicBezTo>
                    <a:pt x="10101" y="2292"/>
                    <a:pt x="9923" y="2227"/>
                    <a:pt x="9750" y="2168"/>
                  </a:cubicBezTo>
                  <a:cubicBezTo>
                    <a:pt x="9738" y="2156"/>
                    <a:pt x="9732" y="2156"/>
                    <a:pt x="9715" y="2150"/>
                  </a:cubicBezTo>
                  <a:cubicBezTo>
                    <a:pt x="9703" y="2144"/>
                    <a:pt x="9691" y="2138"/>
                    <a:pt x="9679" y="2138"/>
                  </a:cubicBezTo>
                  <a:cubicBezTo>
                    <a:pt x="9596" y="2108"/>
                    <a:pt x="9513" y="2084"/>
                    <a:pt x="9442" y="2055"/>
                  </a:cubicBezTo>
                  <a:cubicBezTo>
                    <a:pt x="9287" y="2001"/>
                    <a:pt x="9139" y="1948"/>
                    <a:pt x="8978" y="1900"/>
                  </a:cubicBezTo>
                  <a:cubicBezTo>
                    <a:pt x="8830" y="1847"/>
                    <a:pt x="8681" y="1799"/>
                    <a:pt x="8533" y="1752"/>
                  </a:cubicBezTo>
                  <a:cubicBezTo>
                    <a:pt x="8355" y="1693"/>
                    <a:pt x="8177" y="1633"/>
                    <a:pt x="7999" y="1580"/>
                  </a:cubicBezTo>
                  <a:cubicBezTo>
                    <a:pt x="7838" y="1526"/>
                    <a:pt x="7684" y="1473"/>
                    <a:pt x="7518" y="1431"/>
                  </a:cubicBezTo>
                  <a:cubicBezTo>
                    <a:pt x="7476" y="1413"/>
                    <a:pt x="7429" y="1402"/>
                    <a:pt x="7375" y="1384"/>
                  </a:cubicBezTo>
                  <a:cubicBezTo>
                    <a:pt x="7197" y="1336"/>
                    <a:pt x="7019" y="1289"/>
                    <a:pt x="6841" y="1235"/>
                  </a:cubicBezTo>
                  <a:cubicBezTo>
                    <a:pt x="6597" y="1170"/>
                    <a:pt x="6354" y="1105"/>
                    <a:pt x="6110" y="1045"/>
                  </a:cubicBezTo>
                  <a:cubicBezTo>
                    <a:pt x="5968" y="1010"/>
                    <a:pt x="5819" y="968"/>
                    <a:pt x="5677" y="932"/>
                  </a:cubicBezTo>
                  <a:lnTo>
                    <a:pt x="5119" y="802"/>
                  </a:lnTo>
                  <a:cubicBezTo>
                    <a:pt x="4899" y="748"/>
                    <a:pt x="4673" y="695"/>
                    <a:pt x="4448" y="653"/>
                  </a:cubicBezTo>
                  <a:cubicBezTo>
                    <a:pt x="4388" y="636"/>
                    <a:pt x="4335" y="624"/>
                    <a:pt x="4276" y="612"/>
                  </a:cubicBezTo>
                  <a:cubicBezTo>
                    <a:pt x="4133" y="588"/>
                    <a:pt x="3991" y="564"/>
                    <a:pt x="3854" y="535"/>
                  </a:cubicBezTo>
                  <a:cubicBezTo>
                    <a:pt x="3842" y="535"/>
                    <a:pt x="3830" y="529"/>
                    <a:pt x="3812" y="529"/>
                  </a:cubicBezTo>
                  <a:cubicBezTo>
                    <a:pt x="3801" y="517"/>
                    <a:pt x="3795" y="517"/>
                    <a:pt x="3783" y="517"/>
                  </a:cubicBezTo>
                  <a:cubicBezTo>
                    <a:pt x="3694" y="505"/>
                    <a:pt x="3605" y="481"/>
                    <a:pt x="3515" y="469"/>
                  </a:cubicBezTo>
                  <a:lnTo>
                    <a:pt x="3141" y="398"/>
                  </a:lnTo>
                  <a:cubicBezTo>
                    <a:pt x="2951" y="368"/>
                    <a:pt x="2773" y="339"/>
                    <a:pt x="2589" y="309"/>
                  </a:cubicBezTo>
                  <a:cubicBezTo>
                    <a:pt x="2577" y="309"/>
                    <a:pt x="2559" y="303"/>
                    <a:pt x="2548" y="303"/>
                  </a:cubicBezTo>
                  <a:cubicBezTo>
                    <a:pt x="2476" y="291"/>
                    <a:pt x="2405" y="273"/>
                    <a:pt x="2340" y="267"/>
                  </a:cubicBezTo>
                  <a:cubicBezTo>
                    <a:pt x="2316" y="267"/>
                    <a:pt x="2292" y="261"/>
                    <a:pt x="2269" y="261"/>
                  </a:cubicBezTo>
                  <a:cubicBezTo>
                    <a:pt x="2221" y="250"/>
                    <a:pt x="2174" y="244"/>
                    <a:pt x="2132" y="238"/>
                  </a:cubicBezTo>
                  <a:cubicBezTo>
                    <a:pt x="2043" y="220"/>
                    <a:pt x="1954" y="214"/>
                    <a:pt x="1865" y="202"/>
                  </a:cubicBezTo>
                  <a:cubicBezTo>
                    <a:pt x="1716" y="178"/>
                    <a:pt x="1574" y="155"/>
                    <a:pt x="1425" y="143"/>
                  </a:cubicBezTo>
                  <a:cubicBezTo>
                    <a:pt x="1241" y="113"/>
                    <a:pt x="1045" y="89"/>
                    <a:pt x="855" y="66"/>
                  </a:cubicBezTo>
                  <a:cubicBezTo>
                    <a:pt x="647" y="42"/>
                    <a:pt x="446" y="24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 rot="10800000">
              <a:off x="7634657" y="592450"/>
              <a:ext cx="479025" cy="560721"/>
            </a:xfrm>
            <a:custGeom>
              <a:avLst/>
              <a:gdLst/>
              <a:ahLst/>
              <a:cxnLst/>
              <a:rect l="l" t="t" r="r" b="b"/>
              <a:pathLst>
                <a:path w="11170" h="13075" extrusionOk="0">
                  <a:moveTo>
                    <a:pt x="894" y="0"/>
                  </a:moveTo>
                  <a:cubicBezTo>
                    <a:pt x="425" y="0"/>
                    <a:pt x="40" y="272"/>
                    <a:pt x="24" y="991"/>
                  </a:cubicBezTo>
                  <a:cubicBezTo>
                    <a:pt x="0" y="2404"/>
                    <a:pt x="374" y="4346"/>
                    <a:pt x="938" y="5652"/>
                  </a:cubicBezTo>
                  <a:cubicBezTo>
                    <a:pt x="1538" y="7065"/>
                    <a:pt x="2904" y="7997"/>
                    <a:pt x="4282" y="8680"/>
                  </a:cubicBezTo>
                  <a:cubicBezTo>
                    <a:pt x="5659" y="9369"/>
                    <a:pt x="7132" y="9904"/>
                    <a:pt x="8307" y="10901"/>
                  </a:cubicBezTo>
                  <a:cubicBezTo>
                    <a:pt x="9163" y="11620"/>
                    <a:pt x="9834" y="12576"/>
                    <a:pt x="10837" y="13074"/>
                  </a:cubicBezTo>
                  <a:cubicBezTo>
                    <a:pt x="11170" y="12522"/>
                    <a:pt x="11152" y="11792"/>
                    <a:pt x="10914" y="11186"/>
                  </a:cubicBezTo>
                  <a:cubicBezTo>
                    <a:pt x="10677" y="10569"/>
                    <a:pt x="10249" y="10046"/>
                    <a:pt x="9816" y="9559"/>
                  </a:cubicBezTo>
                  <a:cubicBezTo>
                    <a:pt x="8046" y="7606"/>
                    <a:pt x="5855" y="6026"/>
                    <a:pt x="4371" y="3847"/>
                  </a:cubicBezTo>
                  <a:cubicBezTo>
                    <a:pt x="3652" y="2790"/>
                    <a:pt x="3106" y="1335"/>
                    <a:pt x="2108" y="492"/>
                  </a:cubicBezTo>
                  <a:cubicBezTo>
                    <a:pt x="1762" y="201"/>
                    <a:pt x="1297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 rot="10800000">
              <a:off x="7583713" y="-29896"/>
              <a:ext cx="833513" cy="1310952"/>
            </a:xfrm>
            <a:custGeom>
              <a:avLst/>
              <a:gdLst/>
              <a:ahLst/>
              <a:cxnLst/>
              <a:rect l="l" t="t" r="r" b="b"/>
              <a:pathLst>
                <a:path w="19436" h="30569" extrusionOk="0">
                  <a:moveTo>
                    <a:pt x="0" y="0"/>
                  </a:moveTo>
                  <a:lnTo>
                    <a:pt x="0" y="0"/>
                  </a:lnTo>
                  <a:cubicBezTo>
                    <a:pt x="927" y="695"/>
                    <a:pt x="1734" y="1497"/>
                    <a:pt x="2358" y="2512"/>
                  </a:cubicBezTo>
                  <a:cubicBezTo>
                    <a:pt x="2306" y="2503"/>
                    <a:pt x="2256" y="2499"/>
                    <a:pt x="2206" y="2499"/>
                  </a:cubicBezTo>
                  <a:cubicBezTo>
                    <a:pt x="1881" y="2499"/>
                    <a:pt x="1590" y="2677"/>
                    <a:pt x="1384" y="2939"/>
                  </a:cubicBezTo>
                  <a:cubicBezTo>
                    <a:pt x="1283" y="3070"/>
                    <a:pt x="1200" y="3207"/>
                    <a:pt x="1146" y="3367"/>
                  </a:cubicBezTo>
                  <a:cubicBezTo>
                    <a:pt x="1075" y="3563"/>
                    <a:pt x="1045" y="3789"/>
                    <a:pt x="1069" y="3996"/>
                  </a:cubicBezTo>
                  <a:cubicBezTo>
                    <a:pt x="1146" y="4745"/>
                    <a:pt x="1699" y="5356"/>
                    <a:pt x="2257" y="5867"/>
                  </a:cubicBezTo>
                  <a:cubicBezTo>
                    <a:pt x="2809" y="6383"/>
                    <a:pt x="3426" y="6882"/>
                    <a:pt x="3717" y="7571"/>
                  </a:cubicBezTo>
                  <a:cubicBezTo>
                    <a:pt x="4127" y="8515"/>
                    <a:pt x="3866" y="9608"/>
                    <a:pt x="3979" y="10623"/>
                  </a:cubicBezTo>
                  <a:cubicBezTo>
                    <a:pt x="3985" y="10641"/>
                    <a:pt x="3985" y="10647"/>
                    <a:pt x="3985" y="10659"/>
                  </a:cubicBezTo>
                  <a:lnTo>
                    <a:pt x="3985" y="10683"/>
                  </a:lnTo>
                  <a:lnTo>
                    <a:pt x="3985" y="10706"/>
                  </a:lnTo>
                  <a:cubicBezTo>
                    <a:pt x="3991" y="10736"/>
                    <a:pt x="3991" y="10766"/>
                    <a:pt x="3997" y="10795"/>
                  </a:cubicBezTo>
                  <a:cubicBezTo>
                    <a:pt x="4008" y="10825"/>
                    <a:pt x="4008" y="10855"/>
                    <a:pt x="4014" y="10884"/>
                  </a:cubicBezTo>
                  <a:cubicBezTo>
                    <a:pt x="4020" y="10926"/>
                    <a:pt x="4026" y="10968"/>
                    <a:pt x="4038" y="11009"/>
                  </a:cubicBezTo>
                  <a:cubicBezTo>
                    <a:pt x="4044" y="11039"/>
                    <a:pt x="4050" y="11074"/>
                    <a:pt x="4056" y="11116"/>
                  </a:cubicBezTo>
                  <a:cubicBezTo>
                    <a:pt x="4074" y="11152"/>
                    <a:pt x="4080" y="11187"/>
                    <a:pt x="4086" y="11223"/>
                  </a:cubicBezTo>
                  <a:cubicBezTo>
                    <a:pt x="4097" y="11264"/>
                    <a:pt x="4109" y="11300"/>
                    <a:pt x="4115" y="11336"/>
                  </a:cubicBezTo>
                  <a:cubicBezTo>
                    <a:pt x="4133" y="11389"/>
                    <a:pt x="4145" y="11437"/>
                    <a:pt x="4163" y="11478"/>
                  </a:cubicBezTo>
                  <a:cubicBezTo>
                    <a:pt x="4163" y="11502"/>
                    <a:pt x="4169" y="11514"/>
                    <a:pt x="4175" y="11538"/>
                  </a:cubicBezTo>
                  <a:cubicBezTo>
                    <a:pt x="4198" y="11597"/>
                    <a:pt x="4216" y="11650"/>
                    <a:pt x="4234" y="11698"/>
                  </a:cubicBezTo>
                  <a:cubicBezTo>
                    <a:pt x="4246" y="11722"/>
                    <a:pt x="4252" y="11739"/>
                    <a:pt x="4258" y="11757"/>
                  </a:cubicBezTo>
                  <a:cubicBezTo>
                    <a:pt x="4264" y="11787"/>
                    <a:pt x="4282" y="11829"/>
                    <a:pt x="4293" y="11858"/>
                  </a:cubicBezTo>
                  <a:cubicBezTo>
                    <a:pt x="4311" y="11912"/>
                    <a:pt x="4335" y="11953"/>
                    <a:pt x="4353" y="12001"/>
                  </a:cubicBezTo>
                  <a:cubicBezTo>
                    <a:pt x="4377" y="12048"/>
                    <a:pt x="4400" y="12108"/>
                    <a:pt x="4430" y="12161"/>
                  </a:cubicBezTo>
                  <a:cubicBezTo>
                    <a:pt x="4454" y="12197"/>
                    <a:pt x="4472" y="12244"/>
                    <a:pt x="4495" y="12286"/>
                  </a:cubicBezTo>
                  <a:cubicBezTo>
                    <a:pt x="4513" y="12327"/>
                    <a:pt x="4531" y="12357"/>
                    <a:pt x="4549" y="12387"/>
                  </a:cubicBezTo>
                  <a:cubicBezTo>
                    <a:pt x="4555" y="12399"/>
                    <a:pt x="4572" y="12422"/>
                    <a:pt x="4578" y="12434"/>
                  </a:cubicBezTo>
                  <a:cubicBezTo>
                    <a:pt x="4608" y="12488"/>
                    <a:pt x="4638" y="12535"/>
                    <a:pt x="4667" y="12577"/>
                  </a:cubicBezTo>
                  <a:cubicBezTo>
                    <a:pt x="4703" y="12630"/>
                    <a:pt x="4733" y="12684"/>
                    <a:pt x="4768" y="12731"/>
                  </a:cubicBezTo>
                  <a:cubicBezTo>
                    <a:pt x="4810" y="12791"/>
                    <a:pt x="4852" y="12862"/>
                    <a:pt x="4899" y="12921"/>
                  </a:cubicBezTo>
                  <a:cubicBezTo>
                    <a:pt x="4935" y="12981"/>
                    <a:pt x="4976" y="13028"/>
                    <a:pt x="5024" y="13087"/>
                  </a:cubicBezTo>
                  <a:cubicBezTo>
                    <a:pt x="5065" y="13147"/>
                    <a:pt x="5119" y="13218"/>
                    <a:pt x="5172" y="13277"/>
                  </a:cubicBezTo>
                  <a:cubicBezTo>
                    <a:pt x="5214" y="13337"/>
                    <a:pt x="5267" y="13396"/>
                    <a:pt x="5321" y="13456"/>
                  </a:cubicBezTo>
                  <a:cubicBezTo>
                    <a:pt x="5362" y="13503"/>
                    <a:pt x="5410" y="13557"/>
                    <a:pt x="5463" y="13610"/>
                  </a:cubicBezTo>
                  <a:cubicBezTo>
                    <a:pt x="6057" y="14245"/>
                    <a:pt x="6775" y="14809"/>
                    <a:pt x="7518" y="15314"/>
                  </a:cubicBezTo>
                  <a:cubicBezTo>
                    <a:pt x="7708" y="15451"/>
                    <a:pt x="7910" y="15575"/>
                    <a:pt x="8106" y="15700"/>
                  </a:cubicBezTo>
                  <a:cubicBezTo>
                    <a:pt x="8111" y="15712"/>
                    <a:pt x="8117" y="15718"/>
                    <a:pt x="8123" y="15718"/>
                  </a:cubicBezTo>
                  <a:cubicBezTo>
                    <a:pt x="8236" y="15789"/>
                    <a:pt x="8343" y="15860"/>
                    <a:pt x="8450" y="15926"/>
                  </a:cubicBezTo>
                  <a:cubicBezTo>
                    <a:pt x="8539" y="15979"/>
                    <a:pt x="8622" y="16039"/>
                    <a:pt x="8711" y="16086"/>
                  </a:cubicBezTo>
                  <a:cubicBezTo>
                    <a:pt x="9335" y="16472"/>
                    <a:pt x="9994" y="16876"/>
                    <a:pt x="10730" y="16882"/>
                  </a:cubicBezTo>
                  <a:cubicBezTo>
                    <a:pt x="10744" y="16882"/>
                    <a:pt x="10759" y="16882"/>
                    <a:pt x="10773" y="16882"/>
                  </a:cubicBezTo>
                  <a:cubicBezTo>
                    <a:pt x="11535" y="16882"/>
                    <a:pt x="12271" y="16468"/>
                    <a:pt x="13029" y="16468"/>
                  </a:cubicBezTo>
                  <a:cubicBezTo>
                    <a:pt x="13111" y="16468"/>
                    <a:pt x="13194" y="16473"/>
                    <a:pt x="13277" y="16484"/>
                  </a:cubicBezTo>
                  <a:cubicBezTo>
                    <a:pt x="14352" y="16638"/>
                    <a:pt x="15053" y="17731"/>
                    <a:pt x="15267" y="18800"/>
                  </a:cubicBezTo>
                  <a:cubicBezTo>
                    <a:pt x="15475" y="19869"/>
                    <a:pt x="15356" y="20967"/>
                    <a:pt x="15587" y="22036"/>
                  </a:cubicBezTo>
                  <a:cubicBezTo>
                    <a:pt x="15825" y="23123"/>
                    <a:pt x="16401" y="24102"/>
                    <a:pt x="16846" y="25135"/>
                  </a:cubicBezTo>
                  <a:cubicBezTo>
                    <a:pt x="17606" y="26863"/>
                    <a:pt x="17968" y="28698"/>
                    <a:pt x="18188" y="30569"/>
                  </a:cubicBezTo>
                  <a:lnTo>
                    <a:pt x="19251" y="30569"/>
                  </a:lnTo>
                  <a:cubicBezTo>
                    <a:pt x="19221" y="29815"/>
                    <a:pt x="19221" y="29055"/>
                    <a:pt x="19269" y="28289"/>
                  </a:cubicBezTo>
                  <a:cubicBezTo>
                    <a:pt x="19310" y="26893"/>
                    <a:pt x="19435" y="25432"/>
                    <a:pt x="18859" y="24156"/>
                  </a:cubicBezTo>
                  <a:cubicBezTo>
                    <a:pt x="18331" y="22992"/>
                    <a:pt x="17256" y="22054"/>
                    <a:pt x="17119" y="20795"/>
                  </a:cubicBezTo>
                  <a:cubicBezTo>
                    <a:pt x="17054" y="20207"/>
                    <a:pt x="17208" y="19637"/>
                    <a:pt x="17179" y="19049"/>
                  </a:cubicBezTo>
                  <a:cubicBezTo>
                    <a:pt x="17113" y="17523"/>
                    <a:pt x="15855" y="16294"/>
                    <a:pt x="14465" y="15641"/>
                  </a:cubicBezTo>
                  <a:cubicBezTo>
                    <a:pt x="13076" y="14999"/>
                    <a:pt x="11538" y="14768"/>
                    <a:pt x="10095" y="14239"/>
                  </a:cubicBezTo>
                  <a:cubicBezTo>
                    <a:pt x="8658" y="13723"/>
                    <a:pt x="7245" y="12773"/>
                    <a:pt x="6781" y="11318"/>
                  </a:cubicBezTo>
                  <a:cubicBezTo>
                    <a:pt x="6455" y="10267"/>
                    <a:pt x="6657" y="9079"/>
                    <a:pt x="6461" y="8022"/>
                  </a:cubicBezTo>
                  <a:cubicBezTo>
                    <a:pt x="6395" y="7648"/>
                    <a:pt x="6277" y="7292"/>
                    <a:pt x="6069" y="6965"/>
                  </a:cubicBezTo>
                  <a:cubicBezTo>
                    <a:pt x="5588" y="6205"/>
                    <a:pt x="4727" y="5807"/>
                    <a:pt x="4050" y="5226"/>
                  </a:cubicBezTo>
                  <a:cubicBezTo>
                    <a:pt x="3361" y="4656"/>
                    <a:pt x="2821" y="3676"/>
                    <a:pt x="3266" y="2892"/>
                  </a:cubicBezTo>
                  <a:cubicBezTo>
                    <a:pt x="3367" y="2696"/>
                    <a:pt x="3539" y="2518"/>
                    <a:pt x="3510" y="2304"/>
                  </a:cubicBezTo>
                  <a:cubicBezTo>
                    <a:pt x="3486" y="2096"/>
                    <a:pt x="3302" y="1960"/>
                    <a:pt x="3130" y="1853"/>
                  </a:cubicBezTo>
                  <a:cubicBezTo>
                    <a:pt x="2120" y="1182"/>
                    <a:pt x="1075" y="558"/>
                    <a:pt x="0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 rot="10800000">
              <a:off x="8048721" y="-29896"/>
              <a:ext cx="1095283" cy="1310437"/>
            </a:xfrm>
            <a:custGeom>
              <a:avLst/>
              <a:gdLst/>
              <a:ahLst/>
              <a:cxnLst/>
              <a:rect l="l" t="t" r="r" b="b"/>
              <a:pathLst>
                <a:path w="25540" h="30557" extrusionOk="0">
                  <a:moveTo>
                    <a:pt x="0" y="0"/>
                  </a:moveTo>
                  <a:lnTo>
                    <a:pt x="0" y="8675"/>
                  </a:lnTo>
                  <a:cubicBezTo>
                    <a:pt x="481" y="9477"/>
                    <a:pt x="897" y="10308"/>
                    <a:pt x="1182" y="11205"/>
                  </a:cubicBezTo>
                  <a:cubicBezTo>
                    <a:pt x="1491" y="12203"/>
                    <a:pt x="1616" y="13254"/>
                    <a:pt x="2043" y="14210"/>
                  </a:cubicBezTo>
                  <a:cubicBezTo>
                    <a:pt x="2518" y="15272"/>
                    <a:pt x="3320" y="16151"/>
                    <a:pt x="3931" y="17137"/>
                  </a:cubicBezTo>
                  <a:cubicBezTo>
                    <a:pt x="5250" y="19245"/>
                    <a:pt x="5529" y="22036"/>
                    <a:pt x="4632" y="24292"/>
                  </a:cubicBezTo>
                  <a:lnTo>
                    <a:pt x="4519" y="24559"/>
                  </a:lnTo>
                  <a:cubicBezTo>
                    <a:pt x="4181" y="25314"/>
                    <a:pt x="3694" y="26014"/>
                    <a:pt x="3070" y="26584"/>
                  </a:cubicBezTo>
                  <a:cubicBezTo>
                    <a:pt x="2358" y="27237"/>
                    <a:pt x="1509" y="27718"/>
                    <a:pt x="749" y="28330"/>
                  </a:cubicBezTo>
                  <a:cubicBezTo>
                    <a:pt x="737" y="28336"/>
                    <a:pt x="725" y="28354"/>
                    <a:pt x="713" y="28360"/>
                  </a:cubicBezTo>
                  <a:cubicBezTo>
                    <a:pt x="594" y="28455"/>
                    <a:pt x="475" y="28573"/>
                    <a:pt x="446" y="28722"/>
                  </a:cubicBezTo>
                  <a:cubicBezTo>
                    <a:pt x="383" y="29089"/>
                    <a:pt x="869" y="29257"/>
                    <a:pt x="1250" y="29257"/>
                  </a:cubicBezTo>
                  <a:cubicBezTo>
                    <a:pt x="1263" y="29257"/>
                    <a:pt x="1276" y="29257"/>
                    <a:pt x="1289" y="29256"/>
                  </a:cubicBezTo>
                  <a:cubicBezTo>
                    <a:pt x="6118" y="29159"/>
                    <a:pt x="10806" y="27164"/>
                    <a:pt x="15591" y="27164"/>
                  </a:cubicBezTo>
                  <a:cubicBezTo>
                    <a:pt x="16083" y="27164"/>
                    <a:pt x="16577" y="27185"/>
                    <a:pt x="17072" y="27231"/>
                  </a:cubicBezTo>
                  <a:cubicBezTo>
                    <a:pt x="19055" y="27416"/>
                    <a:pt x="21062" y="28057"/>
                    <a:pt x="22470" y="29458"/>
                  </a:cubicBezTo>
                  <a:cubicBezTo>
                    <a:pt x="22808" y="29791"/>
                    <a:pt x="23099" y="30165"/>
                    <a:pt x="23366" y="30557"/>
                  </a:cubicBezTo>
                  <a:lnTo>
                    <a:pt x="25539" y="30557"/>
                  </a:lnTo>
                  <a:cubicBezTo>
                    <a:pt x="25201" y="29666"/>
                    <a:pt x="24910" y="28752"/>
                    <a:pt x="24578" y="27855"/>
                  </a:cubicBezTo>
                  <a:cubicBezTo>
                    <a:pt x="24132" y="26614"/>
                    <a:pt x="23622" y="25414"/>
                    <a:pt x="22856" y="24358"/>
                  </a:cubicBezTo>
                  <a:cubicBezTo>
                    <a:pt x="20694" y="21430"/>
                    <a:pt x="16941" y="20278"/>
                    <a:pt x="13723" y="18592"/>
                  </a:cubicBezTo>
                  <a:cubicBezTo>
                    <a:pt x="10433" y="16870"/>
                    <a:pt x="7536" y="14435"/>
                    <a:pt x="5261" y="11508"/>
                  </a:cubicBezTo>
                  <a:cubicBezTo>
                    <a:pt x="4970" y="11134"/>
                    <a:pt x="4691" y="10748"/>
                    <a:pt x="4484" y="10320"/>
                  </a:cubicBezTo>
                  <a:cubicBezTo>
                    <a:pt x="4389" y="10136"/>
                    <a:pt x="4311" y="9934"/>
                    <a:pt x="4252" y="9738"/>
                  </a:cubicBezTo>
                  <a:cubicBezTo>
                    <a:pt x="4009" y="8865"/>
                    <a:pt x="4163" y="7939"/>
                    <a:pt x="3973" y="7054"/>
                  </a:cubicBezTo>
                  <a:cubicBezTo>
                    <a:pt x="3724" y="5950"/>
                    <a:pt x="2762" y="5867"/>
                    <a:pt x="2102" y="5136"/>
                  </a:cubicBezTo>
                  <a:cubicBezTo>
                    <a:pt x="1491" y="4454"/>
                    <a:pt x="933" y="3385"/>
                    <a:pt x="725" y="2506"/>
                  </a:cubicBezTo>
                  <a:cubicBezTo>
                    <a:pt x="517" y="1621"/>
                    <a:pt x="475" y="75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 rot="10800000">
              <a:off x="8026292" y="-29896"/>
              <a:ext cx="1116940" cy="1351221"/>
            </a:xfrm>
            <a:custGeom>
              <a:avLst/>
              <a:gdLst/>
              <a:ahLst/>
              <a:cxnLst/>
              <a:rect l="l" t="t" r="r" b="b"/>
              <a:pathLst>
                <a:path w="26045" h="31508" extrusionOk="0">
                  <a:moveTo>
                    <a:pt x="0" y="1"/>
                  </a:moveTo>
                  <a:lnTo>
                    <a:pt x="0" y="8587"/>
                  </a:lnTo>
                  <a:cubicBezTo>
                    <a:pt x="404" y="9234"/>
                    <a:pt x="784" y="9894"/>
                    <a:pt x="1087" y="10582"/>
                  </a:cubicBezTo>
                  <a:cubicBezTo>
                    <a:pt x="1218" y="10903"/>
                    <a:pt x="1354" y="11230"/>
                    <a:pt x="1455" y="11568"/>
                  </a:cubicBezTo>
                  <a:cubicBezTo>
                    <a:pt x="1770" y="12572"/>
                    <a:pt x="1900" y="13629"/>
                    <a:pt x="2328" y="14585"/>
                  </a:cubicBezTo>
                  <a:cubicBezTo>
                    <a:pt x="2785" y="15647"/>
                    <a:pt x="3593" y="16514"/>
                    <a:pt x="4210" y="17506"/>
                  </a:cubicBezTo>
                  <a:cubicBezTo>
                    <a:pt x="5635" y="19804"/>
                    <a:pt x="5843" y="22904"/>
                    <a:pt x="4626" y="25249"/>
                  </a:cubicBezTo>
                  <a:cubicBezTo>
                    <a:pt x="4596" y="25303"/>
                    <a:pt x="4567" y="25362"/>
                    <a:pt x="4537" y="25415"/>
                  </a:cubicBezTo>
                  <a:cubicBezTo>
                    <a:pt x="4240" y="25979"/>
                    <a:pt x="3830" y="26496"/>
                    <a:pt x="3343" y="26953"/>
                  </a:cubicBezTo>
                  <a:cubicBezTo>
                    <a:pt x="2613" y="27618"/>
                    <a:pt x="1746" y="28105"/>
                    <a:pt x="980" y="28735"/>
                  </a:cubicBezTo>
                  <a:cubicBezTo>
                    <a:pt x="855" y="28830"/>
                    <a:pt x="737" y="28937"/>
                    <a:pt x="707" y="29085"/>
                  </a:cubicBezTo>
                  <a:cubicBezTo>
                    <a:pt x="695" y="29162"/>
                    <a:pt x="707" y="29228"/>
                    <a:pt x="737" y="29287"/>
                  </a:cubicBezTo>
                  <a:cubicBezTo>
                    <a:pt x="846" y="29518"/>
                    <a:pt x="1227" y="29626"/>
                    <a:pt x="1531" y="29626"/>
                  </a:cubicBezTo>
                  <a:cubicBezTo>
                    <a:pt x="1540" y="29626"/>
                    <a:pt x="1548" y="29626"/>
                    <a:pt x="1556" y="29625"/>
                  </a:cubicBezTo>
                  <a:cubicBezTo>
                    <a:pt x="6384" y="29523"/>
                    <a:pt x="11085" y="27528"/>
                    <a:pt x="15867" y="27528"/>
                  </a:cubicBezTo>
                  <a:cubicBezTo>
                    <a:pt x="16355" y="27528"/>
                    <a:pt x="16843" y="27549"/>
                    <a:pt x="17333" y="27595"/>
                  </a:cubicBezTo>
                  <a:cubicBezTo>
                    <a:pt x="19310" y="27785"/>
                    <a:pt x="21311" y="28426"/>
                    <a:pt x="22725" y="29821"/>
                  </a:cubicBezTo>
                  <a:cubicBezTo>
                    <a:pt x="23229" y="30320"/>
                    <a:pt x="23627" y="30902"/>
                    <a:pt x="23995" y="31508"/>
                  </a:cubicBezTo>
                  <a:lnTo>
                    <a:pt x="26044" y="31508"/>
                  </a:lnTo>
                  <a:cubicBezTo>
                    <a:pt x="25640" y="30552"/>
                    <a:pt x="25314" y="29548"/>
                    <a:pt x="24981" y="28586"/>
                  </a:cubicBezTo>
                  <a:cubicBezTo>
                    <a:pt x="24512" y="27221"/>
                    <a:pt x="23989" y="25890"/>
                    <a:pt x="23140" y="24738"/>
                  </a:cubicBezTo>
                  <a:cubicBezTo>
                    <a:pt x="20979" y="21805"/>
                    <a:pt x="17232" y="20665"/>
                    <a:pt x="14008" y="18973"/>
                  </a:cubicBezTo>
                  <a:cubicBezTo>
                    <a:pt x="10718" y="17245"/>
                    <a:pt x="7809" y="14816"/>
                    <a:pt x="5546" y="11889"/>
                  </a:cubicBezTo>
                  <a:cubicBezTo>
                    <a:pt x="5338" y="11622"/>
                    <a:pt x="5131" y="11342"/>
                    <a:pt x="4952" y="11046"/>
                  </a:cubicBezTo>
                  <a:cubicBezTo>
                    <a:pt x="4774" y="10749"/>
                    <a:pt x="4626" y="10446"/>
                    <a:pt x="4531" y="10113"/>
                  </a:cubicBezTo>
                  <a:cubicBezTo>
                    <a:pt x="4287" y="9246"/>
                    <a:pt x="4448" y="8314"/>
                    <a:pt x="4246" y="7435"/>
                  </a:cubicBezTo>
                  <a:cubicBezTo>
                    <a:pt x="4008" y="6337"/>
                    <a:pt x="3046" y="6248"/>
                    <a:pt x="2375" y="5511"/>
                  </a:cubicBezTo>
                  <a:cubicBezTo>
                    <a:pt x="1776" y="4829"/>
                    <a:pt x="1218" y="3760"/>
                    <a:pt x="1010" y="2887"/>
                  </a:cubicBezTo>
                  <a:cubicBezTo>
                    <a:pt x="766" y="1854"/>
                    <a:pt x="75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 rot="10800000">
              <a:off x="8930822" y="830034"/>
              <a:ext cx="212667" cy="491505"/>
            </a:xfrm>
            <a:custGeom>
              <a:avLst/>
              <a:gdLst/>
              <a:ahLst/>
              <a:cxnLst/>
              <a:rect l="l" t="t" r="r" b="b"/>
              <a:pathLst>
                <a:path w="4959" h="11461" extrusionOk="0">
                  <a:moveTo>
                    <a:pt x="0" y="0"/>
                  </a:moveTo>
                  <a:lnTo>
                    <a:pt x="0" y="8586"/>
                  </a:lnTo>
                  <a:cubicBezTo>
                    <a:pt x="404" y="9234"/>
                    <a:pt x="778" y="9893"/>
                    <a:pt x="1087" y="10581"/>
                  </a:cubicBezTo>
                  <a:cubicBezTo>
                    <a:pt x="1562" y="10908"/>
                    <a:pt x="2055" y="11175"/>
                    <a:pt x="2607" y="11342"/>
                  </a:cubicBezTo>
                  <a:cubicBezTo>
                    <a:pt x="2892" y="11419"/>
                    <a:pt x="3193" y="11460"/>
                    <a:pt x="3492" y="11460"/>
                  </a:cubicBezTo>
                  <a:cubicBezTo>
                    <a:pt x="3835" y="11460"/>
                    <a:pt x="4175" y="11406"/>
                    <a:pt x="4483" y="11288"/>
                  </a:cubicBezTo>
                  <a:cubicBezTo>
                    <a:pt x="4656" y="11223"/>
                    <a:pt x="4810" y="11140"/>
                    <a:pt x="4958" y="11033"/>
                  </a:cubicBezTo>
                  <a:cubicBezTo>
                    <a:pt x="4780" y="10736"/>
                    <a:pt x="4632" y="10433"/>
                    <a:pt x="4531" y="10112"/>
                  </a:cubicBezTo>
                  <a:cubicBezTo>
                    <a:pt x="4282" y="9245"/>
                    <a:pt x="4448" y="8313"/>
                    <a:pt x="4246" y="7434"/>
                  </a:cubicBezTo>
                  <a:cubicBezTo>
                    <a:pt x="4008" y="6336"/>
                    <a:pt x="3046" y="6247"/>
                    <a:pt x="2375" y="5510"/>
                  </a:cubicBezTo>
                  <a:cubicBezTo>
                    <a:pt x="1776" y="4828"/>
                    <a:pt x="1218" y="3759"/>
                    <a:pt x="1010" y="2886"/>
                  </a:cubicBezTo>
                  <a:cubicBezTo>
                    <a:pt x="766" y="1853"/>
                    <a:pt x="748" y="83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 rot="10800000">
              <a:off x="8026292" y="-29907"/>
              <a:ext cx="1087178" cy="265029"/>
            </a:xfrm>
            <a:custGeom>
              <a:avLst/>
              <a:gdLst/>
              <a:ahLst/>
              <a:cxnLst/>
              <a:rect l="l" t="t" r="r" b="b"/>
              <a:pathLst>
                <a:path w="25351" h="6180" extrusionOk="0">
                  <a:moveTo>
                    <a:pt x="13705" y="0"/>
                  </a:moveTo>
                  <a:cubicBezTo>
                    <a:pt x="11896" y="0"/>
                    <a:pt x="10117" y="493"/>
                    <a:pt x="8409" y="1097"/>
                  </a:cubicBezTo>
                  <a:cubicBezTo>
                    <a:pt x="7471" y="1424"/>
                    <a:pt x="6463" y="1786"/>
                    <a:pt x="5497" y="1786"/>
                  </a:cubicBezTo>
                  <a:cubicBezTo>
                    <a:pt x="5062" y="1786"/>
                    <a:pt x="4636" y="1713"/>
                    <a:pt x="4229" y="1530"/>
                  </a:cubicBezTo>
                  <a:cubicBezTo>
                    <a:pt x="4027" y="1453"/>
                    <a:pt x="3831" y="1328"/>
                    <a:pt x="3748" y="1138"/>
                  </a:cubicBezTo>
                  <a:cubicBezTo>
                    <a:pt x="3635" y="919"/>
                    <a:pt x="3712" y="657"/>
                    <a:pt x="3760" y="426"/>
                  </a:cubicBezTo>
                  <a:cubicBezTo>
                    <a:pt x="3783" y="343"/>
                    <a:pt x="3807" y="271"/>
                    <a:pt x="3819" y="188"/>
                  </a:cubicBezTo>
                  <a:cubicBezTo>
                    <a:pt x="3831" y="153"/>
                    <a:pt x="3837" y="123"/>
                    <a:pt x="3843" y="87"/>
                  </a:cubicBezTo>
                  <a:lnTo>
                    <a:pt x="3843" y="87"/>
                  </a:lnTo>
                  <a:cubicBezTo>
                    <a:pt x="3546" y="651"/>
                    <a:pt x="3136" y="1168"/>
                    <a:pt x="2649" y="1625"/>
                  </a:cubicBezTo>
                  <a:cubicBezTo>
                    <a:pt x="1919" y="2290"/>
                    <a:pt x="1052" y="2777"/>
                    <a:pt x="286" y="3407"/>
                  </a:cubicBezTo>
                  <a:cubicBezTo>
                    <a:pt x="161" y="3502"/>
                    <a:pt x="43" y="3609"/>
                    <a:pt x="13" y="3757"/>
                  </a:cubicBezTo>
                  <a:cubicBezTo>
                    <a:pt x="1" y="3834"/>
                    <a:pt x="13" y="3900"/>
                    <a:pt x="43" y="3959"/>
                  </a:cubicBezTo>
                  <a:cubicBezTo>
                    <a:pt x="152" y="4190"/>
                    <a:pt x="533" y="4298"/>
                    <a:pt x="837" y="4298"/>
                  </a:cubicBezTo>
                  <a:cubicBezTo>
                    <a:pt x="846" y="4298"/>
                    <a:pt x="854" y="4298"/>
                    <a:pt x="862" y="4297"/>
                  </a:cubicBezTo>
                  <a:cubicBezTo>
                    <a:pt x="5690" y="4195"/>
                    <a:pt x="10391" y="2200"/>
                    <a:pt x="15173" y="2200"/>
                  </a:cubicBezTo>
                  <a:cubicBezTo>
                    <a:pt x="15661" y="2200"/>
                    <a:pt x="16149" y="2221"/>
                    <a:pt x="16639" y="2267"/>
                  </a:cubicBezTo>
                  <a:cubicBezTo>
                    <a:pt x="18616" y="2457"/>
                    <a:pt x="20617" y="3098"/>
                    <a:pt x="22031" y="4493"/>
                  </a:cubicBezTo>
                  <a:cubicBezTo>
                    <a:pt x="22535" y="4992"/>
                    <a:pt x="22933" y="5574"/>
                    <a:pt x="23301" y="6180"/>
                  </a:cubicBezTo>
                  <a:lnTo>
                    <a:pt x="25350" y="6180"/>
                  </a:lnTo>
                  <a:cubicBezTo>
                    <a:pt x="24946" y="5224"/>
                    <a:pt x="24620" y="4220"/>
                    <a:pt x="24287" y="3246"/>
                  </a:cubicBezTo>
                  <a:cubicBezTo>
                    <a:pt x="24151" y="3330"/>
                    <a:pt x="24020" y="3419"/>
                    <a:pt x="23877" y="3484"/>
                  </a:cubicBezTo>
                  <a:cubicBezTo>
                    <a:pt x="23812" y="3525"/>
                    <a:pt x="23741" y="3543"/>
                    <a:pt x="23676" y="3567"/>
                  </a:cubicBezTo>
                  <a:cubicBezTo>
                    <a:pt x="23543" y="3610"/>
                    <a:pt x="23409" y="3629"/>
                    <a:pt x="23276" y="3629"/>
                  </a:cubicBezTo>
                  <a:cubicBezTo>
                    <a:pt x="22688" y="3629"/>
                    <a:pt x="22104" y="3259"/>
                    <a:pt x="21591" y="2920"/>
                  </a:cubicBezTo>
                  <a:cubicBezTo>
                    <a:pt x="19347" y="1423"/>
                    <a:pt x="16835" y="147"/>
                    <a:pt x="14145" y="10"/>
                  </a:cubicBezTo>
                  <a:cubicBezTo>
                    <a:pt x="13998" y="4"/>
                    <a:pt x="13851" y="0"/>
                    <a:pt x="13705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6952543" y="1775024"/>
            <a:ext cx="4938349" cy="3560477"/>
            <a:chOff x="-1395851" y="-3256227"/>
            <a:chExt cx="10990391" cy="7923912"/>
          </a:xfrm>
        </p:grpSpPr>
        <p:sp>
          <p:nvSpPr>
            <p:cNvPr id="1369" name="Google Shape;1369;p48"/>
            <p:cNvSpPr/>
            <p:nvPr/>
          </p:nvSpPr>
          <p:spPr>
            <a:xfrm>
              <a:off x="-116310" y="-1765900"/>
              <a:ext cx="1135744" cy="1382387"/>
            </a:xfrm>
            <a:custGeom>
              <a:avLst/>
              <a:gdLst/>
              <a:ahLst/>
              <a:cxnLst/>
              <a:rect l="l" t="t" r="r" b="b"/>
              <a:pathLst>
                <a:path w="27813" h="33853" extrusionOk="0">
                  <a:moveTo>
                    <a:pt x="23670" y="6509"/>
                  </a:moveTo>
                  <a:lnTo>
                    <a:pt x="16954" y="10104"/>
                  </a:lnTo>
                  <a:lnTo>
                    <a:pt x="10215" y="18606"/>
                  </a:lnTo>
                  <a:lnTo>
                    <a:pt x="3381" y="31091"/>
                  </a:lnTo>
                  <a:lnTo>
                    <a:pt x="1333" y="33853"/>
                  </a:lnTo>
                  <a:lnTo>
                    <a:pt x="0" y="32520"/>
                  </a:lnTo>
                  <a:lnTo>
                    <a:pt x="1000" y="21352"/>
                  </a:lnTo>
                  <a:lnTo>
                    <a:pt x="11954" y="9255"/>
                  </a:lnTo>
                  <a:lnTo>
                    <a:pt x="19621" y="0"/>
                  </a:lnTo>
                  <a:lnTo>
                    <a:pt x="26003" y="2762"/>
                  </a:lnTo>
                  <a:lnTo>
                    <a:pt x="27813" y="50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70" name="Google Shape;1370;p48"/>
            <p:cNvSpPr/>
            <p:nvPr/>
          </p:nvSpPr>
          <p:spPr>
            <a:xfrm>
              <a:off x="868396" y="-1641434"/>
              <a:ext cx="390913" cy="116706"/>
            </a:xfrm>
            <a:custGeom>
              <a:avLst/>
              <a:gdLst/>
              <a:ahLst/>
              <a:cxnLst/>
              <a:rect l="l" t="t" r="r" b="b"/>
              <a:pathLst>
                <a:path w="9573" h="2858" extrusionOk="0">
                  <a:moveTo>
                    <a:pt x="9573" y="2096"/>
                  </a:moveTo>
                  <a:lnTo>
                    <a:pt x="9430" y="1881"/>
                  </a:lnTo>
                  <a:lnTo>
                    <a:pt x="6263" y="262"/>
                  </a:lnTo>
                  <a:lnTo>
                    <a:pt x="1667" y="0"/>
                  </a:lnTo>
                  <a:lnTo>
                    <a:pt x="0" y="1024"/>
                  </a:lnTo>
                  <a:lnTo>
                    <a:pt x="1119" y="2858"/>
                  </a:lnTo>
                  <a:lnTo>
                    <a:pt x="7049" y="15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71" name="Google Shape;1371;p48"/>
            <p:cNvSpPr/>
            <p:nvPr/>
          </p:nvSpPr>
          <p:spPr>
            <a:xfrm>
              <a:off x="6688325" y="1821850"/>
              <a:ext cx="338750" cy="80375"/>
            </a:xfrm>
            <a:custGeom>
              <a:avLst/>
              <a:gdLst/>
              <a:ahLst/>
              <a:cxnLst/>
              <a:rect l="l" t="t" r="r" b="b"/>
              <a:pathLst>
                <a:path w="13550" h="3215" extrusionOk="0">
                  <a:moveTo>
                    <a:pt x="358" y="1572"/>
                  </a:moveTo>
                  <a:lnTo>
                    <a:pt x="6168" y="1667"/>
                  </a:lnTo>
                  <a:lnTo>
                    <a:pt x="10740" y="2358"/>
                  </a:lnTo>
                  <a:lnTo>
                    <a:pt x="13550" y="3215"/>
                  </a:lnTo>
                  <a:lnTo>
                    <a:pt x="10883" y="1619"/>
                  </a:lnTo>
                  <a:lnTo>
                    <a:pt x="6930" y="0"/>
                  </a:lnTo>
                  <a:lnTo>
                    <a:pt x="2286" y="334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72" name="Google Shape;1372;p48"/>
            <p:cNvSpPr/>
            <p:nvPr/>
          </p:nvSpPr>
          <p:spPr>
            <a:xfrm>
              <a:off x="-1395851" y="-3229034"/>
              <a:ext cx="1306144" cy="1973151"/>
            </a:xfrm>
            <a:custGeom>
              <a:avLst/>
              <a:gdLst/>
              <a:ahLst/>
              <a:cxnLst/>
              <a:rect l="l" t="t" r="r" b="b"/>
              <a:pathLst>
                <a:path w="13545" h="20462" extrusionOk="0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rgbClr val="10191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-1395851" y="-3229034"/>
              <a:ext cx="1306144" cy="1973151"/>
            </a:xfrm>
            <a:custGeom>
              <a:avLst/>
              <a:gdLst/>
              <a:ahLst/>
              <a:cxnLst/>
              <a:rect l="l" t="t" r="r" b="b"/>
              <a:pathLst>
                <a:path w="13545" h="20462" extrusionOk="0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-1337994" y="-3256227"/>
              <a:ext cx="1964086" cy="1984433"/>
            </a:xfrm>
            <a:custGeom>
              <a:avLst/>
              <a:gdLst/>
              <a:ahLst/>
              <a:cxnLst/>
              <a:rect l="l" t="t" r="r" b="b"/>
              <a:pathLst>
                <a:path w="20368" h="20579" extrusionOk="0">
                  <a:moveTo>
                    <a:pt x="9566" y="1"/>
                  </a:moveTo>
                  <a:cubicBezTo>
                    <a:pt x="7314" y="1"/>
                    <a:pt x="5111" y="928"/>
                    <a:pt x="3450" y="2800"/>
                  </a:cubicBezTo>
                  <a:cubicBezTo>
                    <a:pt x="0" y="6690"/>
                    <a:pt x="214" y="13198"/>
                    <a:pt x="3937" y="17336"/>
                  </a:cubicBezTo>
                  <a:cubicBezTo>
                    <a:pt x="5871" y="19490"/>
                    <a:pt x="8372" y="20579"/>
                    <a:pt x="10813" y="20579"/>
                  </a:cubicBezTo>
                  <a:cubicBezTo>
                    <a:pt x="13064" y="20579"/>
                    <a:pt x="15262" y="19653"/>
                    <a:pt x="16917" y="17782"/>
                  </a:cubicBezTo>
                  <a:cubicBezTo>
                    <a:pt x="20367" y="13892"/>
                    <a:pt x="20153" y="7384"/>
                    <a:pt x="16436" y="3246"/>
                  </a:cubicBezTo>
                  <a:cubicBezTo>
                    <a:pt x="14506" y="1090"/>
                    <a:pt x="12007" y="1"/>
                    <a:pt x="9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-455663" y="-1825021"/>
              <a:ext cx="1716165" cy="2185104"/>
            </a:xfrm>
            <a:custGeom>
              <a:avLst/>
              <a:gdLst/>
              <a:ahLst/>
              <a:cxnLst/>
              <a:rect l="l" t="t" r="r" b="b"/>
              <a:pathLst>
                <a:path w="17797" h="22660" extrusionOk="0">
                  <a:moveTo>
                    <a:pt x="17785" y="2731"/>
                  </a:moveTo>
                  <a:lnTo>
                    <a:pt x="17796" y="2738"/>
                  </a:lnTo>
                  <a:cubicBezTo>
                    <a:pt x="17793" y="2735"/>
                    <a:pt x="17789" y="2733"/>
                    <a:pt x="17785" y="2731"/>
                  </a:cubicBezTo>
                  <a:close/>
                  <a:moveTo>
                    <a:pt x="11781" y="0"/>
                  </a:moveTo>
                  <a:cubicBezTo>
                    <a:pt x="11746" y="0"/>
                    <a:pt x="11710" y="0"/>
                    <a:pt x="11668" y="6"/>
                  </a:cubicBezTo>
                  <a:cubicBezTo>
                    <a:pt x="11639" y="6"/>
                    <a:pt x="11609" y="6"/>
                    <a:pt x="11591" y="18"/>
                  </a:cubicBezTo>
                  <a:cubicBezTo>
                    <a:pt x="11550" y="18"/>
                    <a:pt x="11514" y="24"/>
                    <a:pt x="11478" y="24"/>
                  </a:cubicBezTo>
                  <a:cubicBezTo>
                    <a:pt x="11449" y="24"/>
                    <a:pt x="11419" y="30"/>
                    <a:pt x="11395" y="30"/>
                  </a:cubicBezTo>
                  <a:cubicBezTo>
                    <a:pt x="11360" y="36"/>
                    <a:pt x="11312" y="36"/>
                    <a:pt x="11277" y="48"/>
                  </a:cubicBezTo>
                  <a:cubicBezTo>
                    <a:pt x="11253" y="48"/>
                    <a:pt x="11235" y="54"/>
                    <a:pt x="11211" y="54"/>
                  </a:cubicBezTo>
                  <a:lnTo>
                    <a:pt x="11176" y="54"/>
                  </a:lnTo>
                  <a:cubicBezTo>
                    <a:pt x="11122" y="60"/>
                    <a:pt x="11069" y="66"/>
                    <a:pt x="11009" y="78"/>
                  </a:cubicBezTo>
                  <a:cubicBezTo>
                    <a:pt x="11003" y="78"/>
                    <a:pt x="10997" y="78"/>
                    <a:pt x="10980" y="84"/>
                  </a:cubicBezTo>
                  <a:cubicBezTo>
                    <a:pt x="10920" y="89"/>
                    <a:pt x="10861" y="107"/>
                    <a:pt x="10802" y="119"/>
                  </a:cubicBezTo>
                  <a:cubicBezTo>
                    <a:pt x="10796" y="119"/>
                    <a:pt x="10790" y="119"/>
                    <a:pt x="10778" y="125"/>
                  </a:cubicBezTo>
                  <a:cubicBezTo>
                    <a:pt x="10730" y="143"/>
                    <a:pt x="10677" y="149"/>
                    <a:pt x="10617" y="167"/>
                  </a:cubicBezTo>
                  <a:cubicBezTo>
                    <a:pt x="10612" y="167"/>
                    <a:pt x="10600" y="173"/>
                    <a:pt x="10588" y="173"/>
                  </a:cubicBezTo>
                  <a:lnTo>
                    <a:pt x="10410" y="214"/>
                  </a:lnTo>
                  <a:cubicBezTo>
                    <a:pt x="10404" y="214"/>
                    <a:pt x="10386" y="226"/>
                    <a:pt x="10380" y="226"/>
                  </a:cubicBezTo>
                  <a:cubicBezTo>
                    <a:pt x="10327" y="238"/>
                    <a:pt x="10273" y="256"/>
                    <a:pt x="10214" y="268"/>
                  </a:cubicBezTo>
                  <a:cubicBezTo>
                    <a:pt x="10208" y="268"/>
                    <a:pt x="10202" y="274"/>
                    <a:pt x="10184" y="274"/>
                  </a:cubicBezTo>
                  <a:cubicBezTo>
                    <a:pt x="10125" y="291"/>
                    <a:pt x="10065" y="315"/>
                    <a:pt x="10006" y="333"/>
                  </a:cubicBezTo>
                  <a:cubicBezTo>
                    <a:pt x="9994" y="345"/>
                    <a:pt x="9988" y="345"/>
                    <a:pt x="9970" y="351"/>
                  </a:cubicBezTo>
                  <a:cubicBezTo>
                    <a:pt x="9917" y="363"/>
                    <a:pt x="9869" y="386"/>
                    <a:pt x="9810" y="410"/>
                  </a:cubicBezTo>
                  <a:cubicBezTo>
                    <a:pt x="9798" y="410"/>
                    <a:pt x="9792" y="416"/>
                    <a:pt x="9780" y="416"/>
                  </a:cubicBezTo>
                  <a:lnTo>
                    <a:pt x="9602" y="481"/>
                  </a:lnTo>
                  <a:cubicBezTo>
                    <a:pt x="9584" y="493"/>
                    <a:pt x="9572" y="499"/>
                    <a:pt x="9555" y="499"/>
                  </a:cubicBezTo>
                  <a:cubicBezTo>
                    <a:pt x="9501" y="523"/>
                    <a:pt x="9454" y="541"/>
                    <a:pt x="9394" y="565"/>
                  </a:cubicBezTo>
                  <a:cubicBezTo>
                    <a:pt x="9382" y="570"/>
                    <a:pt x="9376" y="570"/>
                    <a:pt x="9365" y="582"/>
                  </a:cubicBezTo>
                  <a:cubicBezTo>
                    <a:pt x="9305" y="600"/>
                    <a:pt x="9246" y="630"/>
                    <a:pt x="9186" y="660"/>
                  </a:cubicBezTo>
                  <a:lnTo>
                    <a:pt x="9139" y="683"/>
                  </a:lnTo>
                  <a:cubicBezTo>
                    <a:pt x="9127" y="689"/>
                    <a:pt x="9103" y="701"/>
                    <a:pt x="9085" y="707"/>
                  </a:cubicBezTo>
                  <a:cubicBezTo>
                    <a:pt x="9068" y="713"/>
                    <a:pt x="9044" y="731"/>
                    <a:pt x="9014" y="743"/>
                  </a:cubicBezTo>
                  <a:lnTo>
                    <a:pt x="8925" y="790"/>
                  </a:lnTo>
                  <a:cubicBezTo>
                    <a:pt x="8890" y="808"/>
                    <a:pt x="8842" y="826"/>
                    <a:pt x="8806" y="850"/>
                  </a:cubicBezTo>
                  <a:cubicBezTo>
                    <a:pt x="8777" y="861"/>
                    <a:pt x="8753" y="879"/>
                    <a:pt x="8723" y="885"/>
                  </a:cubicBezTo>
                  <a:cubicBezTo>
                    <a:pt x="8682" y="909"/>
                    <a:pt x="8634" y="927"/>
                    <a:pt x="8593" y="956"/>
                  </a:cubicBezTo>
                  <a:cubicBezTo>
                    <a:pt x="8569" y="974"/>
                    <a:pt x="8545" y="980"/>
                    <a:pt x="8521" y="998"/>
                  </a:cubicBezTo>
                  <a:cubicBezTo>
                    <a:pt x="8456" y="1034"/>
                    <a:pt x="8391" y="1069"/>
                    <a:pt x="8314" y="1105"/>
                  </a:cubicBezTo>
                  <a:cubicBezTo>
                    <a:pt x="8248" y="1146"/>
                    <a:pt x="8183" y="1182"/>
                    <a:pt x="8118" y="1224"/>
                  </a:cubicBezTo>
                  <a:cubicBezTo>
                    <a:pt x="8094" y="1241"/>
                    <a:pt x="8070" y="1253"/>
                    <a:pt x="8046" y="1265"/>
                  </a:cubicBezTo>
                  <a:cubicBezTo>
                    <a:pt x="8005" y="1295"/>
                    <a:pt x="7957" y="1313"/>
                    <a:pt x="7916" y="1342"/>
                  </a:cubicBezTo>
                  <a:cubicBezTo>
                    <a:pt x="7892" y="1360"/>
                    <a:pt x="7862" y="1372"/>
                    <a:pt x="7839" y="1390"/>
                  </a:cubicBezTo>
                  <a:cubicBezTo>
                    <a:pt x="7797" y="1414"/>
                    <a:pt x="7761" y="1443"/>
                    <a:pt x="7714" y="1473"/>
                  </a:cubicBezTo>
                  <a:cubicBezTo>
                    <a:pt x="7684" y="1485"/>
                    <a:pt x="7660" y="1509"/>
                    <a:pt x="7631" y="1521"/>
                  </a:cubicBezTo>
                  <a:cubicBezTo>
                    <a:pt x="7595" y="1550"/>
                    <a:pt x="7553" y="1574"/>
                    <a:pt x="7512" y="1604"/>
                  </a:cubicBezTo>
                  <a:cubicBezTo>
                    <a:pt x="7494" y="1621"/>
                    <a:pt x="7464" y="1639"/>
                    <a:pt x="7441" y="1657"/>
                  </a:cubicBezTo>
                  <a:cubicBezTo>
                    <a:pt x="7393" y="1687"/>
                    <a:pt x="7352" y="1716"/>
                    <a:pt x="7316" y="1746"/>
                  </a:cubicBezTo>
                  <a:lnTo>
                    <a:pt x="7245" y="1788"/>
                  </a:lnTo>
                  <a:cubicBezTo>
                    <a:pt x="7185" y="1835"/>
                    <a:pt x="7120" y="1877"/>
                    <a:pt x="7061" y="1924"/>
                  </a:cubicBezTo>
                  <a:cubicBezTo>
                    <a:pt x="7049" y="1930"/>
                    <a:pt x="7037" y="1936"/>
                    <a:pt x="7025" y="1954"/>
                  </a:cubicBezTo>
                  <a:cubicBezTo>
                    <a:pt x="6972" y="1990"/>
                    <a:pt x="6930" y="2025"/>
                    <a:pt x="6877" y="2067"/>
                  </a:cubicBezTo>
                  <a:cubicBezTo>
                    <a:pt x="6871" y="2067"/>
                    <a:pt x="6871" y="2073"/>
                    <a:pt x="6859" y="2073"/>
                  </a:cubicBezTo>
                  <a:cubicBezTo>
                    <a:pt x="6782" y="2138"/>
                    <a:pt x="6698" y="2197"/>
                    <a:pt x="6615" y="2263"/>
                  </a:cubicBezTo>
                  <a:cubicBezTo>
                    <a:pt x="6603" y="2281"/>
                    <a:pt x="6580" y="2292"/>
                    <a:pt x="6562" y="2310"/>
                  </a:cubicBezTo>
                  <a:cubicBezTo>
                    <a:pt x="6497" y="2364"/>
                    <a:pt x="6437" y="2411"/>
                    <a:pt x="6372" y="2471"/>
                  </a:cubicBezTo>
                  <a:cubicBezTo>
                    <a:pt x="6348" y="2494"/>
                    <a:pt x="6324" y="2512"/>
                    <a:pt x="6307" y="2530"/>
                  </a:cubicBezTo>
                  <a:cubicBezTo>
                    <a:pt x="6235" y="2583"/>
                    <a:pt x="6176" y="2643"/>
                    <a:pt x="6111" y="2696"/>
                  </a:cubicBezTo>
                  <a:lnTo>
                    <a:pt x="6069" y="2738"/>
                  </a:lnTo>
                  <a:cubicBezTo>
                    <a:pt x="5986" y="2809"/>
                    <a:pt x="5909" y="2880"/>
                    <a:pt x="5831" y="2957"/>
                  </a:cubicBezTo>
                  <a:cubicBezTo>
                    <a:pt x="5814" y="2969"/>
                    <a:pt x="5802" y="2987"/>
                    <a:pt x="5778" y="2999"/>
                  </a:cubicBezTo>
                  <a:cubicBezTo>
                    <a:pt x="5719" y="3058"/>
                    <a:pt x="5653" y="3118"/>
                    <a:pt x="5594" y="3177"/>
                  </a:cubicBezTo>
                  <a:lnTo>
                    <a:pt x="5523" y="3243"/>
                  </a:lnTo>
                  <a:lnTo>
                    <a:pt x="5345" y="3421"/>
                  </a:lnTo>
                  <a:lnTo>
                    <a:pt x="5297" y="3474"/>
                  </a:lnTo>
                  <a:cubicBezTo>
                    <a:pt x="5220" y="3551"/>
                    <a:pt x="5149" y="3628"/>
                    <a:pt x="5071" y="3706"/>
                  </a:cubicBezTo>
                  <a:cubicBezTo>
                    <a:pt x="5060" y="3718"/>
                    <a:pt x="5042" y="3741"/>
                    <a:pt x="5018" y="3759"/>
                  </a:cubicBezTo>
                  <a:cubicBezTo>
                    <a:pt x="4959" y="3818"/>
                    <a:pt x="4899" y="3884"/>
                    <a:pt x="4840" y="3943"/>
                  </a:cubicBezTo>
                  <a:cubicBezTo>
                    <a:pt x="4822" y="3967"/>
                    <a:pt x="4798" y="3997"/>
                    <a:pt x="4775" y="4014"/>
                  </a:cubicBezTo>
                  <a:cubicBezTo>
                    <a:pt x="4715" y="4086"/>
                    <a:pt x="4662" y="4145"/>
                    <a:pt x="4602" y="4210"/>
                  </a:cubicBezTo>
                  <a:cubicBezTo>
                    <a:pt x="4590" y="4222"/>
                    <a:pt x="4573" y="4246"/>
                    <a:pt x="4555" y="4264"/>
                  </a:cubicBezTo>
                  <a:cubicBezTo>
                    <a:pt x="4478" y="4341"/>
                    <a:pt x="4412" y="4424"/>
                    <a:pt x="4335" y="4507"/>
                  </a:cubicBezTo>
                  <a:cubicBezTo>
                    <a:pt x="4323" y="4531"/>
                    <a:pt x="4305" y="4543"/>
                    <a:pt x="4294" y="4567"/>
                  </a:cubicBezTo>
                  <a:cubicBezTo>
                    <a:pt x="4240" y="4632"/>
                    <a:pt x="4181" y="4697"/>
                    <a:pt x="4127" y="4769"/>
                  </a:cubicBezTo>
                  <a:cubicBezTo>
                    <a:pt x="4109" y="4798"/>
                    <a:pt x="4086" y="4816"/>
                    <a:pt x="4062" y="4846"/>
                  </a:cubicBezTo>
                  <a:lnTo>
                    <a:pt x="3908" y="5048"/>
                  </a:lnTo>
                  <a:cubicBezTo>
                    <a:pt x="3890" y="5071"/>
                    <a:pt x="3878" y="5083"/>
                    <a:pt x="3860" y="5107"/>
                  </a:cubicBezTo>
                  <a:cubicBezTo>
                    <a:pt x="3795" y="5196"/>
                    <a:pt x="3729" y="5279"/>
                    <a:pt x="3664" y="5368"/>
                  </a:cubicBezTo>
                  <a:cubicBezTo>
                    <a:pt x="3646" y="5392"/>
                    <a:pt x="3634" y="5404"/>
                    <a:pt x="3617" y="5428"/>
                  </a:cubicBezTo>
                  <a:cubicBezTo>
                    <a:pt x="3563" y="5493"/>
                    <a:pt x="3516" y="5570"/>
                    <a:pt x="3462" y="5636"/>
                  </a:cubicBezTo>
                  <a:cubicBezTo>
                    <a:pt x="3439" y="5665"/>
                    <a:pt x="3427" y="5695"/>
                    <a:pt x="3403" y="5719"/>
                  </a:cubicBezTo>
                  <a:cubicBezTo>
                    <a:pt x="3349" y="5784"/>
                    <a:pt x="3308" y="5855"/>
                    <a:pt x="3254" y="5926"/>
                  </a:cubicBezTo>
                  <a:lnTo>
                    <a:pt x="3207" y="5992"/>
                  </a:lnTo>
                  <a:cubicBezTo>
                    <a:pt x="3148" y="6081"/>
                    <a:pt x="3082" y="6176"/>
                    <a:pt x="3023" y="6265"/>
                  </a:cubicBezTo>
                  <a:lnTo>
                    <a:pt x="2981" y="6330"/>
                  </a:lnTo>
                  <a:cubicBezTo>
                    <a:pt x="2934" y="6407"/>
                    <a:pt x="2880" y="6479"/>
                    <a:pt x="2839" y="6550"/>
                  </a:cubicBezTo>
                  <a:cubicBezTo>
                    <a:pt x="2815" y="6580"/>
                    <a:pt x="2803" y="6609"/>
                    <a:pt x="2779" y="6639"/>
                  </a:cubicBezTo>
                  <a:cubicBezTo>
                    <a:pt x="2732" y="6710"/>
                    <a:pt x="2690" y="6776"/>
                    <a:pt x="2643" y="6853"/>
                  </a:cubicBezTo>
                  <a:lnTo>
                    <a:pt x="2601" y="6918"/>
                  </a:lnTo>
                  <a:cubicBezTo>
                    <a:pt x="2542" y="7013"/>
                    <a:pt x="2488" y="7102"/>
                    <a:pt x="2429" y="7203"/>
                  </a:cubicBezTo>
                  <a:cubicBezTo>
                    <a:pt x="2417" y="7221"/>
                    <a:pt x="2405" y="7245"/>
                    <a:pt x="2393" y="7268"/>
                  </a:cubicBezTo>
                  <a:cubicBezTo>
                    <a:pt x="2346" y="7340"/>
                    <a:pt x="2304" y="7417"/>
                    <a:pt x="2257" y="7500"/>
                  </a:cubicBezTo>
                  <a:cubicBezTo>
                    <a:pt x="2245" y="7530"/>
                    <a:pt x="2221" y="7559"/>
                    <a:pt x="2209" y="7589"/>
                  </a:cubicBezTo>
                  <a:cubicBezTo>
                    <a:pt x="2162" y="7660"/>
                    <a:pt x="2126" y="7738"/>
                    <a:pt x="2079" y="7809"/>
                  </a:cubicBezTo>
                  <a:cubicBezTo>
                    <a:pt x="2067" y="7833"/>
                    <a:pt x="2049" y="7856"/>
                    <a:pt x="2043" y="7886"/>
                  </a:cubicBezTo>
                  <a:cubicBezTo>
                    <a:pt x="1990" y="7981"/>
                    <a:pt x="1942" y="8076"/>
                    <a:pt x="1889" y="8183"/>
                  </a:cubicBezTo>
                  <a:cubicBezTo>
                    <a:pt x="1883" y="8201"/>
                    <a:pt x="1865" y="8224"/>
                    <a:pt x="1859" y="8248"/>
                  </a:cubicBezTo>
                  <a:cubicBezTo>
                    <a:pt x="1823" y="8331"/>
                    <a:pt x="1776" y="8403"/>
                    <a:pt x="1740" y="8486"/>
                  </a:cubicBezTo>
                  <a:lnTo>
                    <a:pt x="1693" y="8575"/>
                  </a:lnTo>
                  <a:cubicBezTo>
                    <a:pt x="1657" y="8646"/>
                    <a:pt x="1622" y="8729"/>
                    <a:pt x="1586" y="8806"/>
                  </a:cubicBezTo>
                  <a:cubicBezTo>
                    <a:pt x="1568" y="8824"/>
                    <a:pt x="1562" y="8848"/>
                    <a:pt x="1544" y="8878"/>
                  </a:cubicBezTo>
                  <a:cubicBezTo>
                    <a:pt x="1503" y="8973"/>
                    <a:pt x="1455" y="9080"/>
                    <a:pt x="1414" y="9180"/>
                  </a:cubicBezTo>
                  <a:cubicBezTo>
                    <a:pt x="1408" y="9204"/>
                    <a:pt x="1396" y="9222"/>
                    <a:pt x="1384" y="9240"/>
                  </a:cubicBezTo>
                  <a:cubicBezTo>
                    <a:pt x="1348" y="9323"/>
                    <a:pt x="1307" y="9406"/>
                    <a:pt x="1277" y="9489"/>
                  </a:cubicBezTo>
                  <a:cubicBezTo>
                    <a:pt x="1265" y="9519"/>
                    <a:pt x="1259" y="9549"/>
                    <a:pt x="1241" y="9578"/>
                  </a:cubicBezTo>
                  <a:cubicBezTo>
                    <a:pt x="1212" y="9655"/>
                    <a:pt x="1176" y="9733"/>
                    <a:pt x="1146" y="9816"/>
                  </a:cubicBezTo>
                  <a:cubicBezTo>
                    <a:pt x="1141" y="9834"/>
                    <a:pt x="1123" y="9857"/>
                    <a:pt x="1117" y="9881"/>
                  </a:cubicBezTo>
                  <a:cubicBezTo>
                    <a:pt x="1081" y="9982"/>
                    <a:pt x="1034" y="10089"/>
                    <a:pt x="998" y="10184"/>
                  </a:cubicBezTo>
                  <a:cubicBezTo>
                    <a:pt x="992" y="10202"/>
                    <a:pt x="980" y="10220"/>
                    <a:pt x="974" y="10237"/>
                  </a:cubicBezTo>
                  <a:cubicBezTo>
                    <a:pt x="945" y="10321"/>
                    <a:pt x="915" y="10410"/>
                    <a:pt x="885" y="10487"/>
                  </a:cubicBezTo>
                  <a:cubicBezTo>
                    <a:pt x="879" y="10516"/>
                    <a:pt x="861" y="10546"/>
                    <a:pt x="856" y="10576"/>
                  </a:cubicBezTo>
                  <a:cubicBezTo>
                    <a:pt x="826" y="10659"/>
                    <a:pt x="796" y="10742"/>
                    <a:pt x="772" y="10825"/>
                  </a:cubicBezTo>
                  <a:lnTo>
                    <a:pt x="755" y="10891"/>
                  </a:lnTo>
                  <a:cubicBezTo>
                    <a:pt x="713" y="10992"/>
                    <a:pt x="683" y="11098"/>
                    <a:pt x="654" y="11199"/>
                  </a:cubicBezTo>
                  <a:cubicBezTo>
                    <a:pt x="648" y="11217"/>
                    <a:pt x="648" y="11229"/>
                    <a:pt x="642" y="11253"/>
                  </a:cubicBezTo>
                  <a:cubicBezTo>
                    <a:pt x="612" y="11342"/>
                    <a:pt x="588" y="11431"/>
                    <a:pt x="565" y="11514"/>
                  </a:cubicBezTo>
                  <a:cubicBezTo>
                    <a:pt x="559" y="11532"/>
                    <a:pt x="559" y="11544"/>
                    <a:pt x="553" y="11550"/>
                  </a:cubicBezTo>
                  <a:cubicBezTo>
                    <a:pt x="547" y="11568"/>
                    <a:pt x="547" y="11579"/>
                    <a:pt x="535" y="11597"/>
                  </a:cubicBezTo>
                  <a:lnTo>
                    <a:pt x="470" y="11841"/>
                  </a:lnTo>
                  <a:cubicBezTo>
                    <a:pt x="464" y="11864"/>
                    <a:pt x="458" y="11888"/>
                    <a:pt x="458" y="11906"/>
                  </a:cubicBezTo>
                  <a:cubicBezTo>
                    <a:pt x="428" y="12013"/>
                    <a:pt x="404" y="12114"/>
                    <a:pt x="380" y="12221"/>
                  </a:cubicBezTo>
                  <a:cubicBezTo>
                    <a:pt x="375" y="12233"/>
                    <a:pt x="375" y="12250"/>
                    <a:pt x="375" y="12262"/>
                  </a:cubicBezTo>
                  <a:cubicBezTo>
                    <a:pt x="351" y="12351"/>
                    <a:pt x="339" y="12434"/>
                    <a:pt x="315" y="12524"/>
                  </a:cubicBezTo>
                  <a:lnTo>
                    <a:pt x="291" y="12613"/>
                  </a:lnTo>
                  <a:cubicBezTo>
                    <a:pt x="280" y="12696"/>
                    <a:pt x="262" y="12767"/>
                    <a:pt x="250" y="12850"/>
                  </a:cubicBezTo>
                  <a:cubicBezTo>
                    <a:pt x="238" y="12874"/>
                    <a:pt x="238" y="12904"/>
                    <a:pt x="232" y="12927"/>
                  </a:cubicBezTo>
                  <a:cubicBezTo>
                    <a:pt x="208" y="13028"/>
                    <a:pt x="196" y="13135"/>
                    <a:pt x="179" y="13230"/>
                  </a:cubicBezTo>
                  <a:cubicBezTo>
                    <a:pt x="179" y="13242"/>
                    <a:pt x="173" y="13260"/>
                    <a:pt x="173" y="13272"/>
                  </a:cubicBezTo>
                  <a:cubicBezTo>
                    <a:pt x="161" y="13361"/>
                    <a:pt x="143" y="13444"/>
                    <a:pt x="137" y="13533"/>
                  </a:cubicBezTo>
                  <a:cubicBezTo>
                    <a:pt x="131" y="13563"/>
                    <a:pt x="131" y="13592"/>
                    <a:pt x="119" y="13622"/>
                  </a:cubicBezTo>
                  <a:cubicBezTo>
                    <a:pt x="113" y="13699"/>
                    <a:pt x="101" y="13776"/>
                    <a:pt x="90" y="13854"/>
                  </a:cubicBezTo>
                  <a:cubicBezTo>
                    <a:pt x="90" y="13877"/>
                    <a:pt x="84" y="13907"/>
                    <a:pt x="84" y="13925"/>
                  </a:cubicBezTo>
                  <a:cubicBezTo>
                    <a:pt x="72" y="14032"/>
                    <a:pt x="60" y="14127"/>
                    <a:pt x="54" y="14234"/>
                  </a:cubicBezTo>
                  <a:lnTo>
                    <a:pt x="54" y="14240"/>
                  </a:lnTo>
                  <a:cubicBezTo>
                    <a:pt x="54" y="14275"/>
                    <a:pt x="48" y="14305"/>
                    <a:pt x="48" y="14341"/>
                  </a:cubicBezTo>
                  <a:cubicBezTo>
                    <a:pt x="48" y="14388"/>
                    <a:pt x="42" y="14430"/>
                    <a:pt x="42" y="14477"/>
                  </a:cubicBezTo>
                  <a:cubicBezTo>
                    <a:pt x="42" y="14513"/>
                    <a:pt x="30" y="14548"/>
                    <a:pt x="30" y="14590"/>
                  </a:cubicBezTo>
                  <a:cubicBezTo>
                    <a:pt x="30" y="14631"/>
                    <a:pt x="24" y="14679"/>
                    <a:pt x="24" y="14721"/>
                  </a:cubicBezTo>
                  <a:cubicBezTo>
                    <a:pt x="24" y="14756"/>
                    <a:pt x="24" y="14804"/>
                    <a:pt x="18" y="14839"/>
                  </a:cubicBezTo>
                  <a:cubicBezTo>
                    <a:pt x="18" y="14887"/>
                    <a:pt x="18" y="14922"/>
                    <a:pt x="12" y="14964"/>
                  </a:cubicBezTo>
                  <a:cubicBezTo>
                    <a:pt x="12" y="15047"/>
                    <a:pt x="12" y="15130"/>
                    <a:pt x="0" y="15213"/>
                  </a:cubicBezTo>
                  <a:lnTo>
                    <a:pt x="0" y="15433"/>
                  </a:lnTo>
                  <a:lnTo>
                    <a:pt x="0" y="15510"/>
                  </a:lnTo>
                  <a:cubicBezTo>
                    <a:pt x="0" y="15558"/>
                    <a:pt x="0" y="15605"/>
                    <a:pt x="12" y="15659"/>
                  </a:cubicBezTo>
                  <a:lnTo>
                    <a:pt x="12" y="15736"/>
                  </a:lnTo>
                  <a:cubicBezTo>
                    <a:pt x="12" y="15783"/>
                    <a:pt x="18" y="15825"/>
                    <a:pt x="18" y="15873"/>
                  </a:cubicBezTo>
                  <a:cubicBezTo>
                    <a:pt x="18" y="15902"/>
                    <a:pt x="18" y="15926"/>
                    <a:pt x="24" y="15956"/>
                  </a:cubicBezTo>
                  <a:cubicBezTo>
                    <a:pt x="24" y="16003"/>
                    <a:pt x="30" y="16057"/>
                    <a:pt x="42" y="16110"/>
                  </a:cubicBezTo>
                  <a:cubicBezTo>
                    <a:pt x="42" y="16134"/>
                    <a:pt x="42" y="16146"/>
                    <a:pt x="48" y="16169"/>
                  </a:cubicBezTo>
                  <a:lnTo>
                    <a:pt x="72" y="16371"/>
                  </a:lnTo>
                  <a:cubicBezTo>
                    <a:pt x="72" y="16383"/>
                    <a:pt x="78" y="16401"/>
                    <a:pt x="78" y="16419"/>
                  </a:cubicBezTo>
                  <a:cubicBezTo>
                    <a:pt x="84" y="16472"/>
                    <a:pt x="90" y="16526"/>
                    <a:pt x="101" y="16567"/>
                  </a:cubicBezTo>
                  <a:cubicBezTo>
                    <a:pt x="101" y="16591"/>
                    <a:pt x="107" y="16615"/>
                    <a:pt x="107" y="16644"/>
                  </a:cubicBezTo>
                  <a:cubicBezTo>
                    <a:pt x="107" y="16668"/>
                    <a:pt x="113" y="16698"/>
                    <a:pt x="113" y="16716"/>
                  </a:cubicBezTo>
                  <a:cubicBezTo>
                    <a:pt x="113" y="16739"/>
                    <a:pt x="119" y="16757"/>
                    <a:pt x="119" y="16775"/>
                  </a:cubicBezTo>
                  <a:cubicBezTo>
                    <a:pt x="131" y="16799"/>
                    <a:pt x="131" y="16823"/>
                    <a:pt x="137" y="16846"/>
                  </a:cubicBezTo>
                  <a:lnTo>
                    <a:pt x="161" y="16977"/>
                  </a:lnTo>
                  <a:cubicBezTo>
                    <a:pt x="161" y="16995"/>
                    <a:pt x="167" y="17013"/>
                    <a:pt x="167" y="17030"/>
                  </a:cubicBezTo>
                  <a:cubicBezTo>
                    <a:pt x="179" y="17090"/>
                    <a:pt x="190" y="17155"/>
                    <a:pt x="202" y="17214"/>
                  </a:cubicBezTo>
                  <a:cubicBezTo>
                    <a:pt x="202" y="17232"/>
                    <a:pt x="208" y="17238"/>
                    <a:pt x="208" y="17250"/>
                  </a:cubicBezTo>
                  <a:cubicBezTo>
                    <a:pt x="226" y="17304"/>
                    <a:pt x="232" y="17351"/>
                    <a:pt x="250" y="17399"/>
                  </a:cubicBezTo>
                  <a:cubicBezTo>
                    <a:pt x="256" y="17422"/>
                    <a:pt x="256" y="17440"/>
                    <a:pt x="262" y="17458"/>
                  </a:cubicBezTo>
                  <a:cubicBezTo>
                    <a:pt x="268" y="17500"/>
                    <a:pt x="285" y="17541"/>
                    <a:pt x="291" y="17577"/>
                  </a:cubicBezTo>
                  <a:cubicBezTo>
                    <a:pt x="297" y="17600"/>
                    <a:pt x="309" y="17618"/>
                    <a:pt x="309" y="17636"/>
                  </a:cubicBezTo>
                  <a:cubicBezTo>
                    <a:pt x="321" y="17684"/>
                    <a:pt x="327" y="17725"/>
                    <a:pt x="345" y="17767"/>
                  </a:cubicBezTo>
                  <a:cubicBezTo>
                    <a:pt x="351" y="17779"/>
                    <a:pt x="351" y="17796"/>
                    <a:pt x="357" y="17808"/>
                  </a:cubicBezTo>
                  <a:cubicBezTo>
                    <a:pt x="375" y="17868"/>
                    <a:pt x="398" y="17921"/>
                    <a:pt x="410" y="17980"/>
                  </a:cubicBezTo>
                  <a:cubicBezTo>
                    <a:pt x="416" y="17992"/>
                    <a:pt x="416" y="18004"/>
                    <a:pt x="428" y="18016"/>
                  </a:cubicBezTo>
                  <a:lnTo>
                    <a:pt x="470" y="18153"/>
                  </a:lnTo>
                  <a:cubicBezTo>
                    <a:pt x="475" y="18165"/>
                    <a:pt x="487" y="18188"/>
                    <a:pt x="493" y="18200"/>
                  </a:cubicBezTo>
                  <a:lnTo>
                    <a:pt x="535" y="18313"/>
                  </a:lnTo>
                  <a:cubicBezTo>
                    <a:pt x="547" y="18331"/>
                    <a:pt x="553" y="18349"/>
                    <a:pt x="559" y="18366"/>
                  </a:cubicBezTo>
                  <a:cubicBezTo>
                    <a:pt x="576" y="18408"/>
                    <a:pt x="594" y="18450"/>
                    <a:pt x="612" y="18491"/>
                  </a:cubicBezTo>
                  <a:cubicBezTo>
                    <a:pt x="618" y="18497"/>
                    <a:pt x="618" y="18515"/>
                    <a:pt x="624" y="18521"/>
                  </a:cubicBezTo>
                  <a:cubicBezTo>
                    <a:pt x="648" y="18574"/>
                    <a:pt x="671" y="18628"/>
                    <a:pt x="701" y="18669"/>
                  </a:cubicBezTo>
                  <a:cubicBezTo>
                    <a:pt x="707" y="18675"/>
                    <a:pt x="713" y="18693"/>
                    <a:pt x="713" y="18699"/>
                  </a:cubicBezTo>
                  <a:cubicBezTo>
                    <a:pt x="737" y="18735"/>
                    <a:pt x="755" y="18776"/>
                    <a:pt x="772" y="18812"/>
                  </a:cubicBezTo>
                  <a:lnTo>
                    <a:pt x="796" y="18853"/>
                  </a:lnTo>
                  <a:cubicBezTo>
                    <a:pt x="814" y="18895"/>
                    <a:pt x="832" y="18925"/>
                    <a:pt x="856" y="18954"/>
                  </a:cubicBezTo>
                  <a:lnTo>
                    <a:pt x="879" y="18996"/>
                  </a:lnTo>
                  <a:lnTo>
                    <a:pt x="945" y="19109"/>
                  </a:lnTo>
                  <a:cubicBezTo>
                    <a:pt x="951" y="19115"/>
                    <a:pt x="951" y="19121"/>
                    <a:pt x="962" y="19132"/>
                  </a:cubicBezTo>
                  <a:lnTo>
                    <a:pt x="1051" y="19263"/>
                  </a:lnTo>
                  <a:cubicBezTo>
                    <a:pt x="1057" y="19269"/>
                    <a:pt x="1063" y="19287"/>
                    <a:pt x="1069" y="19293"/>
                  </a:cubicBezTo>
                  <a:cubicBezTo>
                    <a:pt x="1093" y="19322"/>
                    <a:pt x="1117" y="19358"/>
                    <a:pt x="1141" y="19388"/>
                  </a:cubicBezTo>
                  <a:cubicBezTo>
                    <a:pt x="1146" y="19406"/>
                    <a:pt x="1158" y="19417"/>
                    <a:pt x="1170" y="19429"/>
                  </a:cubicBezTo>
                  <a:lnTo>
                    <a:pt x="1236" y="19518"/>
                  </a:lnTo>
                  <a:cubicBezTo>
                    <a:pt x="1241" y="19530"/>
                    <a:pt x="1259" y="19536"/>
                    <a:pt x="1265" y="19554"/>
                  </a:cubicBezTo>
                  <a:cubicBezTo>
                    <a:pt x="1295" y="19590"/>
                    <a:pt x="1325" y="19619"/>
                    <a:pt x="1354" y="19655"/>
                  </a:cubicBezTo>
                  <a:lnTo>
                    <a:pt x="1366" y="19673"/>
                  </a:lnTo>
                  <a:cubicBezTo>
                    <a:pt x="1408" y="19708"/>
                    <a:pt x="1437" y="19744"/>
                    <a:pt x="1473" y="19786"/>
                  </a:cubicBezTo>
                  <a:cubicBezTo>
                    <a:pt x="1479" y="19792"/>
                    <a:pt x="1485" y="19803"/>
                    <a:pt x="1503" y="19815"/>
                  </a:cubicBezTo>
                  <a:cubicBezTo>
                    <a:pt x="1527" y="19845"/>
                    <a:pt x="1556" y="19863"/>
                    <a:pt x="1586" y="19893"/>
                  </a:cubicBezTo>
                  <a:lnTo>
                    <a:pt x="1622" y="19934"/>
                  </a:lnTo>
                  <a:lnTo>
                    <a:pt x="1693" y="20005"/>
                  </a:lnTo>
                  <a:lnTo>
                    <a:pt x="1722" y="20035"/>
                  </a:lnTo>
                  <a:cubicBezTo>
                    <a:pt x="1764" y="20065"/>
                    <a:pt x="1794" y="20094"/>
                    <a:pt x="1829" y="20124"/>
                  </a:cubicBezTo>
                  <a:lnTo>
                    <a:pt x="1835" y="20130"/>
                  </a:lnTo>
                  <a:cubicBezTo>
                    <a:pt x="1871" y="20160"/>
                    <a:pt x="1912" y="20189"/>
                    <a:pt x="1954" y="20219"/>
                  </a:cubicBezTo>
                  <a:cubicBezTo>
                    <a:pt x="1972" y="20231"/>
                    <a:pt x="1978" y="20237"/>
                    <a:pt x="1990" y="20243"/>
                  </a:cubicBezTo>
                  <a:cubicBezTo>
                    <a:pt x="2019" y="20267"/>
                    <a:pt x="2049" y="20290"/>
                    <a:pt x="2073" y="20302"/>
                  </a:cubicBezTo>
                  <a:cubicBezTo>
                    <a:pt x="2091" y="20308"/>
                    <a:pt x="2102" y="20326"/>
                    <a:pt x="2108" y="20332"/>
                  </a:cubicBezTo>
                  <a:cubicBezTo>
                    <a:pt x="2138" y="20356"/>
                    <a:pt x="2168" y="20368"/>
                    <a:pt x="2197" y="20391"/>
                  </a:cubicBezTo>
                  <a:cubicBezTo>
                    <a:pt x="2215" y="20397"/>
                    <a:pt x="2221" y="20409"/>
                    <a:pt x="2239" y="20415"/>
                  </a:cubicBezTo>
                  <a:cubicBezTo>
                    <a:pt x="2281" y="20445"/>
                    <a:pt x="2316" y="20468"/>
                    <a:pt x="2364" y="20486"/>
                  </a:cubicBezTo>
                  <a:lnTo>
                    <a:pt x="5507" y="22372"/>
                  </a:lnTo>
                  <a:lnTo>
                    <a:pt x="5446" y="22321"/>
                  </a:lnTo>
                  <a:cubicBezTo>
                    <a:pt x="5434" y="22315"/>
                    <a:pt x="5428" y="22315"/>
                    <a:pt x="5428" y="22309"/>
                  </a:cubicBezTo>
                  <a:cubicBezTo>
                    <a:pt x="5398" y="22280"/>
                    <a:pt x="5368" y="22256"/>
                    <a:pt x="5333" y="22226"/>
                  </a:cubicBezTo>
                  <a:cubicBezTo>
                    <a:pt x="5315" y="22208"/>
                    <a:pt x="5303" y="22202"/>
                    <a:pt x="5297" y="22190"/>
                  </a:cubicBezTo>
                  <a:lnTo>
                    <a:pt x="5226" y="22119"/>
                  </a:lnTo>
                  <a:lnTo>
                    <a:pt x="5190" y="22084"/>
                  </a:lnTo>
                  <a:cubicBezTo>
                    <a:pt x="5166" y="22060"/>
                    <a:pt x="5149" y="22042"/>
                    <a:pt x="5125" y="22012"/>
                  </a:cubicBezTo>
                  <a:lnTo>
                    <a:pt x="5089" y="21971"/>
                  </a:lnTo>
                  <a:cubicBezTo>
                    <a:pt x="5060" y="21935"/>
                    <a:pt x="5018" y="21900"/>
                    <a:pt x="4988" y="21864"/>
                  </a:cubicBezTo>
                  <a:cubicBezTo>
                    <a:pt x="4982" y="21852"/>
                    <a:pt x="4976" y="21846"/>
                    <a:pt x="4965" y="21834"/>
                  </a:cubicBezTo>
                  <a:cubicBezTo>
                    <a:pt x="4947" y="21805"/>
                    <a:pt x="4917" y="21775"/>
                    <a:pt x="4893" y="21745"/>
                  </a:cubicBezTo>
                  <a:cubicBezTo>
                    <a:pt x="4881" y="21727"/>
                    <a:pt x="4870" y="21715"/>
                    <a:pt x="4858" y="21698"/>
                  </a:cubicBezTo>
                  <a:cubicBezTo>
                    <a:pt x="4834" y="21674"/>
                    <a:pt x="4816" y="21644"/>
                    <a:pt x="4798" y="21615"/>
                  </a:cubicBezTo>
                  <a:cubicBezTo>
                    <a:pt x="4780" y="21603"/>
                    <a:pt x="4775" y="21585"/>
                    <a:pt x="4757" y="21573"/>
                  </a:cubicBezTo>
                  <a:cubicBezTo>
                    <a:pt x="4739" y="21543"/>
                    <a:pt x="4715" y="21514"/>
                    <a:pt x="4697" y="21484"/>
                  </a:cubicBezTo>
                  <a:cubicBezTo>
                    <a:pt x="4691" y="21466"/>
                    <a:pt x="4680" y="21454"/>
                    <a:pt x="4668" y="21442"/>
                  </a:cubicBezTo>
                  <a:cubicBezTo>
                    <a:pt x="4638" y="21401"/>
                    <a:pt x="4608" y="21365"/>
                    <a:pt x="4590" y="21318"/>
                  </a:cubicBezTo>
                  <a:cubicBezTo>
                    <a:pt x="4579" y="21306"/>
                    <a:pt x="4573" y="21294"/>
                    <a:pt x="4567" y="21282"/>
                  </a:cubicBezTo>
                  <a:cubicBezTo>
                    <a:pt x="4543" y="21252"/>
                    <a:pt x="4519" y="21217"/>
                    <a:pt x="4507" y="21175"/>
                  </a:cubicBezTo>
                  <a:cubicBezTo>
                    <a:pt x="4501" y="21163"/>
                    <a:pt x="4484" y="21139"/>
                    <a:pt x="4478" y="21128"/>
                  </a:cubicBezTo>
                  <a:cubicBezTo>
                    <a:pt x="4460" y="21098"/>
                    <a:pt x="4442" y="21068"/>
                    <a:pt x="4424" y="21039"/>
                  </a:cubicBezTo>
                  <a:cubicBezTo>
                    <a:pt x="4418" y="21021"/>
                    <a:pt x="4400" y="20997"/>
                    <a:pt x="4395" y="20985"/>
                  </a:cubicBezTo>
                  <a:cubicBezTo>
                    <a:pt x="4383" y="20949"/>
                    <a:pt x="4359" y="20920"/>
                    <a:pt x="4341" y="20878"/>
                  </a:cubicBezTo>
                  <a:lnTo>
                    <a:pt x="4323" y="20837"/>
                  </a:lnTo>
                  <a:cubicBezTo>
                    <a:pt x="4300" y="20783"/>
                    <a:pt x="4276" y="20742"/>
                    <a:pt x="4246" y="20688"/>
                  </a:cubicBezTo>
                  <a:cubicBezTo>
                    <a:pt x="4240" y="20670"/>
                    <a:pt x="4234" y="20659"/>
                    <a:pt x="4234" y="20653"/>
                  </a:cubicBezTo>
                  <a:cubicBezTo>
                    <a:pt x="4216" y="20611"/>
                    <a:pt x="4193" y="20575"/>
                    <a:pt x="4181" y="20540"/>
                  </a:cubicBezTo>
                  <a:cubicBezTo>
                    <a:pt x="4175" y="20522"/>
                    <a:pt x="4163" y="20504"/>
                    <a:pt x="4157" y="20480"/>
                  </a:cubicBezTo>
                  <a:cubicBezTo>
                    <a:pt x="4145" y="20445"/>
                    <a:pt x="4127" y="20403"/>
                    <a:pt x="4115" y="20373"/>
                  </a:cubicBezTo>
                  <a:cubicBezTo>
                    <a:pt x="4104" y="20356"/>
                    <a:pt x="4098" y="20338"/>
                    <a:pt x="4092" y="20314"/>
                  </a:cubicBezTo>
                  <a:cubicBezTo>
                    <a:pt x="4074" y="20273"/>
                    <a:pt x="4062" y="20237"/>
                    <a:pt x="4044" y="20189"/>
                  </a:cubicBezTo>
                  <a:cubicBezTo>
                    <a:pt x="4038" y="20178"/>
                    <a:pt x="4038" y="20166"/>
                    <a:pt x="4032" y="20154"/>
                  </a:cubicBezTo>
                  <a:cubicBezTo>
                    <a:pt x="4009" y="20100"/>
                    <a:pt x="3997" y="20041"/>
                    <a:pt x="3979" y="19982"/>
                  </a:cubicBezTo>
                  <a:cubicBezTo>
                    <a:pt x="3973" y="19970"/>
                    <a:pt x="3973" y="19952"/>
                    <a:pt x="3967" y="19940"/>
                  </a:cubicBezTo>
                  <a:cubicBezTo>
                    <a:pt x="3949" y="19893"/>
                    <a:pt x="3943" y="19857"/>
                    <a:pt x="3925" y="19809"/>
                  </a:cubicBezTo>
                  <a:cubicBezTo>
                    <a:pt x="3919" y="19792"/>
                    <a:pt x="3914" y="19774"/>
                    <a:pt x="3914" y="19750"/>
                  </a:cubicBezTo>
                  <a:cubicBezTo>
                    <a:pt x="3902" y="19714"/>
                    <a:pt x="3890" y="19673"/>
                    <a:pt x="3884" y="19625"/>
                  </a:cubicBezTo>
                  <a:cubicBezTo>
                    <a:pt x="3878" y="19602"/>
                    <a:pt x="3878" y="19590"/>
                    <a:pt x="3872" y="19566"/>
                  </a:cubicBezTo>
                  <a:cubicBezTo>
                    <a:pt x="3854" y="19512"/>
                    <a:pt x="3848" y="19465"/>
                    <a:pt x="3830" y="19412"/>
                  </a:cubicBezTo>
                  <a:cubicBezTo>
                    <a:pt x="3830" y="19406"/>
                    <a:pt x="3824" y="19388"/>
                    <a:pt x="3824" y="19382"/>
                  </a:cubicBezTo>
                  <a:cubicBezTo>
                    <a:pt x="3813" y="19322"/>
                    <a:pt x="3795" y="19257"/>
                    <a:pt x="3789" y="19198"/>
                  </a:cubicBezTo>
                  <a:cubicBezTo>
                    <a:pt x="3789" y="19180"/>
                    <a:pt x="3783" y="19168"/>
                    <a:pt x="3783" y="19144"/>
                  </a:cubicBezTo>
                  <a:cubicBezTo>
                    <a:pt x="3771" y="19097"/>
                    <a:pt x="3765" y="19049"/>
                    <a:pt x="3759" y="19002"/>
                  </a:cubicBezTo>
                  <a:cubicBezTo>
                    <a:pt x="3759" y="18978"/>
                    <a:pt x="3753" y="18960"/>
                    <a:pt x="3753" y="18942"/>
                  </a:cubicBezTo>
                  <a:lnTo>
                    <a:pt x="3729" y="18812"/>
                  </a:lnTo>
                  <a:cubicBezTo>
                    <a:pt x="3729" y="18788"/>
                    <a:pt x="3724" y="18764"/>
                    <a:pt x="3724" y="18741"/>
                  </a:cubicBezTo>
                  <a:lnTo>
                    <a:pt x="3700" y="18586"/>
                  </a:lnTo>
                  <a:cubicBezTo>
                    <a:pt x="3700" y="18574"/>
                    <a:pt x="3694" y="18556"/>
                    <a:pt x="3694" y="18545"/>
                  </a:cubicBezTo>
                  <a:cubicBezTo>
                    <a:pt x="3682" y="18473"/>
                    <a:pt x="3676" y="18408"/>
                    <a:pt x="3670" y="18337"/>
                  </a:cubicBezTo>
                  <a:cubicBezTo>
                    <a:pt x="3670" y="18319"/>
                    <a:pt x="3670" y="18295"/>
                    <a:pt x="3658" y="18283"/>
                  </a:cubicBezTo>
                  <a:cubicBezTo>
                    <a:pt x="3652" y="18230"/>
                    <a:pt x="3652" y="18176"/>
                    <a:pt x="3646" y="18129"/>
                  </a:cubicBezTo>
                  <a:cubicBezTo>
                    <a:pt x="3646" y="18105"/>
                    <a:pt x="3646" y="18075"/>
                    <a:pt x="3640" y="18052"/>
                  </a:cubicBezTo>
                  <a:cubicBezTo>
                    <a:pt x="3640" y="18010"/>
                    <a:pt x="3634" y="17957"/>
                    <a:pt x="3634" y="17909"/>
                  </a:cubicBezTo>
                  <a:lnTo>
                    <a:pt x="3634" y="17838"/>
                  </a:lnTo>
                  <a:cubicBezTo>
                    <a:pt x="3634" y="17785"/>
                    <a:pt x="3634" y="17731"/>
                    <a:pt x="3623" y="17684"/>
                  </a:cubicBezTo>
                  <a:lnTo>
                    <a:pt x="3623" y="17612"/>
                  </a:lnTo>
                  <a:lnTo>
                    <a:pt x="3623" y="17393"/>
                  </a:lnTo>
                  <a:cubicBezTo>
                    <a:pt x="3623" y="17310"/>
                    <a:pt x="3623" y="17226"/>
                    <a:pt x="3634" y="17149"/>
                  </a:cubicBezTo>
                  <a:lnTo>
                    <a:pt x="3634" y="17137"/>
                  </a:lnTo>
                  <a:cubicBezTo>
                    <a:pt x="3634" y="17060"/>
                    <a:pt x="3640" y="16983"/>
                    <a:pt x="3640" y="16900"/>
                  </a:cubicBezTo>
                  <a:lnTo>
                    <a:pt x="3640" y="16864"/>
                  </a:lnTo>
                  <a:cubicBezTo>
                    <a:pt x="3640" y="16799"/>
                    <a:pt x="3646" y="16722"/>
                    <a:pt x="3652" y="16656"/>
                  </a:cubicBezTo>
                  <a:cubicBezTo>
                    <a:pt x="3652" y="16639"/>
                    <a:pt x="3652" y="16621"/>
                    <a:pt x="3658" y="16597"/>
                  </a:cubicBezTo>
                  <a:cubicBezTo>
                    <a:pt x="3670" y="16538"/>
                    <a:pt x="3670" y="16472"/>
                    <a:pt x="3676" y="16413"/>
                  </a:cubicBezTo>
                  <a:cubicBezTo>
                    <a:pt x="3682" y="16318"/>
                    <a:pt x="3688" y="16217"/>
                    <a:pt x="3706" y="16122"/>
                  </a:cubicBezTo>
                  <a:cubicBezTo>
                    <a:pt x="3706" y="16092"/>
                    <a:pt x="3712" y="16063"/>
                    <a:pt x="3718" y="16027"/>
                  </a:cubicBezTo>
                  <a:cubicBezTo>
                    <a:pt x="3729" y="15962"/>
                    <a:pt x="3735" y="15884"/>
                    <a:pt x="3747" y="15819"/>
                  </a:cubicBezTo>
                  <a:cubicBezTo>
                    <a:pt x="3759" y="15783"/>
                    <a:pt x="3759" y="15754"/>
                    <a:pt x="3765" y="15718"/>
                  </a:cubicBezTo>
                  <a:cubicBezTo>
                    <a:pt x="3777" y="15635"/>
                    <a:pt x="3789" y="15558"/>
                    <a:pt x="3801" y="15481"/>
                  </a:cubicBezTo>
                  <a:cubicBezTo>
                    <a:pt x="3801" y="15457"/>
                    <a:pt x="3807" y="15433"/>
                    <a:pt x="3807" y="15409"/>
                  </a:cubicBezTo>
                  <a:cubicBezTo>
                    <a:pt x="3824" y="15314"/>
                    <a:pt x="3848" y="15213"/>
                    <a:pt x="3860" y="15112"/>
                  </a:cubicBezTo>
                  <a:cubicBezTo>
                    <a:pt x="3866" y="15083"/>
                    <a:pt x="3878" y="15053"/>
                    <a:pt x="3878" y="15023"/>
                  </a:cubicBezTo>
                  <a:lnTo>
                    <a:pt x="3919" y="14804"/>
                  </a:lnTo>
                  <a:cubicBezTo>
                    <a:pt x="3925" y="14768"/>
                    <a:pt x="3937" y="14738"/>
                    <a:pt x="3943" y="14697"/>
                  </a:cubicBezTo>
                  <a:cubicBezTo>
                    <a:pt x="3955" y="14620"/>
                    <a:pt x="3979" y="14536"/>
                    <a:pt x="3997" y="14459"/>
                  </a:cubicBezTo>
                  <a:cubicBezTo>
                    <a:pt x="4003" y="14441"/>
                    <a:pt x="4003" y="14418"/>
                    <a:pt x="4009" y="14394"/>
                  </a:cubicBezTo>
                  <a:cubicBezTo>
                    <a:pt x="4032" y="14293"/>
                    <a:pt x="4062" y="14192"/>
                    <a:pt x="4086" y="14091"/>
                  </a:cubicBezTo>
                  <a:cubicBezTo>
                    <a:pt x="4092" y="14061"/>
                    <a:pt x="4098" y="14038"/>
                    <a:pt x="4104" y="14008"/>
                  </a:cubicBezTo>
                  <a:cubicBezTo>
                    <a:pt x="4127" y="13937"/>
                    <a:pt x="4151" y="13854"/>
                    <a:pt x="4175" y="13776"/>
                  </a:cubicBezTo>
                  <a:cubicBezTo>
                    <a:pt x="4181" y="13747"/>
                    <a:pt x="4187" y="13711"/>
                    <a:pt x="4205" y="13681"/>
                  </a:cubicBezTo>
                  <a:cubicBezTo>
                    <a:pt x="4222" y="13598"/>
                    <a:pt x="4252" y="13521"/>
                    <a:pt x="4276" y="13432"/>
                  </a:cubicBezTo>
                  <a:cubicBezTo>
                    <a:pt x="4282" y="13408"/>
                    <a:pt x="4294" y="13390"/>
                    <a:pt x="4294" y="13373"/>
                  </a:cubicBezTo>
                  <a:cubicBezTo>
                    <a:pt x="4323" y="13266"/>
                    <a:pt x="4359" y="13165"/>
                    <a:pt x="4389" y="13064"/>
                  </a:cubicBezTo>
                  <a:cubicBezTo>
                    <a:pt x="4395" y="13046"/>
                    <a:pt x="4400" y="13016"/>
                    <a:pt x="4412" y="12993"/>
                  </a:cubicBezTo>
                  <a:cubicBezTo>
                    <a:pt x="4442" y="12909"/>
                    <a:pt x="4460" y="12826"/>
                    <a:pt x="4490" y="12755"/>
                  </a:cubicBezTo>
                  <a:cubicBezTo>
                    <a:pt x="4501" y="12725"/>
                    <a:pt x="4513" y="12696"/>
                    <a:pt x="4519" y="12666"/>
                  </a:cubicBezTo>
                  <a:cubicBezTo>
                    <a:pt x="4549" y="12583"/>
                    <a:pt x="4579" y="12494"/>
                    <a:pt x="4608" y="12411"/>
                  </a:cubicBezTo>
                  <a:cubicBezTo>
                    <a:pt x="4620" y="12393"/>
                    <a:pt x="4626" y="12375"/>
                    <a:pt x="4632" y="12351"/>
                  </a:cubicBezTo>
                  <a:cubicBezTo>
                    <a:pt x="4668" y="12250"/>
                    <a:pt x="4715" y="12143"/>
                    <a:pt x="4751" y="12048"/>
                  </a:cubicBezTo>
                  <a:cubicBezTo>
                    <a:pt x="4757" y="12025"/>
                    <a:pt x="4769" y="12007"/>
                    <a:pt x="4780" y="11983"/>
                  </a:cubicBezTo>
                  <a:cubicBezTo>
                    <a:pt x="4810" y="11900"/>
                    <a:pt x="4846" y="11817"/>
                    <a:pt x="4875" y="11740"/>
                  </a:cubicBezTo>
                  <a:cubicBezTo>
                    <a:pt x="4893" y="11710"/>
                    <a:pt x="4899" y="11680"/>
                    <a:pt x="4917" y="11651"/>
                  </a:cubicBezTo>
                  <a:cubicBezTo>
                    <a:pt x="4953" y="11568"/>
                    <a:pt x="4988" y="11478"/>
                    <a:pt x="5024" y="11395"/>
                  </a:cubicBezTo>
                  <a:cubicBezTo>
                    <a:pt x="5036" y="11383"/>
                    <a:pt x="5042" y="11360"/>
                    <a:pt x="5048" y="11342"/>
                  </a:cubicBezTo>
                  <a:cubicBezTo>
                    <a:pt x="5095" y="11241"/>
                    <a:pt x="5137" y="11146"/>
                    <a:pt x="5190" y="11039"/>
                  </a:cubicBezTo>
                  <a:cubicBezTo>
                    <a:pt x="5196" y="11015"/>
                    <a:pt x="5214" y="10997"/>
                    <a:pt x="5220" y="10980"/>
                  </a:cubicBezTo>
                  <a:cubicBezTo>
                    <a:pt x="5256" y="10897"/>
                    <a:pt x="5291" y="10819"/>
                    <a:pt x="5339" y="10736"/>
                  </a:cubicBezTo>
                  <a:cubicBezTo>
                    <a:pt x="5351" y="10707"/>
                    <a:pt x="5368" y="10683"/>
                    <a:pt x="5374" y="10653"/>
                  </a:cubicBezTo>
                  <a:cubicBezTo>
                    <a:pt x="5422" y="10570"/>
                    <a:pt x="5457" y="10481"/>
                    <a:pt x="5499" y="10404"/>
                  </a:cubicBezTo>
                  <a:cubicBezTo>
                    <a:pt x="5511" y="10386"/>
                    <a:pt x="5517" y="10374"/>
                    <a:pt x="5523" y="10350"/>
                  </a:cubicBezTo>
                  <a:cubicBezTo>
                    <a:pt x="5576" y="10243"/>
                    <a:pt x="5630" y="10148"/>
                    <a:pt x="5677" y="10053"/>
                  </a:cubicBezTo>
                  <a:cubicBezTo>
                    <a:pt x="5689" y="10030"/>
                    <a:pt x="5701" y="10018"/>
                    <a:pt x="5707" y="9994"/>
                  </a:cubicBezTo>
                  <a:cubicBezTo>
                    <a:pt x="5754" y="9911"/>
                    <a:pt x="5796" y="9828"/>
                    <a:pt x="5843" y="9756"/>
                  </a:cubicBezTo>
                  <a:cubicBezTo>
                    <a:pt x="5855" y="9727"/>
                    <a:pt x="5873" y="9703"/>
                    <a:pt x="5885" y="9673"/>
                  </a:cubicBezTo>
                  <a:cubicBezTo>
                    <a:pt x="5932" y="9590"/>
                    <a:pt x="5986" y="9513"/>
                    <a:pt x="6027" y="9430"/>
                  </a:cubicBezTo>
                  <a:cubicBezTo>
                    <a:pt x="6033" y="9412"/>
                    <a:pt x="6045" y="9400"/>
                    <a:pt x="6057" y="9382"/>
                  </a:cubicBezTo>
                  <a:lnTo>
                    <a:pt x="6235" y="9097"/>
                  </a:lnTo>
                  <a:cubicBezTo>
                    <a:pt x="6247" y="9080"/>
                    <a:pt x="6259" y="9056"/>
                    <a:pt x="6265" y="9044"/>
                  </a:cubicBezTo>
                  <a:cubicBezTo>
                    <a:pt x="6318" y="8961"/>
                    <a:pt x="6366" y="8889"/>
                    <a:pt x="6413" y="8806"/>
                  </a:cubicBezTo>
                  <a:cubicBezTo>
                    <a:pt x="6431" y="8783"/>
                    <a:pt x="6443" y="8753"/>
                    <a:pt x="6467" y="8729"/>
                  </a:cubicBezTo>
                  <a:cubicBezTo>
                    <a:pt x="6520" y="8646"/>
                    <a:pt x="6574" y="8575"/>
                    <a:pt x="6621" y="8492"/>
                  </a:cubicBezTo>
                  <a:cubicBezTo>
                    <a:pt x="6627" y="8480"/>
                    <a:pt x="6645" y="8462"/>
                    <a:pt x="6651" y="8450"/>
                  </a:cubicBezTo>
                  <a:cubicBezTo>
                    <a:pt x="6710" y="8349"/>
                    <a:pt x="6776" y="8260"/>
                    <a:pt x="6847" y="8165"/>
                  </a:cubicBezTo>
                  <a:cubicBezTo>
                    <a:pt x="6859" y="8153"/>
                    <a:pt x="6871" y="8135"/>
                    <a:pt x="6883" y="8112"/>
                  </a:cubicBezTo>
                  <a:cubicBezTo>
                    <a:pt x="6936" y="8040"/>
                    <a:pt x="6989" y="7963"/>
                    <a:pt x="7043" y="7886"/>
                  </a:cubicBezTo>
                  <a:cubicBezTo>
                    <a:pt x="7061" y="7862"/>
                    <a:pt x="7084" y="7833"/>
                    <a:pt x="7096" y="7809"/>
                  </a:cubicBezTo>
                  <a:cubicBezTo>
                    <a:pt x="7150" y="7738"/>
                    <a:pt x="7209" y="7654"/>
                    <a:pt x="7263" y="7577"/>
                  </a:cubicBezTo>
                  <a:cubicBezTo>
                    <a:pt x="7268" y="7565"/>
                    <a:pt x="7280" y="7548"/>
                    <a:pt x="7292" y="7536"/>
                  </a:cubicBezTo>
                  <a:cubicBezTo>
                    <a:pt x="7358" y="7447"/>
                    <a:pt x="7423" y="7358"/>
                    <a:pt x="7500" y="7268"/>
                  </a:cubicBezTo>
                  <a:cubicBezTo>
                    <a:pt x="7512" y="7251"/>
                    <a:pt x="7518" y="7239"/>
                    <a:pt x="7536" y="7221"/>
                  </a:cubicBezTo>
                  <a:cubicBezTo>
                    <a:pt x="7595" y="7150"/>
                    <a:pt x="7649" y="7072"/>
                    <a:pt x="7708" y="7007"/>
                  </a:cubicBezTo>
                  <a:cubicBezTo>
                    <a:pt x="7732" y="6983"/>
                    <a:pt x="7744" y="6966"/>
                    <a:pt x="7767" y="6942"/>
                  </a:cubicBezTo>
                  <a:cubicBezTo>
                    <a:pt x="7827" y="6865"/>
                    <a:pt x="7886" y="6799"/>
                    <a:pt x="7945" y="6728"/>
                  </a:cubicBezTo>
                  <a:cubicBezTo>
                    <a:pt x="7957" y="6710"/>
                    <a:pt x="7969" y="6698"/>
                    <a:pt x="7981" y="6681"/>
                  </a:cubicBezTo>
                  <a:cubicBezTo>
                    <a:pt x="8058" y="6597"/>
                    <a:pt x="8124" y="6508"/>
                    <a:pt x="8195" y="6431"/>
                  </a:cubicBezTo>
                  <a:cubicBezTo>
                    <a:pt x="8213" y="6413"/>
                    <a:pt x="8219" y="6402"/>
                    <a:pt x="8236" y="6384"/>
                  </a:cubicBezTo>
                  <a:lnTo>
                    <a:pt x="8414" y="6182"/>
                  </a:lnTo>
                  <a:cubicBezTo>
                    <a:pt x="8432" y="6164"/>
                    <a:pt x="8450" y="6140"/>
                    <a:pt x="8474" y="6116"/>
                  </a:cubicBezTo>
                  <a:cubicBezTo>
                    <a:pt x="8533" y="6051"/>
                    <a:pt x="8593" y="5986"/>
                    <a:pt x="8658" y="5915"/>
                  </a:cubicBezTo>
                  <a:cubicBezTo>
                    <a:pt x="8670" y="5903"/>
                    <a:pt x="8688" y="5885"/>
                    <a:pt x="8694" y="5873"/>
                  </a:cubicBezTo>
                  <a:cubicBezTo>
                    <a:pt x="8771" y="5790"/>
                    <a:pt x="8842" y="5719"/>
                    <a:pt x="8925" y="5636"/>
                  </a:cubicBezTo>
                  <a:lnTo>
                    <a:pt x="8967" y="5588"/>
                  </a:lnTo>
                  <a:cubicBezTo>
                    <a:pt x="9026" y="5523"/>
                    <a:pt x="9097" y="5463"/>
                    <a:pt x="9163" y="5404"/>
                  </a:cubicBezTo>
                  <a:cubicBezTo>
                    <a:pt x="9186" y="5380"/>
                    <a:pt x="9204" y="5362"/>
                    <a:pt x="9228" y="5345"/>
                  </a:cubicBezTo>
                  <a:cubicBezTo>
                    <a:pt x="9293" y="5285"/>
                    <a:pt x="9353" y="5226"/>
                    <a:pt x="9424" y="5166"/>
                  </a:cubicBezTo>
                  <a:lnTo>
                    <a:pt x="9466" y="5125"/>
                  </a:lnTo>
                  <a:cubicBezTo>
                    <a:pt x="9549" y="5048"/>
                    <a:pt x="9620" y="4982"/>
                    <a:pt x="9703" y="4905"/>
                  </a:cubicBezTo>
                  <a:cubicBezTo>
                    <a:pt x="9715" y="4893"/>
                    <a:pt x="9733" y="4887"/>
                    <a:pt x="9745" y="4870"/>
                  </a:cubicBezTo>
                  <a:cubicBezTo>
                    <a:pt x="9816" y="4810"/>
                    <a:pt x="9881" y="4757"/>
                    <a:pt x="9941" y="4697"/>
                  </a:cubicBezTo>
                  <a:cubicBezTo>
                    <a:pt x="9964" y="4679"/>
                    <a:pt x="9982" y="4662"/>
                    <a:pt x="10006" y="4638"/>
                  </a:cubicBezTo>
                  <a:cubicBezTo>
                    <a:pt x="10077" y="4590"/>
                    <a:pt x="10131" y="4531"/>
                    <a:pt x="10202" y="4478"/>
                  </a:cubicBezTo>
                  <a:cubicBezTo>
                    <a:pt x="10214" y="4460"/>
                    <a:pt x="10232" y="4448"/>
                    <a:pt x="10249" y="4442"/>
                  </a:cubicBezTo>
                  <a:cubicBezTo>
                    <a:pt x="10332" y="4371"/>
                    <a:pt x="10416" y="4311"/>
                    <a:pt x="10499" y="4246"/>
                  </a:cubicBezTo>
                  <a:cubicBezTo>
                    <a:pt x="10546" y="4210"/>
                    <a:pt x="10600" y="4163"/>
                    <a:pt x="10653" y="4127"/>
                  </a:cubicBezTo>
                  <a:cubicBezTo>
                    <a:pt x="10659" y="4121"/>
                    <a:pt x="10677" y="4115"/>
                    <a:pt x="10683" y="4104"/>
                  </a:cubicBezTo>
                  <a:cubicBezTo>
                    <a:pt x="10742" y="4062"/>
                    <a:pt x="10807" y="4014"/>
                    <a:pt x="10873" y="3967"/>
                  </a:cubicBezTo>
                  <a:cubicBezTo>
                    <a:pt x="10897" y="3949"/>
                    <a:pt x="10914" y="3937"/>
                    <a:pt x="10932" y="3919"/>
                  </a:cubicBezTo>
                  <a:cubicBezTo>
                    <a:pt x="10980" y="3890"/>
                    <a:pt x="11021" y="3854"/>
                    <a:pt x="11069" y="3824"/>
                  </a:cubicBezTo>
                  <a:lnTo>
                    <a:pt x="11134" y="3777"/>
                  </a:lnTo>
                  <a:cubicBezTo>
                    <a:pt x="11182" y="3747"/>
                    <a:pt x="11223" y="3718"/>
                    <a:pt x="11265" y="3688"/>
                  </a:cubicBezTo>
                  <a:cubicBezTo>
                    <a:pt x="11283" y="3676"/>
                    <a:pt x="11306" y="3658"/>
                    <a:pt x="11336" y="3646"/>
                  </a:cubicBezTo>
                  <a:cubicBezTo>
                    <a:pt x="11378" y="3617"/>
                    <a:pt x="11425" y="3587"/>
                    <a:pt x="11473" y="3563"/>
                  </a:cubicBezTo>
                  <a:lnTo>
                    <a:pt x="11538" y="3522"/>
                  </a:lnTo>
                  <a:cubicBezTo>
                    <a:pt x="11579" y="3492"/>
                    <a:pt x="11633" y="3462"/>
                    <a:pt x="11680" y="3433"/>
                  </a:cubicBezTo>
                  <a:cubicBezTo>
                    <a:pt x="11698" y="3415"/>
                    <a:pt x="11716" y="3409"/>
                    <a:pt x="11740" y="3391"/>
                  </a:cubicBezTo>
                  <a:cubicBezTo>
                    <a:pt x="11805" y="3355"/>
                    <a:pt x="11870" y="3314"/>
                    <a:pt x="11936" y="3272"/>
                  </a:cubicBezTo>
                  <a:cubicBezTo>
                    <a:pt x="12007" y="3237"/>
                    <a:pt x="12078" y="3201"/>
                    <a:pt x="12144" y="3165"/>
                  </a:cubicBezTo>
                  <a:cubicBezTo>
                    <a:pt x="12161" y="3153"/>
                    <a:pt x="12185" y="3148"/>
                    <a:pt x="12197" y="3136"/>
                  </a:cubicBezTo>
                  <a:cubicBezTo>
                    <a:pt x="12250" y="3106"/>
                    <a:pt x="12304" y="3082"/>
                    <a:pt x="12351" y="3053"/>
                  </a:cubicBezTo>
                  <a:cubicBezTo>
                    <a:pt x="12375" y="3035"/>
                    <a:pt x="12399" y="3029"/>
                    <a:pt x="12423" y="3017"/>
                  </a:cubicBezTo>
                  <a:lnTo>
                    <a:pt x="12553" y="2946"/>
                  </a:lnTo>
                  <a:cubicBezTo>
                    <a:pt x="12577" y="2934"/>
                    <a:pt x="12607" y="2928"/>
                    <a:pt x="12630" y="2910"/>
                  </a:cubicBezTo>
                  <a:cubicBezTo>
                    <a:pt x="12672" y="2886"/>
                    <a:pt x="12725" y="2868"/>
                    <a:pt x="12767" y="2845"/>
                  </a:cubicBezTo>
                  <a:cubicBezTo>
                    <a:pt x="12785" y="2839"/>
                    <a:pt x="12791" y="2839"/>
                    <a:pt x="12809" y="2827"/>
                  </a:cubicBezTo>
                  <a:cubicBezTo>
                    <a:pt x="12868" y="2797"/>
                    <a:pt x="12933" y="2779"/>
                    <a:pt x="12993" y="2750"/>
                  </a:cubicBezTo>
                  <a:cubicBezTo>
                    <a:pt x="12999" y="2750"/>
                    <a:pt x="13005" y="2738"/>
                    <a:pt x="13016" y="2738"/>
                  </a:cubicBezTo>
                  <a:cubicBezTo>
                    <a:pt x="13076" y="2720"/>
                    <a:pt x="13123" y="2696"/>
                    <a:pt x="13183" y="2672"/>
                  </a:cubicBezTo>
                  <a:cubicBezTo>
                    <a:pt x="13200" y="2667"/>
                    <a:pt x="13212" y="2667"/>
                    <a:pt x="13230" y="2661"/>
                  </a:cubicBezTo>
                  <a:lnTo>
                    <a:pt x="13408" y="2589"/>
                  </a:lnTo>
                  <a:cubicBezTo>
                    <a:pt x="13414" y="2589"/>
                    <a:pt x="13432" y="2583"/>
                    <a:pt x="13438" y="2583"/>
                  </a:cubicBezTo>
                  <a:cubicBezTo>
                    <a:pt x="13491" y="2560"/>
                    <a:pt x="13539" y="2548"/>
                    <a:pt x="13592" y="2530"/>
                  </a:cubicBezTo>
                  <a:cubicBezTo>
                    <a:pt x="13610" y="2524"/>
                    <a:pt x="13622" y="2524"/>
                    <a:pt x="13640" y="2518"/>
                  </a:cubicBezTo>
                  <a:cubicBezTo>
                    <a:pt x="13699" y="2494"/>
                    <a:pt x="13759" y="2482"/>
                    <a:pt x="13818" y="2459"/>
                  </a:cubicBezTo>
                  <a:cubicBezTo>
                    <a:pt x="13824" y="2459"/>
                    <a:pt x="13836" y="2453"/>
                    <a:pt x="13848" y="2453"/>
                  </a:cubicBezTo>
                  <a:lnTo>
                    <a:pt x="14002" y="2405"/>
                  </a:lnTo>
                  <a:cubicBezTo>
                    <a:pt x="14014" y="2405"/>
                    <a:pt x="14026" y="2399"/>
                    <a:pt x="14038" y="2399"/>
                  </a:cubicBezTo>
                  <a:cubicBezTo>
                    <a:pt x="14097" y="2382"/>
                    <a:pt x="14156" y="2370"/>
                    <a:pt x="14210" y="2352"/>
                  </a:cubicBezTo>
                  <a:cubicBezTo>
                    <a:pt x="14222" y="2352"/>
                    <a:pt x="14234" y="2346"/>
                    <a:pt x="14246" y="2346"/>
                  </a:cubicBezTo>
                  <a:cubicBezTo>
                    <a:pt x="14299" y="2334"/>
                    <a:pt x="14352" y="2322"/>
                    <a:pt x="14394" y="2310"/>
                  </a:cubicBezTo>
                  <a:cubicBezTo>
                    <a:pt x="14400" y="2310"/>
                    <a:pt x="14418" y="2304"/>
                    <a:pt x="14424" y="2304"/>
                  </a:cubicBezTo>
                  <a:cubicBezTo>
                    <a:pt x="14483" y="2287"/>
                    <a:pt x="14537" y="2281"/>
                    <a:pt x="14596" y="2275"/>
                  </a:cubicBezTo>
                  <a:cubicBezTo>
                    <a:pt x="14608" y="2275"/>
                    <a:pt x="14620" y="2263"/>
                    <a:pt x="14632" y="2263"/>
                  </a:cubicBezTo>
                  <a:cubicBezTo>
                    <a:pt x="14685" y="2257"/>
                    <a:pt x="14727" y="2251"/>
                    <a:pt x="14780" y="2245"/>
                  </a:cubicBezTo>
                  <a:cubicBezTo>
                    <a:pt x="14786" y="2245"/>
                    <a:pt x="14798" y="2245"/>
                    <a:pt x="14810" y="2233"/>
                  </a:cubicBezTo>
                  <a:cubicBezTo>
                    <a:pt x="14833" y="2233"/>
                    <a:pt x="14863" y="2227"/>
                    <a:pt x="14887" y="2227"/>
                  </a:cubicBezTo>
                  <a:cubicBezTo>
                    <a:pt x="14928" y="2221"/>
                    <a:pt x="14976" y="2215"/>
                    <a:pt x="15017" y="2215"/>
                  </a:cubicBezTo>
                  <a:cubicBezTo>
                    <a:pt x="15047" y="2215"/>
                    <a:pt x="15071" y="2203"/>
                    <a:pt x="15095" y="2203"/>
                  </a:cubicBezTo>
                  <a:cubicBezTo>
                    <a:pt x="15130" y="2197"/>
                    <a:pt x="15172" y="2197"/>
                    <a:pt x="15213" y="2197"/>
                  </a:cubicBezTo>
                  <a:cubicBezTo>
                    <a:pt x="15243" y="2197"/>
                    <a:pt x="15261" y="2197"/>
                    <a:pt x="15291" y="2192"/>
                  </a:cubicBezTo>
                  <a:cubicBezTo>
                    <a:pt x="15332" y="2192"/>
                    <a:pt x="15374" y="2186"/>
                    <a:pt x="15409" y="2186"/>
                  </a:cubicBezTo>
                  <a:lnTo>
                    <a:pt x="15878" y="2186"/>
                  </a:lnTo>
                  <a:cubicBezTo>
                    <a:pt x="15926" y="2186"/>
                    <a:pt x="15962" y="2192"/>
                    <a:pt x="16003" y="2192"/>
                  </a:cubicBezTo>
                  <a:cubicBezTo>
                    <a:pt x="16027" y="2192"/>
                    <a:pt x="16045" y="2192"/>
                    <a:pt x="16063" y="2197"/>
                  </a:cubicBezTo>
                  <a:cubicBezTo>
                    <a:pt x="16116" y="2203"/>
                    <a:pt x="16169" y="2203"/>
                    <a:pt x="16223" y="2215"/>
                  </a:cubicBezTo>
                  <a:lnTo>
                    <a:pt x="16253" y="2215"/>
                  </a:lnTo>
                  <a:cubicBezTo>
                    <a:pt x="16312" y="2221"/>
                    <a:pt x="16371" y="2227"/>
                    <a:pt x="16437" y="2245"/>
                  </a:cubicBezTo>
                  <a:cubicBezTo>
                    <a:pt x="16443" y="2245"/>
                    <a:pt x="16460" y="2251"/>
                    <a:pt x="16466" y="2251"/>
                  </a:cubicBezTo>
                  <a:cubicBezTo>
                    <a:pt x="16520" y="2257"/>
                    <a:pt x="16561" y="2263"/>
                    <a:pt x="16615" y="2281"/>
                  </a:cubicBezTo>
                  <a:cubicBezTo>
                    <a:pt x="16639" y="2287"/>
                    <a:pt x="16650" y="2287"/>
                    <a:pt x="16668" y="2292"/>
                  </a:cubicBezTo>
                  <a:cubicBezTo>
                    <a:pt x="16704" y="2304"/>
                    <a:pt x="16745" y="2310"/>
                    <a:pt x="16787" y="2322"/>
                  </a:cubicBezTo>
                  <a:cubicBezTo>
                    <a:pt x="16805" y="2334"/>
                    <a:pt x="16829" y="2340"/>
                    <a:pt x="16846" y="2340"/>
                  </a:cubicBezTo>
                  <a:cubicBezTo>
                    <a:pt x="16882" y="2346"/>
                    <a:pt x="16918" y="2364"/>
                    <a:pt x="16947" y="2370"/>
                  </a:cubicBezTo>
                  <a:lnTo>
                    <a:pt x="17013" y="2393"/>
                  </a:lnTo>
                  <a:cubicBezTo>
                    <a:pt x="17054" y="2405"/>
                    <a:pt x="17084" y="2411"/>
                    <a:pt x="17119" y="2429"/>
                  </a:cubicBezTo>
                  <a:lnTo>
                    <a:pt x="17185" y="2453"/>
                  </a:lnTo>
                  <a:cubicBezTo>
                    <a:pt x="17220" y="2465"/>
                    <a:pt x="17250" y="2471"/>
                    <a:pt x="17280" y="2488"/>
                  </a:cubicBezTo>
                  <a:cubicBezTo>
                    <a:pt x="17304" y="2494"/>
                    <a:pt x="17327" y="2500"/>
                    <a:pt x="17339" y="2512"/>
                  </a:cubicBezTo>
                  <a:cubicBezTo>
                    <a:pt x="17381" y="2524"/>
                    <a:pt x="17410" y="2542"/>
                    <a:pt x="17440" y="2554"/>
                  </a:cubicBezTo>
                  <a:cubicBezTo>
                    <a:pt x="17458" y="2560"/>
                    <a:pt x="17476" y="2572"/>
                    <a:pt x="17500" y="2583"/>
                  </a:cubicBezTo>
                  <a:cubicBezTo>
                    <a:pt x="17535" y="2601"/>
                    <a:pt x="17571" y="2619"/>
                    <a:pt x="17600" y="2637"/>
                  </a:cubicBezTo>
                  <a:lnTo>
                    <a:pt x="17648" y="2661"/>
                  </a:lnTo>
                  <a:cubicBezTo>
                    <a:pt x="17692" y="2688"/>
                    <a:pt x="17740" y="2705"/>
                    <a:pt x="17785" y="2731"/>
                  </a:cubicBezTo>
                  <a:lnTo>
                    <a:pt x="17785" y="2731"/>
                  </a:lnTo>
                  <a:lnTo>
                    <a:pt x="14174" y="565"/>
                  </a:lnTo>
                  <a:cubicBezTo>
                    <a:pt x="14121" y="535"/>
                    <a:pt x="14073" y="505"/>
                    <a:pt x="14026" y="481"/>
                  </a:cubicBezTo>
                  <a:lnTo>
                    <a:pt x="13978" y="464"/>
                  </a:lnTo>
                  <a:cubicBezTo>
                    <a:pt x="13943" y="446"/>
                    <a:pt x="13913" y="422"/>
                    <a:pt x="13877" y="410"/>
                  </a:cubicBezTo>
                  <a:cubicBezTo>
                    <a:pt x="13854" y="404"/>
                    <a:pt x="13836" y="392"/>
                    <a:pt x="13818" y="380"/>
                  </a:cubicBezTo>
                  <a:cubicBezTo>
                    <a:pt x="13788" y="363"/>
                    <a:pt x="13747" y="351"/>
                    <a:pt x="13717" y="333"/>
                  </a:cubicBezTo>
                  <a:lnTo>
                    <a:pt x="13652" y="315"/>
                  </a:lnTo>
                  <a:cubicBezTo>
                    <a:pt x="13622" y="297"/>
                    <a:pt x="13586" y="285"/>
                    <a:pt x="13557" y="274"/>
                  </a:cubicBezTo>
                  <a:lnTo>
                    <a:pt x="13491" y="256"/>
                  </a:lnTo>
                  <a:cubicBezTo>
                    <a:pt x="13450" y="238"/>
                    <a:pt x="13420" y="232"/>
                    <a:pt x="13385" y="214"/>
                  </a:cubicBezTo>
                  <a:lnTo>
                    <a:pt x="13319" y="196"/>
                  </a:lnTo>
                  <a:cubicBezTo>
                    <a:pt x="13284" y="184"/>
                    <a:pt x="13242" y="173"/>
                    <a:pt x="13212" y="167"/>
                  </a:cubicBezTo>
                  <a:cubicBezTo>
                    <a:pt x="13195" y="155"/>
                    <a:pt x="13171" y="149"/>
                    <a:pt x="13147" y="149"/>
                  </a:cubicBezTo>
                  <a:cubicBezTo>
                    <a:pt x="13111" y="143"/>
                    <a:pt x="13076" y="125"/>
                    <a:pt x="13028" y="119"/>
                  </a:cubicBezTo>
                  <a:cubicBezTo>
                    <a:pt x="13005" y="113"/>
                    <a:pt x="12993" y="113"/>
                    <a:pt x="12969" y="107"/>
                  </a:cubicBezTo>
                  <a:cubicBezTo>
                    <a:pt x="12927" y="95"/>
                    <a:pt x="12874" y="84"/>
                    <a:pt x="12826" y="78"/>
                  </a:cubicBezTo>
                  <a:cubicBezTo>
                    <a:pt x="12815" y="78"/>
                    <a:pt x="12809" y="66"/>
                    <a:pt x="12791" y="66"/>
                  </a:cubicBezTo>
                  <a:cubicBezTo>
                    <a:pt x="12731" y="60"/>
                    <a:pt x="12672" y="48"/>
                    <a:pt x="12613" y="36"/>
                  </a:cubicBezTo>
                  <a:cubicBezTo>
                    <a:pt x="12601" y="36"/>
                    <a:pt x="12589" y="36"/>
                    <a:pt x="12577" y="30"/>
                  </a:cubicBezTo>
                  <a:cubicBezTo>
                    <a:pt x="12524" y="24"/>
                    <a:pt x="12482" y="18"/>
                    <a:pt x="12429" y="18"/>
                  </a:cubicBezTo>
                  <a:cubicBezTo>
                    <a:pt x="12405" y="18"/>
                    <a:pt x="12381" y="18"/>
                    <a:pt x="12363" y="6"/>
                  </a:cubicBezTo>
                  <a:cubicBezTo>
                    <a:pt x="12322" y="6"/>
                    <a:pt x="12280" y="0"/>
                    <a:pt x="12244" y="0"/>
                  </a:cubicBezTo>
                  <a:close/>
                  <a:moveTo>
                    <a:pt x="5507" y="22372"/>
                  </a:moveTo>
                  <a:lnTo>
                    <a:pt x="5552" y="22410"/>
                  </a:lnTo>
                  <a:cubicBezTo>
                    <a:pt x="5570" y="22416"/>
                    <a:pt x="5576" y="22434"/>
                    <a:pt x="5594" y="22440"/>
                  </a:cubicBezTo>
                  <a:cubicBezTo>
                    <a:pt x="5624" y="22464"/>
                    <a:pt x="5641" y="22476"/>
                    <a:pt x="5671" y="22499"/>
                  </a:cubicBezTo>
                  <a:cubicBezTo>
                    <a:pt x="5689" y="22505"/>
                    <a:pt x="5701" y="22523"/>
                    <a:pt x="5719" y="22529"/>
                  </a:cubicBezTo>
                  <a:cubicBezTo>
                    <a:pt x="5736" y="22553"/>
                    <a:pt x="5772" y="22565"/>
                    <a:pt x="5820" y="22565"/>
                  </a:cubicBezTo>
                  <a:cubicBezTo>
                    <a:pt x="5831" y="22571"/>
                    <a:pt x="5843" y="22582"/>
                    <a:pt x="5861" y="22588"/>
                  </a:cubicBezTo>
                  <a:cubicBezTo>
                    <a:pt x="5903" y="22612"/>
                    <a:pt x="5938" y="22642"/>
                    <a:pt x="5986" y="22660"/>
                  </a:cubicBezTo>
                  <a:lnTo>
                    <a:pt x="5507" y="223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-109867" y="-1614901"/>
              <a:ext cx="1595145" cy="2033130"/>
            </a:xfrm>
            <a:custGeom>
              <a:avLst/>
              <a:gdLst/>
              <a:ahLst/>
              <a:cxnLst/>
              <a:rect l="l" t="t" r="r" b="b"/>
              <a:pathLst>
                <a:path w="16542" h="21084" extrusionOk="0">
                  <a:moveTo>
                    <a:pt x="11974" y="0"/>
                  </a:moveTo>
                  <a:cubicBezTo>
                    <a:pt x="10873" y="0"/>
                    <a:pt x="9630" y="354"/>
                    <a:pt x="8314" y="1099"/>
                  </a:cubicBezTo>
                  <a:cubicBezTo>
                    <a:pt x="3754" y="3682"/>
                    <a:pt x="37" y="10006"/>
                    <a:pt x="13" y="15220"/>
                  </a:cubicBezTo>
                  <a:cubicBezTo>
                    <a:pt x="0" y="18933"/>
                    <a:pt x="1854" y="21083"/>
                    <a:pt x="4566" y="21083"/>
                  </a:cubicBezTo>
                  <a:cubicBezTo>
                    <a:pt x="5667" y="21083"/>
                    <a:pt x="6909" y="20729"/>
                    <a:pt x="8225" y="19982"/>
                  </a:cubicBezTo>
                  <a:cubicBezTo>
                    <a:pt x="12779" y="17399"/>
                    <a:pt x="16502" y="11075"/>
                    <a:pt x="16520" y="5855"/>
                  </a:cubicBezTo>
                  <a:cubicBezTo>
                    <a:pt x="16541" y="2147"/>
                    <a:pt x="14687" y="0"/>
                    <a:pt x="11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96300" y="-1421945"/>
              <a:ext cx="3624032" cy="3101671"/>
            </a:xfrm>
            <a:custGeom>
              <a:avLst/>
              <a:gdLst/>
              <a:ahLst/>
              <a:cxnLst/>
              <a:rect l="l" t="t" r="r" b="b"/>
              <a:pathLst>
                <a:path w="37582" h="32165" extrusionOk="0">
                  <a:moveTo>
                    <a:pt x="33099" y="13616"/>
                  </a:moveTo>
                  <a:cubicBezTo>
                    <a:pt x="33075" y="13622"/>
                    <a:pt x="33063" y="13622"/>
                    <a:pt x="33045" y="13622"/>
                  </a:cubicBezTo>
                  <a:cubicBezTo>
                    <a:pt x="33057" y="13622"/>
                    <a:pt x="33075" y="13622"/>
                    <a:pt x="33099" y="13616"/>
                  </a:cubicBezTo>
                  <a:close/>
                  <a:moveTo>
                    <a:pt x="34132" y="13628"/>
                  </a:moveTo>
                  <a:cubicBezTo>
                    <a:pt x="34144" y="13628"/>
                    <a:pt x="34150" y="13628"/>
                    <a:pt x="34167" y="13634"/>
                  </a:cubicBezTo>
                  <a:cubicBezTo>
                    <a:pt x="34150" y="13634"/>
                    <a:pt x="34138" y="13628"/>
                    <a:pt x="34132" y="13628"/>
                  </a:cubicBezTo>
                  <a:close/>
                  <a:moveTo>
                    <a:pt x="34286" y="13652"/>
                  </a:moveTo>
                  <a:cubicBezTo>
                    <a:pt x="34294" y="13652"/>
                    <a:pt x="34302" y="13655"/>
                    <a:pt x="34310" y="13657"/>
                  </a:cubicBezTo>
                  <a:lnTo>
                    <a:pt x="34310" y="13657"/>
                  </a:lnTo>
                  <a:cubicBezTo>
                    <a:pt x="34298" y="13655"/>
                    <a:pt x="34284" y="13652"/>
                    <a:pt x="34268" y="13652"/>
                  </a:cubicBezTo>
                  <a:close/>
                  <a:moveTo>
                    <a:pt x="34743" y="13765"/>
                  </a:moveTo>
                  <a:cubicBezTo>
                    <a:pt x="34755" y="13765"/>
                    <a:pt x="34761" y="13771"/>
                    <a:pt x="34773" y="13771"/>
                  </a:cubicBezTo>
                  <a:cubicBezTo>
                    <a:pt x="34761" y="13771"/>
                    <a:pt x="34755" y="13765"/>
                    <a:pt x="34737" y="13765"/>
                  </a:cubicBezTo>
                  <a:close/>
                  <a:moveTo>
                    <a:pt x="32249" y="13771"/>
                  </a:moveTo>
                  <a:lnTo>
                    <a:pt x="32249" y="13771"/>
                  </a:lnTo>
                  <a:cubicBezTo>
                    <a:pt x="32232" y="13777"/>
                    <a:pt x="32208" y="13783"/>
                    <a:pt x="32190" y="13783"/>
                  </a:cubicBezTo>
                  <a:cubicBezTo>
                    <a:pt x="32214" y="13777"/>
                    <a:pt x="32232" y="13777"/>
                    <a:pt x="32249" y="13771"/>
                  </a:cubicBezTo>
                  <a:close/>
                  <a:moveTo>
                    <a:pt x="32190" y="13783"/>
                  </a:moveTo>
                  <a:lnTo>
                    <a:pt x="32190" y="13783"/>
                  </a:lnTo>
                  <a:cubicBezTo>
                    <a:pt x="32188" y="13787"/>
                    <a:pt x="32187" y="13788"/>
                    <a:pt x="32186" y="13788"/>
                  </a:cubicBezTo>
                  <a:cubicBezTo>
                    <a:pt x="32185" y="13788"/>
                    <a:pt x="32186" y="13783"/>
                    <a:pt x="32190" y="13783"/>
                  </a:cubicBezTo>
                  <a:close/>
                  <a:moveTo>
                    <a:pt x="34884" y="13810"/>
                  </a:moveTo>
                  <a:cubicBezTo>
                    <a:pt x="34886" y="13810"/>
                    <a:pt x="34886" y="13812"/>
                    <a:pt x="34886" y="13812"/>
                  </a:cubicBezTo>
                  <a:cubicBezTo>
                    <a:pt x="34892" y="13812"/>
                    <a:pt x="34892" y="13824"/>
                    <a:pt x="34904" y="13824"/>
                  </a:cubicBezTo>
                  <a:cubicBezTo>
                    <a:pt x="34892" y="13824"/>
                    <a:pt x="34886" y="13812"/>
                    <a:pt x="34880" y="13812"/>
                  </a:cubicBezTo>
                  <a:cubicBezTo>
                    <a:pt x="34882" y="13810"/>
                    <a:pt x="34883" y="13810"/>
                    <a:pt x="34884" y="13810"/>
                  </a:cubicBezTo>
                  <a:close/>
                  <a:moveTo>
                    <a:pt x="32022" y="13836"/>
                  </a:moveTo>
                  <a:lnTo>
                    <a:pt x="32006" y="13842"/>
                  </a:lnTo>
                  <a:cubicBezTo>
                    <a:pt x="32011" y="13837"/>
                    <a:pt x="32019" y="13836"/>
                    <a:pt x="32022" y="13836"/>
                  </a:cubicBezTo>
                  <a:close/>
                  <a:moveTo>
                    <a:pt x="31893" y="13872"/>
                  </a:moveTo>
                  <a:cubicBezTo>
                    <a:pt x="31875" y="13884"/>
                    <a:pt x="31858" y="13890"/>
                    <a:pt x="31834" y="13890"/>
                  </a:cubicBezTo>
                  <a:cubicBezTo>
                    <a:pt x="31858" y="13884"/>
                    <a:pt x="31875" y="13872"/>
                    <a:pt x="31893" y="13872"/>
                  </a:cubicBezTo>
                  <a:close/>
                  <a:moveTo>
                    <a:pt x="31715" y="13931"/>
                  </a:moveTo>
                  <a:cubicBezTo>
                    <a:pt x="31696" y="13941"/>
                    <a:pt x="31681" y="13946"/>
                    <a:pt x="31667" y="13951"/>
                  </a:cubicBezTo>
                  <a:lnTo>
                    <a:pt x="31667" y="13951"/>
                  </a:lnTo>
                  <a:cubicBezTo>
                    <a:pt x="31667" y="13950"/>
                    <a:pt x="31668" y="13950"/>
                    <a:pt x="31668" y="13949"/>
                  </a:cubicBezTo>
                  <a:cubicBezTo>
                    <a:pt x="31679" y="13943"/>
                    <a:pt x="31703" y="13931"/>
                    <a:pt x="31715" y="13931"/>
                  </a:cubicBezTo>
                  <a:close/>
                  <a:moveTo>
                    <a:pt x="31531" y="14002"/>
                  </a:moveTo>
                  <a:cubicBezTo>
                    <a:pt x="31519" y="14008"/>
                    <a:pt x="31501" y="14014"/>
                    <a:pt x="31478" y="14020"/>
                  </a:cubicBezTo>
                  <a:cubicBezTo>
                    <a:pt x="31495" y="14014"/>
                    <a:pt x="31519" y="14008"/>
                    <a:pt x="31531" y="14002"/>
                  </a:cubicBezTo>
                  <a:close/>
                  <a:moveTo>
                    <a:pt x="30991" y="14228"/>
                  </a:moveTo>
                  <a:lnTo>
                    <a:pt x="30991" y="14228"/>
                  </a:lnTo>
                  <a:cubicBezTo>
                    <a:pt x="30987" y="14235"/>
                    <a:pt x="30982" y="14238"/>
                    <a:pt x="30978" y="14239"/>
                  </a:cubicBezTo>
                  <a:lnTo>
                    <a:pt x="30978" y="14239"/>
                  </a:lnTo>
                  <a:cubicBezTo>
                    <a:pt x="30985" y="14236"/>
                    <a:pt x="30986" y="14228"/>
                    <a:pt x="30991" y="14228"/>
                  </a:cubicBezTo>
                  <a:close/>
                  <a:moveTo>
                    <a:pt x="23117" y="28058"/>
                  </a:moveTo>
                  <a:cubicBezTo>
                    <a:pt x="23123" y="28093"/>
                    <a:pt x="23129" y="28135"/>
                    <a:pt x="23129" y="28164"/>
                  </a:cubicBezTo>
                  <a:cubicBezTo>
                    <a:pt x="23123" y="28123"/>
                    <a:pt x="23123" y="28093"/>
                    <a:pt x="23117" y="28058"/>
                  </a:cubicBezTo>
                  <a:close/>
                  <a:moveTo>
                    <a:pt x="23248" y="28806"/>
                  </a:moveTo>
                  <a:lnTo>
                    <a:pt x="23255" y="28834"/>
                  </a:lnTo>
                  <a:lnTo>
                    <a:pt x="23255" y="28834"/>
                  </a:lnTo>
                  <a:cubicBezTo>
                    <a:pt x="23252" y="28825"/>
                    <a:pt x="23250" y="28816"/>
                    <a:pt x="23248" y="28806"/>
                  </a:cubicBezTo>
                  <a:close/>
                  <a:moveTo>
                    <a:pt x="23295" y="28978"/>
                  </a:moveTo>
                  <a:cubicBezTo>
                    <a:pt x="23300" y="29004"/>
                    <a:pt x="23306" y="29026"/>
                    <a:pt x="23311" y="29051"/>
                  </a:cubicBezTo>
                  <a:lnTo>
                    <a:pt x="23311" y="29051"/>
                  </a:lnTo>
                  <a:cubicBezTo>
                    <a:pt x="23310" y="29049"/>
                    <a:pt x="23309" y="29047"/>
                    <a:pt x="23307" y="29043"/>
                  </a:cubicBezTo>
                  <a:cubicBezTo>
                    <a:pt x="23301" y="29025"/>
                    <a:pt x="23295" y="29002"/>
                    <a:pt x="23295" y="28978"/>
                  </a:cubicBezTo>
                  <a:close/>
                  <a:moveTo>
                    <a:pt x="23343" y="29150"/>
                  </a:moveTo>
                  <a:lnTo>
                    <a:pt x="23353" y="29187"/>
                  </a:lnTo>
                  <a:lnTo>
                    <a:pt x="23353" y="29187"/>
                  </a:lnTo>
                  <a:cubicBezTo>
                    <a:pt x="23347" y="29176"/>
                    <a:pt x="23343" y="29165"/>
                    <a:pt x="23343" y="29150"/>
                  </a:cubicBezTo>
                  <a:close/>
                  <a:moveTo>
                    <a:pt x="23461" y="29523"/>
                  </a:moveTo>
                  <a:lnTo>
                    <a:pt x="23461" y="29523"/>
                  </a:lnTo>
                  <a:cubicBezTo>
                    <a:pt x="23465" y="29536"/>
                    <a:pt x="23471" y="29549"/>
                    <a:pt x="23479" y="29560"/>
                  </a:cubicBezTo>
                  <a:lnTo>
                    <a:pt x="23467" y="29548"/>
                  </a:lnTo>
                  <a:lnTo>
                    <a:pt x="23461" y="29523"/>
                  </a:lnTo>
                  <a:close/>
                  <a:moveTo>
                    <a:pt x="23534" y="29697"/>
                  </a:moveTo>
                  <a:cubicBezTo>
                    <a:pt x="23535" y="29699"/>
                    <a:pt x="23537" y="29701"/>
                    <a:pt x="23539" y="29702"/>
                  </a:cubicBezTo>
                  <a:cubicBezTo>
                    <a:pt x="23536" y="29700"/>
                    <a:pt x="23535" y="29698"/>
                    <a:pt x="23534" y="29697"/>
                  </a:cubicBezTo>
                  <a:close/>
                  <a:moveTo>
                    <a:pt x="23600" y="29853"/>
                  </a:moveTo>
                  <a:lnTo>
                    <a:pt x="23600" y="29853"/>
                  </a:lnTo>
                  <a:cubicBezTo>
                    <a:pt x="23603" y="29860"/>
                    <a:pt x="23607" y="29867"/>
                    <a:pt x="23610" y="29875"/>
                  </a:cubicBezTo>
                  <a:cubicBezTo>
                    <a:pt x="23606" y="29867"/>
                    <a:pt x="23602" y="29861"/>
                    <a:pt x="23600" y="29853"/>
                  </a:cubicBezTo>
                  <a:close/>
                  <a:moveTo>
                    <a:pt x="23640" y="29946"/>
                  </a:moveTo>
                  <a:cubicBezTo>
                    <a:pt x="23656" y="29963"/>
                    <a:pt x="23663" y="29990"/>
                    <a:pt x="23678" y="30013"/>
                  </a:cubicBezTo>
                  <a:lnTo>
                    <a:pt x="23678" y="30013"/>
                  </a:lnTo>
                  <a:cubicBezTo>
                    <a:pt x="23675" y="30011"/>
                    <a:pt x="23669" y="30011"/>
                    <a:pt x="23669" y="30011"/>
                  </a:cubicBezTo>
                  <a:cubicBezTo>
                    <a:pt x="23663" y="29987"/>
                    <a:pt x="23651" y="29964"/>
                    <a:pt x="23640" y="29946"/>
                  </a:cubicBezTo>
                  <a:close/>
                  <a:moveTo>
                    <a:pt x="23814" y="30272"/>
                  </a:moveTo>
                  <a:lnTo>
                    <a:pt x="23814" y="30272"/>
                  </a:lnTo>
                  <a:cubicBezTo>
                    <a:pt x="23814" y="30273"/>
                    <a:pt x="23815" y="30274"/>
                    <a:pt x="23815" y="30275"/>
                  </a:cubicBezTo>
                  <a:lnTo>
                    <a:pt x="23815" y="30275"/>
                  </a:lnTo>
                  <a:cubicBezTo>
                    <a:pt x="23814" y="30274"/>
                    <a:pt x="23814" y="30273"/>
                    <a:pt x="23814" y="30272"/>
                  </a:cubicBezTo>
                  <a:close/>
                  <a:moveTo>
                    <a:pt x="23898" y="30411"/>
                  </a:moveTo>
                  <a:lnTo>
                    <a:pt x="23898" y="30411"/>
                  </a:lnTo>
                  <a:cubicBezTo>
                    <a:pt x="23901" y="30416"/>
                    <a:pt x="23904" y="30422"/>
                    <a:pt x="23907" y="30427"/>
                  </a:cubicBezTo>
                  <a:cubicBezTo>
                    <a:pt x="23904" y="30424"/>
                    <a:pt x="23901" y="30418"/>
                    <a:pt x="23898" y="30411"/>
                  </a:cubicBezTo>
                  <a:close/>
                  <a:moveTo>
                    <a:pt x="23964" y="30511"/>
                  </a:moveTo>
                  <a:lnTo>
                    <a:pt x="23978" y="30533"/>
                  </a:lnTo>
                  <a:lnTo>
                    <a:pt x="23978" y="30533"/>
                  </a:lnTo>
                  <a:cubicBezTo>
                    <a:pt x="23972" y="30526"/>
                    <a:pt x="23968" y="30518"/>
                    <a:pt x="23964" y="30511"/>
                  </a:cubicBezTo>
                  <a:close/>
                  <a:moveTo>
                    <a:pt x="24062" y="30651"/>
                  </a:moveTo>
                  <a:lnTo>
                    <a:pt x="24062" y="30651"/>
                  </a:lnTo>
                  <a:cubicBezTo>
                    <a:pt x="24065" y="30656"/>
                    <a:pt x="24069" y="30660"/>
                    <a:pt x="24073" y="30664"/>
                  </a:cubicBezTo>
                  <a:cubicBezTo>
                    <a:pt x="24073" y="30664"/>
                    <a:pt x="24064" y="30660"/>
                    <a:pt x="24062" y="30651"/>
                  </a:cubicBezTo>
                  <a:close/>
                  <a:moveTo>
                    <a:pt x="24131" y="30736"/>
                  </a:moveTo>
                  <a:cubicBezTo>
                    <a:pt x="24138" y="30746"/>
                    <a:pt x="24147" y="30756"/>
                    <a:pt x="24153" y="30766"/>
                  </a:cubicBezTo>
                  <a:lnTo>
                    <a:pt x="24153" y="30766"/>
                  </a:lnTo>
                  <a:cubicBezTo>
                    <a:pt x="24151" y="30763"/>
                    <a:pt x="24148" y="30761"/>
                    <a:pt x="24144" y="30759"/>
                  </a:cubicBezTo>
                  <a:cubicBezTo>
                    <a:pt x="24140" y="30755"/>
                    <a:pt x="24135" y="30744"/>
                    <a:pt x="24131" y="30736"/>
                  </a:cubicBezTo>
                  <a:close/>
                  <a:moveTo>
                    <a:pt x="24221" y="30848"/>
                  </a:moveTo>
                  <a:cubicBezTo>
                    <a:pt x="24224" y="30853"/>
                    <a:pt x="24227" y="30858"/>
                    <a:pt x="24230" y="30862"/>
                  </a:cubicBezTo>
                  <a:lnTo>
                    <a:pt x="24230" y="30862"/>
                  </a:lnTo>
                  <a:cubicBezTo>
                    <a:pt x="24226" y="30858"/>
                    <a:pt x="24223" y="30854"/>
                    <a:pt x="24221" y="30848"/>
                  </a:cubicBezTo>
                  <a:close/>
                  <a:moveTo>
                    <a:pt x="24260" y="30898"/>
                  </a:moveTo>
                  <a:lnTo>
                    <a:pt x="24260" y="30898"/>
                  </a:lnTo>
                  <a:cubicBezTo>
                    <a:pt x="24261" y="30899"/>
                    <a:pt x="24262" y="30900"/>
                    <a:pt x="24263" y="30902"/>
                  </a:cubicBezTo>
                  <a:cubicBezTo>
                    <a:pt x="24262" y="30901"/>
                    <a:pt x="24261" y="30899"/>
                    <a:pt x="24260" y="30898"/>
                  </a:cubicBezTo>
                  <a:close/>
                  <a:moveTo>
                    <a:pt x="24317" y="30956"/>
                  </a:moveTo>
                  <a:cubicBezTo>
                    <a:pt x="24329" y="30968"/>
                    <a:pt x="24346" y="30991"/>
                    <a:pt x="24358" y="31003"/>
                  </a:cubicBezTo>
                  <a:cubicBezTo>
                    <a:pt x="24358" y="31003"/>
                    <a:pt x="24352" y="31003"/>
                    <a:pt x="24352" y="30997"/>
                  </a:cubicBezTo>
                  <a:cubicBezTo>
                    <a:pt x="24340" y="30985"/>
                    <a:pt x="24329" y="30967"/>
                    <a:pt x="24317" y="30956"/>
                  </a:cubicBezTo>
                  <a:close/>
                  <a:moveTo>
                    <a:pt x="24631" y="31258"/>
                  </a:moveTo>
                  <a:lnTo>
                    <a:pt x="24631" y="31258"/>
                  </a:lnTo>
                  <a:cubicBezTo>
                    <a:pt x="24649" y="31270"/>
                    <a:pt x="24667" y="31288"/>
                    <a:pt x="24691" y="31306"/>
                  </a:cubicBezTo>
                  <a:cubicBezTo>
                    <a:pt x="24686" y="31308"/>
                    <a:pt x="24682" y="31309"/>
                    <a:pt x="24679" y="31309"/>
                  </a:cubicBezTo>
                  <a:cubicBezTo>
                    <a:pt x="24675" y="31309"/>
                    <a:pt x="24673" y="31307"/>
                    <a:pt x="24673" y="31300"/>
                  </a:cubicBezTo>
                  <a:lnTo>
                    <a:pt x="24667" y="31294"/>
                  </a:lnTo>
                  <a:cubicBezTo>
                    <a:pt x="24649" y="31288"/>
                    <a:pt x="24643" y="31270"/>
                    <a:pt x="24631" y="31258"/>
                  </a:cubicBezTo>
                  <a:close/>
                  <a:moveTo>
                    <a:pt x="24878" y="31464"/>
                  </a:moveTo>
                  <a:lnTo>
                    <a:pt x="24878" y="31464"/>
                  </a:lnTo>
                  <a:cubicBezTo>
                    <a:pt x="24887" y="31468"/>
                    <a:pt x="24896" y="31472"/>
                    <a:pt x="24904" y="31478"/>
                  </a:cubicBezTo>
                  <a:cubicBezTo>
                    <a:pt x="24886" y="31472"/>
                    <a:pt x="24881" y="31466"/>
                    <a:pt x="24881" y="31466"/>
                  </a:cubicBezTo>
                  <a:cubicBezTo>
                    <a:pt x="24880" y="31465"/>
                    <a:pt x="24879" y="31464"/>
                    <a:pt x="24878" y="31464"/>
                  </a:cubicBezTo>
                  <a:close/>
                  <a:moveTo>
                    <a:pt x="24952" y="31519"/>
                  </a:moveTo>
                  <a:cubicBezTo>
                    <a:pt x="24968" y="31525"/>
                    <a:pt x="24979" y="31531"/>
                    <a:pt x="24988" y="31538"/>
                  </a:cubicBezTo>
                  <a:lnTo>
                    <a:pt x="24988" y="31538"/>
                  </a:lnTo>
                  <a:cubicBezTo>
                    <a:pt x="24988" y="31537"/>
                    <a:pt x="24988" y="31537"/>
                    <a:pt x="24987" y="31537"/>
                  </a:cubicBezTo>
                  <a:cubicBezTo>
                    <a:pt x="24976" y="31531"/>
                    <a:pt x="24970" y="31525"/>
                    <a:pt x="24952" y="31519"/>
                  </a:cubicBezTo>
                  <a:close/>
                  <a:moveTo>
                    <a:pt x="24998" y="31544"/>
                  </a:moveTo>
                  <a:cubicBezTo>
                    <a:pt x="25006" y="31550"/>
                    <a:pt x="25013" y="31556"/>
                    <a:pt x="25023" y="31561"/>
                  </a:cubicBezTo>
                  <a:cubicBezTo>
                    <a:pt x="25011" y="31557"/>
                    <a:pt x="25004" y="31550"/>
                    <a:pt x="24998" y="31544"/>
                  </a:cubicBezTo>
                  <a:close/>
                  <a:moveTo>
                    <a:pt x="25035" y="31626"/>
                  </a:moveTo>
                  <a:cubicBezTo>
                    <a:pt x="25048" y="31635"/>
                    <a:pt x="25060" y="31643"/>
                    <a:pt x="25073" y="31649"/>
                  </a:cubicBezTo>
                  <a:lnTo>
                    <a:pt x="25073" y="31649"/>
                  </a:lnTo>
                  <a:cubicBezTo>
                    <a:pt x="25060" y="31642"/>
                    <a:pt x="25047" y="31634"/>
                    <a:pt x="25035" y="31626"/>
                  </a:cubicBezTo>
                  <a:close/>
                  <a:moveTo>
                    <a:pt x="10362" y="1"/>
                  </a:moveTo>
                  <a:cubicBezTo>
                    <a:pt x="10327" y="1"/>
                    <a:pt x="10297" y="1"/>
                    <a:pt x="10255" y="7"/>
                  </a:cubicBezTo>
                  <a:cubicBezTo>
                    <a:pt x="10238" y="7"/>
                    <a:pt x="10214" y="7"/>
                    <a:pt x="10190" y="19"/>
                  </a:cubicBezTo>
                  <a:cubicBezTo>
                    <a:pt x="10154" y="19"/>
                    <a:pt x="10119" y="24"/>
                    <a:pt x="10077" y="24"/>
                  </a:cubicBezTo>
                  <a:cubicBezTo>
                    <a:pt x="10059" y="24"/>
                    <a:pt x="10042" y="24"/>
                    <a:pt x="10018" y="30"/>
                  </a:cubicBezTo>
                  <a:cubicBezTo>
                    <a:pt x="9976" y="36"/>
                    <a:pt x="9929" y="36"/>
                    <a:pt x="9887" y="48"/>
                  </a:cubicBezTo>
                  <a:cubicBezTo>
                    <a:pt x="9869" y="48"/>
                    <a:pt x="9864" y="48"/>
                    <a:pt x="9852" y="54"/>
                  </a:cubicBezTo>
                  <a:lnTo>
                    <a:pt x="9840" y="54"/>
                  </a:lnTo>
                  <a:cubicBezTo>
                    <a:pt x="9828" y="54"/>
                    <a:pt x="9822" y="60"/>
                    <a:pt x="9804" y="60"/>
                  </a:cubicBezTo>
                  <a:cubicBezTo>
                    <a:pt x="9769" y="66"/>
                    <a:pt x="9733" y="78"/>
                    <a:pt x="9685" y="84"/>
                  </a:cubicBezTo>
                  <a:cubicBezTo>
                    <a:pt x="9674" y="84"/>
                    <a:pt x="9656" y="90"/>
                    <a:pt x="9644" y="90"/>
                  </a:cubicBezTo>
                  <a:cubicBezTo>
                    <a:pt x="9596" y="96"/>
                    <a:pt x="9543" y="108"/>
                    <a:pt x="9501" y="119"/>
                  </a:cubicBezTo>
                  <a:cubicBezTo>
                    <a:pt x="9483" y="119"/>
                    <a:pt x="9478" y="125"/>
                    <a:pt x="9466" y="125"/>
                  </a:cubicBezTo>
                  <a:cubicBezTo>
                    <a:pt x="9424" y="137"/>
                    <a:pt x="9383" y="143"/>
                    <a:pt x="9347" y="155"/>
                  </a:cubicBezTo>
                  <a:cubicBezTo>
                    <a:pt x="9329" y="155"/>
                    <a:pt x="9323" y="167"/>
                    <a:pt x="9305" y="167"/>
                  </a:cubicBezTo>
                  <a:cubicBezTo>
                    <a:pt x="9258" y="179"/>
                    <a:pt x="9210" y="185"/>
                    <a:pt x="9157" y="203"/>
                  </a:cubicBezTo>
                  <a:cubicBezTo>
                    <a:pt x="9145" y="203"/>
                    <a:pt x="9139" y="209"/>
                    <a:pt x="9121" y="209"/>
                  </a:cubicBezTo>
                  <a:cubicBezTo>
                    <a:pt x="9080" y="226"/>
                    <a:pt x="9032" y="232"/>
                    <a:pt x="8991" y="244"/>
                  </a:cubicBezTo>
                  <a:cubicBezTo>
                    <a:pt x="8979" y="244"/>
                    <a:pt x="8967" y="256"/>
                    <a:pt x="8961" y="256"/>
                  </a:cubicBezTo>
                  <a:cubicBezTo>
                    <a:pt x="8908" y="268"/>
                    <a:pt x="8854" y="286"/>
                    <a:pt x="8801" y="304"/>
                  </a:cubicBezTo>
                  <a:cubicBezTo>
                    <a:pt x="8795" y="304"/>
                    <a:pt x="8783" y="315"/>
                    <a:pt x="8771" y="315"/>
                  </a:cubicBezTo>
                  <a:cubicBezTo>
                    <a:pt x="8729" y="327"/>
                    <a:pt x="8676" y="345"/>
                    <a:pt x="8622" y="363"/>
                  </a:cubicBezTo>
                  <a:cubicBezTo>
                    <a:pt x="8617" y="363"/>
                    <a:pt x="8611" y="375"/>
                    <a:pt x="8605" y="375"/>
                  </a:cubicBezTo>
                  <a:cubicBezTo>
                    <a:pt x="8551" y="393"/>
                    <a:pt x="8492" y="410"/>
                    <a:pt x="8438" y="434"/>
                  </a:cubicBezTo>
                  <a:cubicBezTo>
                    <a:pt x="8432" y="440"/>
                    <a:pt x="8415" y="440"/>
                    <a:pt x="8409" y="446"/>
                  </a:cubicBezTo>
                  <a:lnTo>
                    <a:pt x="8254" y="511"/>
                  </a:lnTo>
                  <a:cubicBezTo>
                    <a:pt x="8254" y="511"/>
                    <a:pt x="8248" y="511"/>
                    <a:pt x="8248" y="523"/>
                  </a:cubicBezTo>
                  <a:cubicBezTo>
                    <a:pt x="8195" y="541"/>
                    <a:pt x="8136" y="565"/>
                    <a:pt x="8076" y="595"/>
                  </a:cubicBezTo>
                  <a:cubicBezTo>
                    <a:pt x="8070" y="600"/>
                    <a:pt x="8052" y="600"/>
                    <a:pt x="8047" y="612"/>
                  </a:cubicBezTo>
                  <a:cubicBezTo>
                    <a:pt x="8029" y="618"/>
                    <a:pt x="8011" y="624"/>
                    <a:pt x="7993" y="630"/>
                  </a:cubicBezTo>
                  <a:cubicBezTo>
                    <a:pt x="7969" y="642"/>
                    <a:pt x="7952" y="654"/>
                    <a:pt x="7928" y="660"/>
                  </a:cubicBezTo>
                  <a:cubicBezTo>
                    <a:pt x="7904" y="672"/>
                    <a:pt x="7880" y="684"/>
                    <a:pt x="7862" y="690"/>
                  </a:cubicBezTo>
                  <a:cubicBezTo>
                    <a:pt x="7821" y="707"/>
                    <a:pt x="7785" y="731"/>
                    <a:pt x="7750" y="749"/>
                  </a:cubicBezTo>
                  <a:cubicBezTo>
                    <a:pt x="7726" y="761"/>
                    <a:pt x="7702" y="773"/>
                    <a:pt x="7684" y="779"/>
                  </a:cubicBezTo>
                  <a:cubicBezTo>
                    <a:pt x="7637" y="802"/>
                    <a:pt x="7601" y="826"/>
                    <a:pt x="7554" y="850"/>
                  </a:cubicBezTo>
                  <a:cubicBezTo>
                    <a:pt x="7542" y="856"/>
                    <a:pt x="7518" y="862"/>
                    <a:pt x="7506" y="880"/>
                  </a:cubicBezTo>
                  <a:cubicBezTo>
                    <a:pt x="7447" y="909"/>
                    <a:pt x="7387" y="945"/>
                    <a:pt x="7328" y="975"/>
                  </a:cubicBezTo>
                  <a:cubicBezTo>
                    <a:pt x="7269" y="1004"/>
                    <a:pt x="7209" y="1040"/>
                    <a:pt x="7150" y="1075"/>
                  </a:cubicBezTo>
                  <a:cubicBezTo>
                    <a:pt x="7132" y="1087"/>
                    <a:pt x="7108" y="1099"/>
                    <a:pt x="7096" y="1105"/>
                  </a:cubicBezTo>
                  <a:cubicBezTo>
                    <a:pt x="7049" y="1129"/>
                    <a:pt x="7013" y="1159"/>
                    <a:pt x="6972" y="1182"/>
                  </a:cubicBezTo>
                  <a:cubicBezTo>
                    <a:pt x="6948" y="1194"/>
                    <a:pt x="6930" y="1206"/>
                    <a:pt x="6912" y="1218"/>
                  </a:cubicBezTo>
                  <a:cubicBezTo>
                    <a:pt x="6871" y="1242"/>
                    <a:pt x="6835" y="1271"/>
                    <a:pt x="6794" y="1295"/>
                  </a:cubicBezTo>
                  <a:cubicBezTo>
                    <a:pt x="6770" y="1307"/>
                    <a:pt x="6752" y="1325"/>
                    <a:pt x="6734" y="1331"/>
                  </a:cubicBezTo>
                  <a:cubicBezTo>
                    <a:pt x="6693" y="1355"/>
                    <a:pt x="6651" y="1384"/>
                    <a:pt x="6615" y="1414"/>
                  </a:cubicBezTo>
                  <a:cubicBezTo>
                    <a:pt x="6592" y="1426"/>
                    <a:pt x="6574" y="1432"/>
                    <a:pt x="6556" y="1450"/>
                  </a:cubicBezTo>
                  <a:lnTo>
                    <a:pt x="6420" y="1539"/>
                  </a:lnTo>
                  <a:cubicBezTo>
                    <a:pt x="6408" y="1545"/>
                    <a:pt x="6390" y="1562"/>
                    <a:pt x="6378" y="1568"/>
                  </a:cubicBezTo>
                  <a:cubicBezTo>
                    <a:pt x="6265" y="1640"/>
                    <a:pt x="6158" y="1723"/>
                    <a:pt x="6051" y="1806"/>
                  </a:cubicBezTo>
                  <a:cubicBezTo>
                    <a:pt x="6039" y="1806"/>
                    <a:pt x="6039" y="1812"/>
                    <a:pt x="6034" y="1812"/>
                  </a:cubicBezTo>
                  <a:cubicBezTo>
                    <a:pt x="5968" y="1865"/>
                    <a:pt x="5891" y="1925"/>
                    <a:pt x="5826" y="1978"/>
                  </a:cubicBezTo>
                  <a:cubicBezTo>
                    <a:pt x="5814" y="1990"/>
                    <a:pt x="5790" y="2008"/>
                    <a:pt x="5772" y="2020"/>
                  </a:cubicBezTo>
                  <a:lnTo>
                    <a:pt x="5618" y="2156"/>
                  </a:lnTo>
                  <a:cubicBezTo>
                    <a:pt x="5594" y="2174"/>
                    <a:pt x="5576" y="2192"/>
                    <a:pt x="5553" y="2216"/>
                  </a:cubicBezTo>
                  <a:cubicBezTo>
                    <a:pt x="5499" y="2257"/>
                    <a:pt x="5440" y="2311"/>
                    <a:pt x="5386" y="2352"/>
                  </a:cubicBezTo>
                  <a:lnTo>
                    <a:pt x="5345" y="2400"/>
                  </a:lnTo>
                  <a:cubicBezTo>
                    <a:pt x="5279" y="2459"/>
                    <a:pt x="5208" y="2524"/>
                    <a:pt x="5137" y="2584"/>
                  </a:cubicBezTo>
                  <a:lnTo>
                    <a:pt x="5089" y="2631"/>
                  </a:lnTo>
                  <a:cubicBezTo>
                    <a:pt x="5042" y="2679"/>
                    <a:pt x="4988" y="2732"/>
                    <a:pt x="4929" y="2780"/>
                  </a:cubicBezTo>
                  <a:cubicBezTo>
                    <a:pt x="4905" y="2797"/>
                    <a:pt x="4882" y="2815"/>
                    <a:pt x="4870" y="2839"/>
                  </a:cubicBezTo>
                  <a:cubicBezTo>
                    <a:pt x="4816" y="2887"/>
                    <a:pt x="4763" y="2940"/>
                    <a:pt x="4703" y="2993"/>
                  </a:cubicBezTo>
                  <a:lnTo>
                    <a:pt x="4662" y="3035"/>
                  </a:lnTo>
                  <a:cubicBezTo>
                    <a:pt x="4597" y="3106"/>
                    <a:pt x="4525" y="3172"/>
                    <a:pt x="4460" y="3243"/>
                  </a:cubicBezTo>
                  <a:lnTo>
                    <a:pt x="4418" y="3290"/>
                  </a:lnTo>
                  <a:cubicBezTo>
                    <a:pt x="4365" y="3344"/>
                    <a:pt x="4312" y="3403"/>
                    <a:pt x="4258" y="3463"/>
                  </a:cubicBezTo>
                  <a:cubicBezTo>
                    <a:pt x="4240" y="3480"/>
                    <a:pt x="4222" y="3504"/>
                    <a:pt x="4199" y="3522"/>
                  </a:cubicBezTo>
                  <a:cubicBezTo>
                    <a:pt x="4151" y="3581"/>
                    <a:pt x="4098" y="3629"/>
                    <a:pt x="4044" y="3688"/>
                  </a:cubicBezTo>
                  <a:cubicBezTo>
                    <a:pt x="4032" y="3706"/>
                    <a:pt x="4015" y="3718"/>
                    <a:pt x="4009" y="3736"/>
                  </a:cubicBezTo>
                  <a:cubicBezTo>
                    <a:pt x="3943" y="3807"/>
                    <a:pt x="3884" y="3884"/>
                    <a:pt x="3825" y="3955"/>
                  </a:cubicBezTo>
                  <a:cubicBezTo>
                    <a:pt x="3807" y="3973"/>
                    <a:pt x="3801" y="3985"/>
                    <a:pt x="3783" y="4003"/>
                  </a:cubicBezTo>
                  <a:cubicBezTo>
                    <a:pt x="3736" y="4062"/>
                    <a:pt x="3688" y="4122"/>
                    <a:pt x="3635" y="4181"/>
                  </a:cubicBezTo>
                  <a:cubicBezTo>
                    <a:pt x="3623" y="4205"/>
                    <a:pt x="3599" y="4223"/>
                    <a:pt x="3587" y="4246"/>
                  </a:cubicBezTo>
                  <a:cubicBezTo>
                    <a:pt x="3534" y="4306"/>
                    <a:pt x="3486" y="4365"/>
                    <a:pt x="3439" y="4430"/>
                  </a:cubicBezTo>
                  <a:cubicBezTo>
                    <a:pt x="3421" y="4448"/>
                    <a:pt x="3415" y="4460"/>
                    <a:pt x="3397" y="4478"/>
                  </a:cubicBezTo>
                  <a:cubicBezTo>
                    <a:pt x="3338" y="4549"/>
                    <a:pt x="3278" y="4632"/>
                    <a:pt x="3219" y="4709"/>
                  </a:cubicBezTo>
                  <a:cubicBezTo>
                    <a:pt x="3207" y="4721"/>
                    <a:pt x="3201" y="4739"/>
                    <a:pt x="3183" y="4751"/>
                  </a:cubicBezTo>
                  <a:cubicBezTo>
                    <a:pt x="3142" y="4816"/>
                    <a:pt x="3088" y="4876"/>
                    <a:pt x="3041" y="4947"/>
                  </a:cubicBezTo>
                  <a:cubicBezTo>
                    <a:pt x="3029" y="4965"/>
                    <a:pt x="3011" y="4989"/>
                    <a:pt x="2993" y="5012"/>
                  </a:cubicBezTo>
                  <a:cubicBezTo>
                    <a:pt x="2946" y="5078"/>
                    <a:pt x="2904" y="5137"/>
                    <a:pt x="2857" y="5202"/>
                  </a:cubicBezTo>
                  <a:cubicBezTo>
                    <a:pt x="2845" y="5220"/>
                    <a:pt x="2833" y="5244"/>
                    <a:pt x="2821" y="5256"/>
                  </a:cubicBezTo>
                  <a:cubicBezTo>
                    <a:pt x="2768" y="5339"/>
                    <a:pt x="2708" y="5422"/>
                    <a:pt x="2655" y="5499"/>
                  </a:cubicBezTo>
                  <a:cubicBezTo>
                    <a:pt x="2649" y="5517"/>
                    <a:pt x="2637" y="5529"/>
                    <a:pt x="2625" y="5553"/>
                  </a:cubicBezTo>
                  <a:cubicBezTo>
                    <a:pt x="2584" y="5618"/>
                    <a:pt x="2536" y="5689"/>
                    <a:pt x="2500" y="5755"/>
                  </a:cubicBezTo>
                  <a:cubicBezTo>
                    <a:pt x="2489" y="5778"/>
                    <a:pt x="2471" y="5808"/>
                    <a:pt x="2459" y="5826"/>
                  </a:cubicBezTo>
                  <a:cubicBezTo>
                    <a:pt x="2411" y="5897"/>
                    <a:pt x="2376" y="5962"/>
                    <a:pt x="2340" y="6022"/>
                  </a:cubicBezTo>
                  <a:cubicBezTo>
                    <a:pt x="2322" y="6046"/>
                    <a:pt x="2316" y="6057"/>
                    <a:pt x="2305" y="6081"/>
                  </a:cubicBezTo>
                  <a:cubicBezTo>
                    <a:pt x="2251" y="6164"/>
                    <a:pt x="2198" y="6253"/>
                    <a:pt x="2156" y="6331"/>
                  </a:cubicBezTo>
                  <a:cubicBezTo>
                    <a:pt x="2144" y="6348"/>
                    <a:pt x="2132" y="6372"/>
                    <a:pt x="2126" y="6384"/>
                  </a:cubicBezTo>
                  <a:cubicBezTo>
                    <a:pt x="2085" y="6449"/>
                    <a:pt x="2043" y="6521"/>
                    <a:pt x="2008" y="6586"/>
                  </a:cubicBezTo>
                  <a:cubicBezTo>
                    <a:pt x="1990" y="6616"/>
                    <a:pt x="1978" y="6639"/>
                    <a:pt x="1960" y="6669"/>
                  </a:cubicBezTo>
                  <a:lnTo>
                    <a:pt x="1847" y="6865"/>
                  </a:lnTo>
                  <a:cubicBezTo>
                    <a:pt x="1835" y="6889"/>
                    <a:pt x="1829" y="6912"/>
                    <a:pt x="1812" y="6936"/>
                  </a:cubicBezTo>
                  <a:cubicBezTo>
                    <a:pt x="1770" y="7025"/>
                    <a:pt x="1723" y="7102"/>
                    <a:pt x="1681" y="7192"/>
                  </a:cubicBezTo>
                  <a:cubicBezTo>
                    <a:pt x="1669" y="7215"/>
                    <a:pt x="1657" y="7233"/>
                    <a:pt x="1645" y="7251"/>
                  </a:cubicBezTo>
                  <a:cubicBezTo>
                    <a:pt x="1610" y="7322"/>
                    <a:pt x="1580" y="7388"/>
                    <a:pt x="1544" y="7459"/>
                  </a:cubicBezTo>
                  <a:cubicBezTo>
                    <a:pt x="1533" y="7488"/>
                    <a:pt x="1515" y="7518"/>
                    <a:pt x="1497" y="7542"/>
                  </a:cubicBezTo>
                  <a:cubicBezTo>
                    <a:pt x="1467" y="7607"/>
                    <a:pt x="1432" y="7678"/>
                    <a:pt x="1402" y="7744"/>
                  </a:cubicBezTo>
                  <a:cubicBezTo>
                    <a:pt x="1396" y="7768"/>
                    <a:pt x="1378" y="7785"/>
                    <a:pt x="1372" y="7809"/>
                  </a:cubicBezTo>
                  <a:cubicBezTo>
                    <a:pt x="1337" y="7898"/>
                    <a:pt x="1289" y="7981"/>
                    <a:pt x="1254" y="8070"/>
                  </a:cubicBezTo>
                  <a:cubicBezTo>
                    <a:pt x="1248" y="8094"/>
                    <a:pt x="1242" y="8112"/>
                    <a:pt x="1224" y="8130"/>
                  </a:cubicBezTo>
                  <a:cubicBezTo>
                    <a:pt x="1194" y="8195"/>
                    <a:pt x="1164" y="8260"/>
                    <a:pt x="1135" y="8338"/>
                  </a:cubicBezTo>
                  <a:cubicBezTo>
                    <a:pt x="1123" y="8367"/>
                    <a:pt x="1111" y="8397"/>
                    <a:pt x="1099" y="8427"/>
                  </a:cubicBezTo>
                  <a:cubicBezTo>
                    <a:pt x="1069" y="8492"/>
                    <a:pt x="1046" y="8557"/>
                    <a:pt x="1016" y="8629"/>
                  </a:cubicBezTo>
                  <a:cubicBezTo>
                    <a:pt x="1010" y="8646"/>
                    <a:pt x="992" y="8676"/>
                    <a:pt x="986" y="8700"/>
                  </a:cubicBezTo>
                  <a:cubicBezTo>
                    <a:pt x="951" y="8789"/>
                    <a:pt x="921" y="8878"/>
                    <a:pt x="885" y="8961"/>
                  </a:cubicBezTo>
                  <a:lnTo>
                    <a:pt x="862" y="9026"/>
                  </a:lnTo>
                  <a:cubicBezTo>
                    <a:pt x="838" y="9092"/>
                    <a:pt x="808" y="9163"/>
                    <a:pt x="784" y="9234"/>
                  </a:cubicBezTo>
                  <a:cubicBezTo>
                    <a:pt x="778" y="9264"/>
                    <a:pt x="767" y="9294"/>
                    <a:pt x="755" y="9323"/>
                  </a:cubicBezTo>
                  <a:lnTo>
                    <a:pt x="689" y="9525"/>
                  </a:lnTo>
                  <a:cubicBezTo>
                    <a:pt x="683" y="9549"/>
                    <a:pt x="678" y="9579"/>
                    <a:pt x="666" y="9596"/>
                  </a:cubicBezTo>
                  <a:cubicBezTo>
                    <a:pt x="636" y="9685"/>
                    <a:pt x="606" y="9775"/>
                    <a:pt x="588" y="9864"/>
                  </a:cubicBezTo>
                  <a:lnTo>
                    <a:pt x="565" y="9935"/>
                  </a:lnTo>
                  <a:cubicBezTo>
                    <a:pt x="541" y="10000"/>
                    <a:pt x="517" y="10071"/>
                    <a:pt x="505" y="10143"/>
                  </a:cubicBezTo>
                  <a:cubicBezTo>
                    <a:pt x="499" y="10155"/>
                    <a:pt x="499" y="10172"/>
                    <a:pt x="488" y="10184"/>
                  </a:cubicBezTo>
                  <a:cubicBezTo>
                    <a:pt x="482" y="10202"/>
                    <a:pt x="482" y="10214"/>
                    <a:pt x="476" y="10232"/>
                  </a:cubicBezTo>
                  <a:cubicBezTo>
                    <a:pt x="458" y="10297"/>
                    <a:pt x="440" y="10362"/>
                    <a:pt x="422" y="10422"/>
                  </a:cubicBezTo>
                  <a:cubicBezTo>
                    <a:pt x="416" y="10446"/>
                    <a:pt x="410" y="10475"/>
                    <a:pt x="398" y="10499"/>
                  </a:cubicBezTo>
                  <a:lnTo>
                    <a:pt x="333" y="10766"/>
                  </a:lnTo>
                  <a:cubicBezTo>
                    <a:pt x="327" y="10784"/>
                    <a:pt x="327" y="10802"/>
                    <a:pt x="321" y="10826"/>
                  </a:cubicBezTo>
                  <a:cubicBezTo>
                    <a:pt x="303" y="10891"/>
                    <a:pt x="292" y="10962"/>
                    <a:pt x="274" y="11033"/>
                  </a:cubicBezTo>
                  <a:lnTo>
                    <a:pt x="250" y="11122"/>
                  </a:lnTo>
                  <a:cubicBezTo>
                    <a:pt x="238" y="11188"/>
                    <a:pt x="220" y="11253"/>
                    <a:pt x="214" y="11318"/>
                  </a:cubicBezTo>
                  <a:cubicBezTo>
                    <a:pt x="208" y="11342"/>
                    <a:pt x="208" y="11372"/>
                    <a:pt x="203" y="11396"/>
                  </a:cubicBezTo>
                  <a:lnTo>
                    <a:pt x="155" y="11663"/>
                  </a:lnTo>
                  <a:cubicBezTo>
                    <a:pt x="155" y="11675"/>
                    <a:pt x="149" y="11693"/>
                    <a:pt x="149" y="11716"/>
                  </a:cubicBezTo>
                  <a:cubicBezTo>
                    <a:pt x="131" y="11788"/>
                    <a:pt x="125" y="11865"/>
                    <a:pt x="113" y="11936"/>
                  </a:cubicBezTo>
                  <a:cubicBezTo>
                    <a:pt x="102" y="11966"/>
                    <a:pt x="102" y="11989"/>
                    <a:pt x="96" y="12019"/>
                  </a:cubicBezTo>
                  <a:lnTo>
                    <a:pt x="72" y="12221"/>
                  </a:lnTo>
                  <a:cubicBezTo>
                    <a:pt x="72" y="12239"/>
                    <a:pt x="66" y="12263"/>
                    <a:pt x="66" y="12286"/>
                  </a:cubicBezTo>
                  <a:cubicBezTo>
                    <a:pt x="60" y="12375"/>
                    <a:pt x="42" y="12464"/>
                    <a:pt x="36" y="12554"/>
                  </a:cubicBezTo>
                  <a:lnTo>
                    <a:pt x="36" y="12559"/>
                  </a:lnTo>
                  <a:cubicBezTo>
                    <a:pt x="36" y="12589"/>
                    <a:pt x="30" y="12625"/>
                    <a:pt x="30" y="12654"/>
                  </a:cubicBezTo>
                  <a:cubicBezTo>
                    <a:pt x="30" y="12696"/>
                    <a:pt x="24" y="12732"/>
                    <a:pt x="24" y="12767"/>
                  </a:cubicBezTo>
                  <a:cubicBezTo>
                    <a:pt x="24" y="12815"/>
                    <a:pt x="12" y="12856"/>
                    <a:pt x="12" y="12904"/>
                  </a:cubicBezTo>
                  <a:cubicBezTo>
                    <a:pt x="12" y="12934"/>
                    <a:pt x="12" y="12951"/>
                    <a:pt x="7" y="12981"/>
                  </a:cubicBezTo>
                  <a:cubicBezTo>
                    <a:pt x="7" y="13040"/>
                    <a:pt x="1" y="13094"/>
                    <a:pt x="1" y="13153"/>
                  </a:cubicBezTo>
                  <a:lnTo>
                    <a:pt x="1" y="13201"/>
                  </a:lnTo>
                  <a:lnTo>
                    <a:pt x="1" y="13415"/>
                  </a:lnTo>
                  <a:lnTo>
                    <a:pt x="1" y="13605"/>
                  </a:lnTo>
                  <a:lnTo>
                    <a:pt x="1" y="13664"/>
                  </a:lnTo>
                  <a:cubicBezTo>
                    <a:pt x="1" y="13711"/>
                    <a:pt x="1" y="13753"/>
                    <a:pt x="7" y="13800"/>
                  </a:cubicBezTo>
                  <a:lnTo>
                    <a:pt x="7" y="13866"/>
                  </a:lnTo>
                  <a:cubicBezTo>
                    <a:pt x="7" y="13913"/>
                    <a:pt x="12" y="13949"/>
                    <a:pt x="12" y="13991"/>
                  </a:cubicBezTo>
                  <a:cubicBezTo>
                    <a:pt x="12" y="14014"/>
                    <a:pt x="12" y="14038"/>
                    <a:pt x="24" y="14062"/>
                  </a:cubicBezTo>
                  <a:cubicBezTo>
                    <a:pt x="24" y="14103"/>
                    <a:pt x="30" y="14157"/>
                    <a:pt x="30" y="14198"/>
                  </a:cubicBezTo>
                  <a:lnTo>
                    <a:pt x="30" y="14246"/>
                  </a:lnTo>
                  <a:cubicBezTo>
                    <a:pt x="36" y="14305"/>
                    <a:pt x="42" y="14365"/>
                    <a:pt x="42" y="14424"/>
                  </a:cubicBezTo>
                  <a:cubicBezTo>
                    <a:pt x="42" y="14436"/>
                    <a:pt x="42" y="14454"/>
                    <a:pt x="54" y="14466"/>
                  </a:cubicBezTo>
                  <a:cubicBezTo>
                    <a:pt x="60" y="14513"/>
                    <a:pt x="60" y="14555"/>
                    <a:pt x="66" y="14602"/>
                  </a:cubicBezTo>
                  <a:cubicBezTo>
                    <a:pt x="66" y="14626"/>
                    <a:pt x="72" y="14644"/>
                    <a:pt x="72" y="14667"/>
                  </a:cubicBezTo>
                  <a:cubicBezTo>
                    <a:pt x="72" y="14691"/>
                    <a:pt x="84" y="14715"/>
                    <a:pt x="84" y="14733"/>
                  </a:cubicBezTo>
                  <a:cubicBezTo>
                    <a:pt x="84" y="14751"/>
                    <a:pt x="90" y="14762"/>
                    <a:pt x="90" y="14786"/>
                  </a:cubicBezTo>
                  <a:cubicBezTo>
                    <a:pt x="90" y="14810"/>
                    <a:pt x="96" y="14834"/>
                    <a:pt x="96" y="14846"/>
                  </a:cubicBezTo>
                  <a:cubicBezTo>
                    <a:pt x="102" y="14881"/>
                    <a:pt x="113" y="14929"/>
                    <a:pt x="119" y="14964"/>
                  </a:cubicBezTo>
                  <a:cubicBezTo>
                    <a:pt x="119" y="14982"/>
                    <a:pt x="125" y="15000"/>
                    <a:pt x="125" y="15018"/>
                  </a:cubicBezTo>
                  <a:cubicBezTo>
                    <a:pt x="131" y="15071"/>
                    <a:pt x="149" y="15131"/>
                    <a:pt x="155" y="15178"/>
                  </a:cubicBezTo>
                  <a:cubicBezTo>
                    <a:pt x="155" y="15190"/>
                    <a:pt x="161" y="15202"/>
                    <a:pt x="161" y="15208"/>
                  </a:cubicBezTo>
                  <a:cubicBezTo>
                    <a:pt x="173" y="15255"/>
                    <a:pt x="185" y="15297"/>
                    <a:pt x="191" y="15338"/>
                  </a:cubicBezTo>
                  <a:cubicBezTo>
                    <a:pt x="203" y="15350"/>
                    <a:pt x="203" y="15374"/>
                    <a:pt x="208" y="15386"/>
                  </a:cubicBezTo>
                  <a:cubicBezTo>
                    <a:pt x="214" y="15427"/>
                    <a:pt x="220" y="15463"/>
                    <a:pt x="238" y="15493"/>
                  </a:cubicBezTo>
                  <a:cubicBezTo>
                    <a:pt x="244" y="15505"/>
                    <a:pt x="244" y="15528"/>
                    <a:pt x="250" y="15546"/>
                  </a:cubicBezTo>
                  <a:cubicBezTo>
                    <a:pt x="262" y="15582"/>
                    <a:pt x="274" y="15618"/>
                    <a:pt x="292" y="15653"/>
                  </a:cubicBezTo>
                  <a:cubicBezTo>
                    <a:pt x="298" y="15671"/>
                    <a:pt x="298" y="15683"/>
                    <a:pt x="303" y="15695"/>
                  </a:cubicBezTo>
                  <a:cubicBezTo>
                    <a:pt x="321" y="15742"/>
                    <a:pt x="333" y="15790"/>
                    <a:pt x="357" y="15843"/>
                  </a:cubicBezTo>
                  <a:cubicBezTo>
                    <a:pt x="357" y="15849"/>
                    <a:pt x="363" y="15861"/>
                    <a:pt x="363" y="15873"/>
                  </a:cubicBezTo>
                  <a:lnTo>
                    <a:pt x="410" y="15980"/>
                  </a:lnTo>
                  <a:cubicBezTo>
                    <a:pt x="416" y="15998"/>
                    <a:pt x="422" y="16009"/>
                    <a:pt x="422" y="16027"/>
                  </a:cubicBezTo>
                  <a:cubicBezTo>
                    <a:pt x="440" y="16057"/>
                    <a:pt x="446" y="16093"/>
                    <a:pt x="458" y="16122"/>
                  </a:cubicBezTo>
                  <a:lnTo>
                    <a:pt x="482" y="16170"/>
                  </a:lnTo>
                  <a:lnTo>
                    <a:pt x="529" y="16277"/>
                  </a:lnTo>
                  <a:cubicBezTo>
                    <a:pt x="535" y="16288"/>
                    <a:pt x="535" y="16300"/>
                    <a:pt x="541" y="16306"/>
                  </a:cubicBezTo>
                  <a:lnTo>
                    <a:pt x="606" y="16443"/>
                  </a:lnTo>
                  <a:cubicBezTo>
                    <a:pt x="618" y="16449"/>
                    <a:pt x="618" y="16467"/>
                    <a:pt x="624" y="16473"/>
                  </a:cubicBezTo>
                  <a:cubicBezTo>
                    <a:pt x="636" y="16508"/>
                    <a:pt x="660" y="16538"/>
                    <a:pt x="678" y="16574"/>
                  </a:cubicBezTo>
                  <a:cubicBezTo>
                    <a:pt x="683" y="16591"/>
                    <a:pt x="689" y="16603"/>
                    <a:pt x="695" y="16615"/>
                  </a:cubicBezTo>
                  <a:cubicBezTo>
                    <a:pt x="713" y="16645"/>
                    <a:pt x="725" y="16674"/>
                    <a:pt x="749" y="16704"/>
                  </a:cubicBezTo>
                  <a:cubicBezTo>
                    <a:pt x="755" y="16716"/>
                    <a:pt x="767" y="16722"/>
                    <a:pt x="773" y="16740"/>
                  </a:cubicBezTo>
                  <a:cubicBezTo>
                    <a:pt x="796" y="16775"/>
                    <a:pt x="808" y="16805"/>
                    <a:pt x="832" y="16835"/>
                  </a:cubicBezTo>
                  <a:cubicBezTo>
                    <a:pt x="838" y="16841"/>
                    <a:pt x="838" y="16853"/>
                    <a:pt x="844" y="16859"/>
                  </a:cubicBezTo>
                  <a:cubicBezTo>
                    <a:pt x="868" y="16894"/>
                    <a:pt x="897" y="16942"/>
                    <a:pt x="921" y="16977"/>
                  </a:cubicBezTo>
                  <a:cubicBezTo>
                    <a:pt x="927" y="16983"/>
                    <a:pt x="933" y="16989"/>
                    <a:pt x="945" y="17007"/>
                  </a:cubicBezTo>
                  <a:cubicBezTo>
                    <a:pt x="963" y="17037"/>
                    <a:pt x="980" y="17066"/>
                    <a:pt x="1004" y="17090"/>
                  </a:cubicBezTo>
                  <a:cubicBezTo>
                    <a:pt x="1010" y="17102"/>
                    <a:pt x="1016" y="17108"/>
                    <a:pt x="1034" y="17126"/>
                  </a:cubicBezTo>
                  <a:cubicBezTo>
                    <a:pt x="1052" y="17149"/>
                    <a:pt x="1069" y="17179"/>
                    <a:pt x="1093" y="17197"/>
                  </a:cubicBezTo>
                  <a:cubicBezTo>
                    <a:pt x="1099" y="17209"/>
                    <a:pt x="1105" y="17221"/>
                    <a:pt x="1111" y="17227"/>
                  </a:cubicBezTo>
                  <a:cubicBezTo>
                    <a:pt x="1135" y="17256"/>
                    <a:pt x="1164" y="17286"/>
                    <a:pt x="1188" y="17316"/>
                  </a:cubicBezTo>
                  <a:cubicBezTo>
                    <a:pt x="1188" y="17328"/>
                    <a:pt x="1194" y="17328"/>
                    <a:pt x="1194" y="17334"/>
                  </a:cubicBezTo>
                  <a:cubicBezTo>
                    <a:pt x="1224" y="17369"/>
                    <a:pt x="1254" y="17399"/>
                    <a:pt x="1283" y="17429"/>
                  </a:cubicBezTo>
                  <a:lnTo>
                    <a:pt x="1307" y="17452"/>
                  </a:lnTo>
                  <a:lnTo>
                    <a:pt x="1372" y="17518"/>
                  </a:lnTo>
                  <a:lnTo>
                    <a:pt x="1402" y="17547"/>
                  </a:lnTo>
                  <a:lnTo>
                    <a:pt x="1467" y="17613"/>
                  </a:lnTo>
                  <a:cubicBezTo>
                    <a:pt x="1479" y="17625"/>
                    <a:pt x="1491" y="17630"/>
                    <a:pt x="1497" y="17642"/>
                  </a:cubicBezTo>
                  <a:cubicBezTo>
                    <a:pt x="1527" y="17672"/>
                    <a:pt x="1556" y="17696"/>
                    <a:pt x="1586" y="17725"/>
                  </a:cubicBezTo>
                  <a:lnTo>
                    <a:pt x="1598" y="17731"/>
                  </a:lnTo>
                  <a:cubicBezTo>
                    <a:pt x="1628" y="17761"/>
                    <a:pt x="1663" y="17785"/>
                    <a:pt x="1699" y="17815"/>
                  </a:cubicBezTo>
                  <a:cubicBezTo>
                    <a:pt x="1705" y="17820"/>
                    <a:pt x="1723" y="17832"/>
                    <a:pt x="1729" y="17838"/>
                  </a:cubicBezTo>
                  <a:cubicBezTo>
                    <a:pt x="1752" y="17862"/>
                    <a:pt x="1782" y="17874"/>
                    <a:pt x="1806" y="17892"/>
                  </a:cubicBezTo>
                  <a:cubicBezTo>
                    <a:pt x="1818" y="17898"/>
                    <a:pt x="1824" y="17904"/>
                    <a:pt x="1841" y="17910"/>
                  </a:cubicBezTo>
                  <a:cubicBezTo>
                    <a:pt x="1865" y="17927"/>
                    <a:pt x="1895" y="17951"/>
                    <a:pt x="1913" y="17963"/>
                  </a:cubicBezTo>
                  <a:cubicBezTo>
                    <a:pt x="1925" y="17969"/>
                    <a:pt x="1936" y="17981"/>
                    <a:pt x="1942" y="17987"/>
                  </a:cubicBezTo>
                  <a:lnTo>
                    <a:pt x="2055" y="18052"/>
                  </a:lnTo>
                  <a:lnTo>
                    <a:pt x="25088" y="31656"/>
                  </a:lnTo>
                  <a:cubicBezTo>
                    <a:pt x="25083" y="31654"/>
                    <a:pt x="25078" y="31652"/>
                    <a:pt x="25073" y="31649"/>
                  </a:cubicBezTo>
                  <a:lnTo>
                    <a:pt x="25073" y="31649"/>
                  </a:lnTo>
                  <a:cubicBezTo>
                    <a:pt x="25635" y="31988"/>
                    <a:pt x="26293" y="32164"/>
                    <a:pt x="27020" y="32164"/>
                  </a:cubicBezTo>
                  <a:cubicBezTo>
                    <a:pt x="27986" y="32164"/>
                    <a:pt x="29076" y="31853"/>
                    <a:pt x="30231" y="31199"/>
                  </a:cubicBezTo>
                  <a:cubicBezTo>
                    <a:pt x="34239" y="28924"/>
                    <a:pt x="37505" y="23367"/>
                    <a:pt x="37528" y="18782"/>
                  </a:cubicBezTo>
                  <a:cubicBezTo>
                    <a:pt x="37582" y="16467"/>
                    <a:pt x="36786" y="14846"/>
                    <a:pt x="35486" y="14091"/>
                  </a:cubicBezTo>
                  <a:cubicBezTo>
                    <a:pt x="35498" y="14091"/>
                    <a:pt x="35498" y="14097"/>
                    <a:pt x="35503" y="14097"/>
                  </a:cubicBezTo>
                  <a:lnTo>
                    <a:pt x="12464" y="494"/>
                  </a:lnTo>
                  <a:cubicBezTo>
                    <a:pt x="12417" y="470"/>
                    <a:pt x="12375" y="440"/>
                    <a:pt x="12328" y="416"/>
                  </a:cubicBezTo>
                  <a:lnTo>
                    <a:pt x="12286" y="393"/>
                  </a:lnTo>
                  <a:lnTo>
                    <a:pt x="12197" y="351"/>
                  </a:lnTo>
                  <a:cubicBezTo>
                    <a:pt x="12179" y="345"/>
                    <a:pt x="12161" y="333"/>
                    <a:pt x="12144" y="327"/>
                  </a:cubicBezTo>
                  <a:cubicBezTo>
                    <a:pt x="12114" y="315"/>
                    <a:pt x="12090" y="304"/>
                    <a:pt x="12061" y="292"/>
                  </a:cubicBezTo>
                  <a:cubicBezTo>
                    <a:pt x="12043" y="286"/>
                    <a:pt x="12025" y="274"/>
                    <a:pt x="12001" y="268"/>
                  </a:cubicBezTo>
                  <a:cubicBezTo>
                    <a:pt x="11971" y="262"/>
                    <a:pt x="11954" y="244"/>
                    <a:pt x="11924" y="238"/>
                  </a:cubicBezTo>
                  <a:cubicBezTo>
                    <a:pt x="11900" y="232"/>
                    <a:pt x="11876" y="226"/>
                    <a:pt x="11865" y="214"/>
                  </a:cubicBezTo>
                  <a:cubicBezTo>
                    <a:pt x="11835" y="209"/>
                    <a:pt x="11805" y="197"/>
                    <a:pt x="11781" y="185"/>
                  </a:cubicBezTo>
                  <a:lnTo>
                    <a:pt x="11716" y="167"/>
                  </a:lnTo>
                  <a:lnTo>
                    <a:pt x="11627" y="143"/>
                  </a:lnTo>
                  <a:cubicBezTo>
                    <a:pt x="11603" y="137"/>
                    <a:pt x="11580" y="125"/>
                    <a:pt x="11568" y="125"/>
                  </a:cubicBezTo>
                  <a:cubicBezTo>
                    <a:pt x="11538" y="119"/>
                    <a:pt x="11508" y="114"/>
                    <a:pt x="11467" y="108"/>
                  </a:cubicBezTo>
                  <a:cubicBezTo>
                    <a:pt x="11443" y="96"/>
                    <a:pt x="11431" y="96"/>
                    <a:pt x="11407" y="90"/>
                  </a:cubicBezTo>
                  <a:lnTo>
                    <a:pt x="11295" y="66"/>
                  </a:lnTo>
                  <a:cubicBezTo>
                    <a:pt x="11283" y="66"/>
                    <a:pt x="11265" y="60"/>
                    <a:pt x="11253" y="60"/>
                  </a:cubicBezTo>
                  <a:lnTo>
                    <a:pt x="11099" y="36"/>
                  </a:lnTo>
                  <a:cubicBezTo>
                    <a:pt x="11081" y="36"/>
                    <a:pt x="11069" y="36"/>
                    <a:pt x="11051" y="30"/>
                  </a:cubicBezTo>
                  <a:cubicBezTo>
                    <a:pt x="11015" y="24"/>
                    <a:pt x="10974" y="24"/>
                    <a:pt x="10932" y="19"/>
                  </a:cubicBezTo>
                  <a:cubicBezTo>
                    <a:pt x="10915" y="19"/>
                    <a:pt x="10897" y="19"/>
                    <a:pt x="10873" y="7"/>
                  </a:cubicBezTo>
                  <a:cubicBezTo>
                    <a:pt x="10837" y="7"/>
                    <a:pt x="10808" y="1"/>
                    <a:pt x="10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47311" y="-1250108"/>
              <a:ext cx="2756548" cy="2118085"/>
            </a:xfrm>
            <a:custGeom>
              <a:avLst/>
              <a:gdLst/>
              <a:ahLst/>
              <a:cxnLst/>
              <a:rect l="l" t="t" r="r" b="b"/>
              <a:pathLst>
                <a:path w="28586" h="21965" extrusionOk="0">
                  <a:moveTo>
                    <a:pt x="5552" y="0"/>
                  </a:moveTo>
                  <a:cubicBezTo>
                    <a:pt x="3005" y="1954"/>
                    <a:pt x="909" y="5154"/>
                    <a:pt x="0" y="8361"/>
                  </a:cubicBezTo>
                  <a:lnTo>
                    <a:pt x="23027" y="21965"/>
                  </a:lnTo>
                  <a:cubicBezTo>
                    <a:pt x="23942" y="18758"/>
                    <a:pt x="26038" y="15558"/>
                    <a:pt x="28585" y="13604"/>
                  </a:cubicBezTo>
                  <a:lnTo>
                    <a:pt x="5552" y="0"/>
                  </a:ln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7806809" y="642224"/>
              <a:ext cx="1787716" cy="1159667"/>
            </a:xfrm>
            <a:custGeom>
              <a:avLst/>
              <a:gdLst/>
              <a:ahLst/>
              <a:cxnLst/>
              <a:rect l="l" t="t" r="r" b="b"/>
              <a:pathLst>
                <a:path w="18539" h="12026" extrusionOk="0">
                  <a:moveTo>
                    <a:pt x="18539" y="1"/>
                  </a:moveTo>
                  <a:lnTo>
                    <a:pt x="13" y="10772"/>
                  </a:lnTo>
                  <a:lnTo>
                    <a:pt x="1" y="12025"/>
                  </a:lnTo>
                  <a:lnTo>
                    <a:pt x="18539" y="1254"/>
                  </a:lnTo>
                  <a:lnTo>
                    <a:pt x="18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4403906" y="-283017"/>
              <a:ext cx="3404172" cy="2084913"/>
            </a:xfrm>
            <a:custGeom>
              <a:avLst/>
              <a:gdLst/>
              <a:ahLst/>
              <a:cxnLst/>
              <a:rect l="l" t="t" r="r" b="b"/>
              <a:pathLst>
                <a:path w="35302" h="21621" extrusionOk="0">
                  <a:moveTo>
                    <a:pt x="7" y="0"/>
                  </a:moveTo>
                  <a:lnTo>
                    <a:pt x="1" y="1247"/>
                  </a:lnTo>
                  <a:lnTo>
                    <a:pt x="35290" y="21620"/>
                  </a:lnTo>
                  <a:lnTo>
                    <a:pt x="35302" y="2036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4404484" y="-1321755"/>
              <a:ext cx="5190055" cy="3002830"/>
            </a:xfrm>
            <a:custGeom>
              <a:avLst/>
              <a:gdLst/>
              <a:ahLst/>
              <a:cxnLst/>
              <a:rect l="l" t="t" r="r" b="b"/>
              <a:pathLst>
                <a:path w="53822" h="31140" extrusionOk="0">
                  <a:moveTo>
                    <a:pt x="18527" y="1"/>
                  </a:moveTo>
                  <a:lnTo>
                    <a:pt x="1" y="10772"/>
                  </a:lnTo>
                  <a:lnTo>
                    <a:pt x="35296" y="31139"/>
                  </a:lnTo>
                  <a:lnTo>
                    <a:pt x="53822" y="20368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4528203" y="-1259847"/>
              <a:ext cx="4976463" cy="2873325"/>
            </a:xfrm>
            <a:custGeom>
              <a:avLst/>
              <a:gdLst/>
              <a:ahLst/>
              <a:cxnLst/>
              <a:rect l="l" t="t" r="r" b="b"/>
              <a:pathLst>
                <a:path w="51607" h="29797" extrusionOk="0">
                  <a:moveTo>
                    <a:pt x="17327" y="0"/>
                  </a:moveTo>
                  <a:lnTo>
                    <a:pt x="11852" y="3159"/>
                  </a:lnTo>
                  <a:lnTo>
                    <a:pt x="3094" y="8212"/>
                  </a:lnTo>
                  <a:lnTo>
                    <a:pt x="0" y="10006"/>
                  </a:lnTo>
                  <a:lnTo>
                    <a:pt x="3830" y="12214"/>
                  </a:lnTo>
                  <a:lnTo>
                    <a:pt x="19595" y="21317"/>
                  </a:lnTo>
                  <a:lnTo>
                    <a:pt x="34286" y="29797"/>
                  </a:lnTo>
                  <a:lnTo>
                    <a:pt x="48976" y="21317"/>
                  </a:lnTo>
                  <a:lnTo>
                    <a:pt x="51607" y="19791"/>
                  </a:lnTo>
                  <a:lnTo>
                    <a:pt x="38478" y="12214"/>
                  </a:lnTo>
                  <a:lnTo>
                    <a:pt x="31548" y="8212"/>
                  </a:lnTo>
                  <a:lnTo>
                    <a:pt x="22790" y="3159"/>
                  </a:lnTo>
                  <a:lnTo>
                    <a:pt x="17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923275" y="-1031984"/>
              <a:ext cx="4188051" cy="2418175"/>
            </a:xfrm>
            <a:custGeom>
              <a:avLst/>
              <a:gdLst/>
              <a:ahLst/>
              <a:cxnLst/>
              <a:rect l="l" t="t" r="r" b="b"/>
              <a:pathLst>
                <a:path w="43431" h="25077" extrusionOk="0">
                  <a:moveTo>
                    <a:pt x="14376" y="3266"/>
                  </a:moveTo>
                  <a:lnTo>
                    <a:pt x="20071" y="6556"/>
                  </a:lnTo>
                  <a:lnTo>
                    <a:pt x="15819" y="9014"/>
                  </a:lnTo>
                  <a:lnTo>
                    <a:pt x="10125" y="5725"/>
                  </a:lnTo>
                  <a:lnTo>
                    <a:pt x="14376" y="3266"/>
                  </a:lnTo>
                  <a:close/>
                  <a:moveTo>
                    <a:pt x="9911" y="5843"/>
                  </a:moveTo>
                  <a:lnTo>
                    <a:pt x="15605" y="9133"/>
                  </a:lnTo>
                  <a:lnTo>
                    <a:pt x="11348" y="11591"/>
                  </a:lnTo>
                  <a:lnTo>
                    <a:pt x="5659" y="8302"/>
                  </a:lnTo>
                  <a:lnTo>
                    <a:pt x="9911" y="5843"/>
                  </a:lnTo>
                  <a:close/>
                  <a:moveTo>
                    <a:pt x="20272" y="6675"/>
                  </a:moveTo>
                  <a:lnTo>
                    <a:pt x="25955" y="9964"/>
                  </a:lnTo>
                  <a:lnTo>
                    <a:pt x="21703" y="12423"/>
                  </a:lnTo>
                  <a:lnTo>
                    <a:pt x="16021" y="9133"/>
                  </a:lnTo>
                  <a:lnTo>
                    <a:pt x="20272" y="6675"/>
                  </a:lnTo>
                  <a:close/>
                  <a:moveTo>
                    <a:pt x="15813" y="9252"/>
                  </a:moveTo>
                  <a:lnTo>
                    <a:pt x="21496" y="12541"/>
                  </a:lnTo>
                  <a:lnTo>
                    <a:pt x="17244" y="14994"/>
                  </a:lnTo>
                  <a:lnTo>
                    <a:pt x="11556" y="11710"/>
                  </a:lnTo>
                  <a:lnTo>
                    <a:pt x="15813" y="9252"/>
                  </a:lnTo>
                  <a:close/>
                  <a:moveTo>
                    <a:pt x="26175" y="10083"/>
                  </a:moveTo>
                  <a:lnTo>
                    <a:pt x="31863" y="13373"/>
                  </a:lnTo>
                  <a:lnTo>
                    <a:pt x="27612" y="15825"/>
                  </a:lnTo>
                  <a:lnTo>
                    <a:pt x="21917" y="12541"/>
                  </a:lnTo>
                  <a:lnTo>
                    <a:pt x="26175" y="10083"/>
                  </a:lnTo>
                  <a:close/>
                  <a:moveTo>
                    <a:pt x="21703" y="12660"/>
                  </a:moveTo>
                  <a:lnTo>
                    <a:pt x="27398" y="15944"/>
                  </a:lnTo>
                  <a:lnTo>
                    <a:pt x="23146" y="18402"/>
                  </a:lnTo>
                  <a:lnTo>
                    <a:pt x="17452" y="15113"/>
                  </a:lnTo>
                  <a:lnTo>
                    <a:pt x="21703" y="12660"/>
                  </a:lnTo>
                  <a:close/>
                  <a:moveTo>
                    <a:pt x="32065" y="13480"/>
                  </a:moveTo>
                  <a:lnTo>
                    <a:pt x="37760" y="16769"/>
                  </a:lnTo>
                  <a:lnTo>
                    <a:pt x="33508" y="19228"/>
                  </a:lnTo>
                  <a:lnTo>
                    <a:pt x="27814" y="15938"/>
                  </a:lnTo>
                  <a:lnTo>
                    <a:pt x="32065" y="13480"/>
                  </a:lnTo>
                  <a:close/>
                  <a:moveTo>
                    <a:pt x="27606" y="16057"/>
                  </a:moveTo>
                  <a:lnTo>
                    <a:pt x="33300" y="19346"/>
                  </a:lnTo>
                  <a:lnTo>
                    <a:pt x="29043" y="21805"/>
                  </a:lnTo>
                  <a:lnTo>
                    <a:pt x="23354" y="18515"/>
                  </a:lnTo>
                  <a:lnTo>
                    <a:pt x="27606" y="16057"/>
                  </a:lnTo>
                  <a:close/>
                  <a:moveTo>
                    <a:pt x="9133" y="0"/>
                  </a:moveTo>
                  <a:lnTo>
                    <a:pt x="8925" y="119"/>
                  </a:lnTo>
                  <a:lnTo>
                    <a:pt x="14168" y="3148"/>
                  </a:lnTo>
                  <a:lnTo>
                    <a:pt x="9917" y="5606"/>
                  </a:lnTo>
                  <a:lnTo>
                    <a:pt x="4668" y="2578"/>
                  </a:lnTo>
                  <a:lnTo>
                    <a:pt x="4460" y="2696"/>
                  </a:lnTo>
                  <a:lnTo>
                    <a:pt x="9709" y="5725"/>
                  </a:lnTo>
                  <a:lnTo>
                    <a:pt x="5457" y="8183"/>
                  </a:lnTo>
                  <a:lnTo>
                    <a:pt x="208" y="5155"/>
                  </a:lnTo>
                  <a:lnTo>
                    <a:pt x="0" y="5273"/>
                  </a:lnTo>
                  <a:lnTo>
                    <a:pt x="5249" y="8302"/>
                  </a:lnTo>
                  <a:lnTo>
                    <a:pt x="1152" y="10671"/>
                  </a:lnTo>
                  <a:lnTo>
                    <a:pt x="1360" y="10790"/>
                  </a:lnTo>
                  <a:lnTo>
                    <a:pt x="5457" y="8420"/>
                  </a:lnTo>
                  <a:lnTo>
                    <a:pt x="11146" y="11710"/>
                  </a:lnTo>
                  <a:lnTo>
                    <a:pt x="7049" y="14073"/>
                  </a:lnTo>
                  <a:lnTo>
                    <a:pt x="7262" y="14192"/>
                  </a:lnTo>
                  <a:lnTo>
                    <a:pt x="11354" y="11829"/>
                  </a:lnTo>
                  <a:lnTo>
                    <a:pt x="17042" y="15113"/>
                  </a:lnTo>
                  <a:lnTo>
                    <a:pt x="12945" y="17482"/>
                  </a:lnTo>
                  <a:lnTo>
                    <a:pt x="13153" y="17601"/>
                  </a:lnTo>
                  <a:lnTo>
                    <a:pt x="17250" y="15231"/>
                  </a:lnTo>
                  <a:lnTo>
                    <a:pt x="22945" y="18521"/>
                  </a:lnTo>
                  <a:lnTo>
                    <a:pt x="18847" y="20890"/>
                  </a:lnTo>
                  <a:lnTo>
                    <a:pt x="19055" y="21009"/>
                  </a:lnTo>
                  <a:lnTo>
                    <a:pt x="23152" y="18640"/>
                  </a:lnTo>
                  <a:lnTo>
                    <a:pt x="28841" y="21929"/>
                  </a:lnTo>
                  <a:lnTo>
                    <a:pt x="24750" y="24299"/>
                  </a:lnTo>
                  <a:lnTo>
                    <a:pt x="24957" y="24417"/>
                  </a:lnTo>
                  <a:lnTo>
                    <a:pt x="29055" y="22048"/>
                  </a:lnTo>
                  <a:lnTo>
                    <a:pt x="34298" y="25076"/>
                  </a:lnTo>
                  <a:lnTo>
                    <a:pt x="34506" y="24958"/>
                  </a:lnTo>
                  <a:lnTo>
                    <a:pt x="29262" y="21929"/>
                  </a:lnTo>
                  <a:lnTo>
                    <a:pt x="33514" y="19471"/>
                  </a:lnTo>
                  <a:lnTo>
                    <a:pt x="38763" y="22499"/>
                  </a:lnTo>
                  <a:lnTo>
                    <a:pt x="38971" y="22381"/>
                  </a:lnTo>
                  <a:lnTo>
                    <a:pt x="33722" y="19352"/>
                  </a:lnTo>
                  <a:lnTo>
                    <a:pt x="37973" y="16894"/>
                  </a:lnTo>
                  <a:lnTo>
                    <a:pt x="43223" y="19922"/>
                  </a:lnTo>
                  <a:lnTo>
                    <a:pt x="43430" y="19803"/>
                  </a:lnTo>
                  <a:lnTo>
                    <a:pt x="38181" y="16775"/>
                  </a:lnTo>
                  <a:lnTo>
                    <a:pt x="42278" y="14406"/>
                  </a:lnTo>
                  <a:lnTo>
                    <a:pt x="42071" y="14287"/>
                  </a:lnTo>
                  <a:lnTo>
                    <a:pt x="37973" y="16656"/>
                  </a:lnTo>
                  <a:lnTo>
                    <a:pt x="32279" y="13367"/>
                  </a:lnTo>
                  <a:lnTo>
                    <a:pt x="36376" y="11003"/>
                  </a:lnTo>
                  <a:lnTo>
                    <a:pt x="36168" y="10885"/>
                  </a:lnTo>
                  <a:lnTo>
                    <a:pt x="32071" y="13248"/>
                  </a:lnTo>
                  <a:lnTo>
                    <a:pt x="26383" y="9964"/>
                  </a:lnTo>
                  <a:lnTo>
                    <a:pt x="30480" y="7595"/>
                  </a:lnTo>
                  <a:lnTo>
                    <a:pt x="30272" y="7476"/>
                  </a:lnTo>
                  <a:lnTo>
                    <a:pt x="26175" y="9846"/>
                  </a:lnTo>
                  <a:lnTo>
                    <a:pt x="20486" y="6556"/>
                  </a:lnTo>
                  <a:lnTo>
                    <a:pt x="24583" y="4187"/>
                  </a:lnTo>
                  <a:lnTo>
                    <a:pt x="24376" y="4068"/>
                  </a:lnTo>
                  <a:lnTo>
                    <a:pt x="20278" y="6437"/>
                  </a:lnTo>
                  <a:lnTo>
                    <a:pt x="14584" y="3148"/>
                  </a:lnTo>
                  <a:lnTo>
                    <a:pt x="18681" y="784"/>
                  </a:lnTo>
                  <a:lnTo>
                    <a:pt x="18473" y="665"/>
                  </a:lnTo>
                  <a:lnTo>
                    <a:pt x="14376" y="3029"/>
                  </a:lnTo>
                  <a:lnTo>
                    <a:pt x="9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6440595" y="1353392"/>
              <a:ext cx="816087" cy="550615"/>
            </a:xfrm>
            <a:custGeom>
              <a:avLst/>
              <a:gdLst/>
              <a:ahLst/>
              <a:cxnLst/>
              <a:rect l="l" t="t" r="r" b="b"/>
              <a:pathLst>
                <a:path w="8463" h="5710" extrusionOk="0">
                  <a:moveTo>
                    <a:pt x="274" y="4092"/>
                  </a:moveTo>
                  <a:cubicBezTo>
                    <a:pt x="268" y="4092"/>
                    <a:pt x="262" y="4092"/>
                    <a:pt x="256" y="4098"/>
                  </a:cubicBezTo>
                  <a:cubicBezTo>
                    <a:pt x="262" y="4098"/>
                    <a:pt x="268" y="4092"/>
                    <a:pt x="274" y="4092"/>
                  </a:cubicBezTo>
                  <a:close/>
                  <a:moveTo>
                    <a:pt x="227" y="4110"/>
                  </a:moveTo>
                  <a:cubicBezTo>
                    <a:pt x="215" y="4110"/>
                    <a:pt x="209" y="4110"/>
                    <a:pt x="209" y="4116"/>
                  </a:cubicBezTo>
                  <a:cubicBezTo>
                    <a:pt x="209" y="4116"/>
                    <a:pt x="215" y="4110"/>
                    <a:pt x="227" y="4110"/>
                  </a:cubicBezTo>
                  <a:close/>
                  <a:moveTo>
                    <a:pt x="1224" y="5363"/>
                  </a:moveTo>
                  <a:cubicBezTo>
                    <a:pt x="1224" y="5369"/>
                    <a:pt x="1224" y="5387"/>
                    <a:pt x="1218" y="5393"/>
                  </a:cubicBezTo>
                  <a:cubicBezTo>
                    <a:pt x="1218" y="5387"/>
                    <a:pt x="1218" y="5369"/>
                    <a:pt x="1224" y="5363"/>
                  </a:cubicBezTo>
                  <a:close/>
                  <a:moveTo>
                    <a:pt x="1212" y="5422"/>
                  </a:moveTo>
                  <a:cubicBezTo>
                    <a:pt x="1212" y="5440"/>
                    <a:pt x="1206" y="5446"/>
                    <a:pt x="1206" y="5452"/>
                  </a:cubicBezTo>
                  <a:cubicBezTo>
                    <a:pt x="1206" y="5446"/>
                    <a:pt x="1212" y="5434"/>
                    <a:pt x="1212" y="5422"/>
                  </a:cubicBezTo>
                  <a:close/>
                  <a:moveTo>
                    <a:pt x="1188" y="5489"/>
                  </a:moveTo>
                  <a:cubicBezTo>
                    <a:pt x="1188" y="5494"/>
                    <a:pt x="1187" y="5506"/>
                    <a:pt x="1183" y="5511"/>
                  </a:cubicBezTo>
                  <a:cubicBezTo>
                    <a:pt x="1183" y="5506"/>
                    <a:pt x="1188" y="5500"/>
                    <a:pt x="1188" y="5489"/>
                  </a:cubicBezTo>
                  <a:close/>
                  <a:moveTo>
                    <a:pt x="1135" y="5571"/>
                  </a:moveTo>
                  <a:cubicBezTo>
                    <a:pt x="1135" y="5589"/>
                    <a:pt x="1129" y="5594"/>
                    <a:pt x="1123" y="5594"/>
                  </a:cubicBezTo>
                  <a:cubicBezTo>
                    <a:pt x="1129" y="5589"/>
                    <a:pt x="1129" y="5577"/>
                    <a:pt x="1135" y="5571"/>
                  </a:cubicBezTo>
                  <a:close/>
                  <a:moveTo>
                    <a:pt x="7548" y="1"/>
                  </a:moveTo>
                  <a:cubicBezTo>
                    <a:pt x="7536" y="1"/>
                    <a:pt x="7518" y="1"/>
                    <a:pt x="7506" y="13"/>
                  </a:cubicBezTo>
                  <a:cubicBezTo>
                    <a:pt x="7489" y="13"/>
                    <a:pt x="7477" y="19"/>
                    <a:pt x="7459" y="25"/>
                  </a:cubicBezTo>
                  <a:lnTo>
                    <a:pt x="7453" y="25"/>
                  </a:lnTo>
                  <a:cubicBezTo>
                    <a:pt x="7447" y="31"/>
                    <a:pt x="7429" y="31"/>
                    <a:pt x="7423" y="42"/>
                  </a:cubicBezTo>
                  <a:cubicBezTo>
                    <a:pt x="7417" y="42"/>
                    <a:pt x="7417" y="48"/>
                    <a:pt x="7411" y="48"/>
                  </a:cubicBezTo>
                  <a:lnTo>
                    <a:pt x="197" y="4140"/>
                  </a:lnTo>
                  <a:cubicBezTo>
                    <a:pt x="84" y="4205"/>
                    <a:pt x="7" y="4336"/>
                    <a:pt x="7" y="4538"/>
                  </a:cubicBezTo>
                  <a:cubicBezTo>
                    <a:pt x="1" y="4929"/>
                    <a:pt x="274" y="5422"/>
                    <a:pt x="618" y="5624"/>
                  </a:cubicBezTo>
                  <a:cubicBezTo>
                    <a:pt x="720" y="5683"/>
                    <a:pt x="816" y="5709"/>
                    <a:pt x="899" y="5709"/>
                  </a:cubicBezTo>
                  <a:cubicBezTo>
                    <a:pt x="968" y="5709"/>
                    <a:pt x="1028" y="5692"/>
                    <a:pt x="1076" y="5660"/>
                  </a:cubicBezTo>
                  <a:lnTo>
                    <a:pt x="1076" y="5660"/>
                  </a:lnTo>
                  <a:cubicBezTo>
                    <a:pt x="1070" y="5666"/>
                    <a:pt x="1064" y="5666"/>
                    <a:pt x="1064" y="5672"/>
                  </a:cubicBezTo>
                  <a:lnTo>
                    <a:pt x="8278" y="1586"/>
                  </a:lnTo>
                  <a:cubicBezTo>
                    <a:pt x="8391" y="1515"/>
                    <a:pt x="8462" y="1384"/>
                    <a:pt x="8462" y="1183"/>
                  </a:cubicBezTo>
                  <a:cubicBezTo>
                    <a:pt x="8456" y="1147"/>
                    <a:pt x="8456" y="1123"/>
                    <a:pt x="8451" y="1105"/>
                  </a:cubicBezTo>
                  <a:lnTo>
                    <a:pt x="8451" y="1082"/>
                  </a:lnTo>
                  <a:cubicBezTo>
                    <a:pt x="8451" y="1064"/>
                    <a:pt x="8451" y="1046"/>
                    <a:pt x="8439" y="1028"/>
                  </a:cubicBezTo>
                  <a:lnTo>
                    <a:pt x="8439" y="1004"/>
                  </a:lnTo>
                  <a:cubicBezTo>
                    <a:pt x="8439" y="987"/>
                    <a:pt x="8433" y="963"/>
                    <a:pt x="8427" y="939"/>
                  </a:cubicBezTo>
                  <a:lnTo>
                    <a:pt x="8427" y="933"/>
                  </a:lnTo>
                  <a:cubicBezTo>
                    <a:pt x="8421" y="909"/>
                    <a:pt x="8409" y="886"/>
                    <a:pt x="8409" y="856"/>
                  </a:cubicBezTo>
                  <a:cubicBezTo>
                    <a:pt x="8409" y="850"/>
                    <a:pt x="8409" y="844"/>
                    <a:pt x="8403" y="844"/>
                  </a:cubicBezTo>
                  <a:cubicBezTo>
                    <a:pt x="8397" y="826"/>
                    <a:pt x="8391" y="808"/>
                    <a:pt x="8391" y="791"/>
                  </a:cubicBezTo>
                  <a:cubicBezTo>
                    <a:pt x="8391" y="785"/>
                    <a:pt x="8379" y="773"/>
                    <a:pt x="8379" y="767"/>
                  </a:cubicBezTo>
                  <a:cubicBezTo>
                    <a:pt x="8373" y="755"/>
                    <a:pt x="8367" y="731"/>
                    <a:pt x="8361" y="719"/>
                  </a:cubicBezTo>
                  <a:cubicBezTo>
                    <a:pt x="8361" y="708"/>
                    <a:pt x="8350" y="702"/>
                    <a:pt x="8350" y="702"/>
                  </a:cubicBezTo>
                  <a:lnTo>
                    <a:pt x="8350" y="696"/>
                  </a:lnTo>
                  <a:cubicBezTo>
                    <a:pt x="8350" y="684"/>
                    <a:pt x="8344" y="678"/>
                    <a:pt x="8344" y="678"/>
                  </a:cubicBezTo>
                  <a:cubicBezTo>
                    <a:pt x="8338" y="654"/>
                    <a:pt x="8320" y="636"/>
                    <a:pt x="8314" y="618"/>
                  </a:cubicBezTo>
                  <a:cubicBezTo>
                    <a:pt x="8308" y="613"/>
                    <a:pt x="8308" y="601"/>
                    <a:pt x="8302" y="589"/>
                  </a:cubicBezTo>
                  <a:cubicBezTo>
                    <a:pt x="8290" y="571"/>
                    <a:pt x="8278" y="553"/>
                    <a:pt x="8272" y="535"/>
                  </a:cubicBezTo>
                  <a:cubicBezTo>
                    <a:pt x="8261" y="529"/>
                    <a:pt x="8261" y="518"/>
                    <a:pt x="8255" y="506"/>
                  </a:cubicBezTo>
                  <a:cubicBezTo>
                    <a:pt x="8243" y="494"/>
                    <a:pt x="8231" y="470"/>
                    <a:pt x="8219" y="458"/>
                  </a:cubicBezTo>
                  <a:cubicBezTo>
                    <a:pt x="8213" y="446"/>
                    <a:pt x="8201" y="440"/>
                    <a:pt x="8201" y="434"/>
                  </a:cubicBezTo>
                  <a:cubicBezTo>
                    <a:pt x="8189" y="411"/>
                    <a:pt x="8171" y="399"/>
                    <a:pt x="8160" y="375"/>
                  </a:cubicBezTo>
                  <a:cubicBezTo>
                    <a:pt x="8160" y="369"/>
                    <a:pt x="8154" y="369"/>
                    <a:pt x="8154" y="357"/>
                  </a:cubicBezTo>
                  <a:lnTo>
                    <a:pt x="8154" y="351"/>
                  </a:lnTo>
                  <a:lnTo>
                    <a:pt x="8142" y="345"/>
                  </a:lnTo>
                  <a:cubicBezTo>
                    <a:pt x="8130" y="328"/>
                    <a:pt x="8112" y="310"/>
                    <a:pt x="8100" y="292"/>
                  </a:cubicBezTo>
                  <a:lnTo>
                    <a:pt x="8094" y="286"/>
                  </a:lnTo>
                  <a:cubicBezTo>
                    <a:pt x="8076" y="268"/>
                    <a:pt x="8065" y="250"/>
                    <a:pt x="8041" y="233"/>
                  </a:cubicBezTo>
                  <a:lnTo>
                    <a:pt x="8035" y="227"/>
                  </a:lnTo>
                  <a:cubicBezTo>
                    <a:pt x="8017" y="209"/>
                    <a:pt x="8005" y="197"/>
                    <a:pt x="7981" y="179"/>
                  </a:cubicBezTo>
                  <a:lnTo>
                    <a:pt x="7975" y="173"/>
                  </a:lnTo>
                  <a:cubicBezTo>
                    <a:pt x="7958" y="161"/>
                    <a:pt x="7934" y="143"/>
                    <a:pt x="7922" y="132"/>
                  </a:cubicBezTo>
                  <a:cubicBezTo>
                    <a:pt x="7916" y="132"/>
                    <a:pt x="7916" y="120"/>
                    <a:pt x="7904" y="120"/>
                  </a:cubicBezTo>
                  <a:cubicBezTo>
                    <a:pt x="7886" y="108"/>
                    <a:pt x="7869" y="102"/>
                    <a:pt x="7845" y="84"/>
                  </a:cubicBezTo>
                  <a:cubicBezTo>
                    <a:pt x="7827" y="72"/>
                    <a:pt x="7809" y="60"/>
                    <a:pt x="7785" y="54"/>
                  </a:cubicBezTo>
                  <a:cubicBezTo>
                    <a:pt x="7780" y="54"/>
                    <a:pt x="7780" y="48"/>
                    <a:pt x="7774" y="48"/>
                  </a:cubicBezTo>
                  <a:cubicBezTo>
                    <a:pt x="7756" y="42"/>
                    <a:pt x="7744" y="31"/>
                    <a:pt x="7726" y="31"/>
                  </a:cubicBezTo>
                  <a:cubicBezTo>
                    <a:pt x="7720" y="31"/>
                    <a:pt x="7714" y="25"/>
                    <a:pt x="7714" y="25"/>
                  </a:cubicBezTo>
                  <a:cubicBezTo>
                    <a:pt x="7696" y="19"/>
                    <a:pt x="7685" y="19"/>
                    <a:pt x="7667" y="13"/>
                  </a:cubicBezTo>
                  <a:lnTo>
                    <a:pt x="7661" y="13"/>
                  </a:lnTo>
                  <a:cubicBezTo>
                    <a:pt x="7649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4204104" y="58826"/>
              <a:ext cx="815991" cy="550519"/>
            </a:xfrm>
            <a:custGeom>
              <a:avLst/>
              <a:gdLst/>
              <a:ahLst/>
              <a:cxnLst/>
              <a:rect l="l" t="t" r="r" b="b"/>
              <a:pathLst>
                <a:path w="8462" h="5709" extrusionOk="0">
                  <a:moveTo>
                    <a:pt x="475" y="4115"/>
                  </a:moveTo>
                  <a:cubicBezTo>
                    <a:pt x="481" y="4115"/>
                    <a:pt x="487" y="4115"/>
                    <a:pt x="499" y="4121"/>
                  </a:cubicBezTo>
                  <a:cubicBezTo>
                    <a:pt x="487" y="4121"/>
                    <a:pt x="481" y="4115"/>
                    <a:pt x="475" y="4115"/>
                  </a:cubicBezTo>
                  <a:close/>
                  <a:moveTo>
                    <a:pt x="535" y="4139"/>
                  </a:moveTo>
                  <a:cubicBezTo>
                    <a:pt x="541" y="4139"/>
                    <a:pt x="547" y="4139"/>
                    <a:pt x="558" y="4145"/>
                  </a:cubicBezTo>
                  <a:cubicBezTo>
                    <a:pt x="547" y="4145"/>
                    <a:pt x="541" y="4139"/>
                    <a:pt x="535" y="4139"/>
                  </a:cubicBezTo>
                  <a:close/>
                  <a:moveTo>
                    <a:pt x="1200" y="5481"/>
                  </a:moveTo>
                  <a:cubicBezTo>
                    <a:pt x="1200" y="5487"/>
                    <a:pt x="1194" y="5505"/>
                    <a:pt x="1188" y="5517"/>
                  </a:cubicBezTo>
                  <a:cubicBezTo>
                    <a:pt x="1194" y="5505"/>
                    <a:pt x="1194" y="5493"/>
                    <a:pt x="1200" y="5481"/>
                  </a:cubicBezTo>
                  <a:close/>
                  <a:moveTo>
                    <a:pt x="7547" y="0"/>
                  </a:moveTo>
                  <a:cubicBezTo>
                    <a:pt x="7536" y="0"/>
                    <a:pt x="7518" y="0"/>
                    <a:pt x="7506" y="6"/>
                  </a:cubicBezTo>
                  <a:cubicBezTo>
                    <a:pt x="7488" y="6"/>
                    <a:pt x="7476" y="18"/>
                    <a:pt x="7458" y="24"/>
                  </a:cubicBezTo>
                  <a:lnTo>
                    <a:pt x="7452" y="24"/>
                  </a:lnTo>
                  <a:cubicBezTo>
                    <a:pt x="7446" y="30"/>
                    <a:pt x="7429" y="30"/>
                    <a:pt x="7423" y="36"/>
                  </a:cubicBezTo>
                  <a:cubicBezTo>
                    <a:pt x="7417" y="36"/>
                    <a:pt x="7417" y="48"/>
                    <a:pt x="7405" y="48"/>
                  </a:cubicBezTo>
                  <a:lnTo>
                    <a:pt x="190" y="4133"/>
                  </a:lnTo>
                  <a:cubicBezTo>
                    <a:pt x="83" y="4204"/>
                    <a:pt x="6" y="4335"/>
                    <a:pt x="6" y="4537"/>
                  </a:cubicBezTo>
                  <a:cubicBezTo>
                    <a:pt x="0" y="4929"/>
                    <a:pt x="273" y="5422"/>
                    <a:pt x="618" y="5618"/>
                  </a:cubicBezTo>
                  <a:cubicBezTo>
                    <a:pt x="720" y="5680"/>
                    <a:pt x="816" y="5708"/>
                    <a:pt x="900" y="5708"/>
                  </a:cubicBezTo>
                  <a:cubicBezTo>
                    <a:pt x="968" y="5708"/>
                    <a:pt x="1028" y="5691"/>
                    <a:pt x="1081" y="5659"/>
                  </a:cubicBezTo>
                  <a:lnTo>
                    <a:pt x="1081" y="5659"/>
                  </a:lnTo>
                  <a:cubicBezTo>
                    <a:pt x="1075" y="5665"/>
                    <a:pt x="1069" y="5665"/>
                    <a:pt x="1063" y="5671"/>
                  </a:cubicBezTo>
                  <a:lnTo>
                    <a:pt x="8278" y="1580"/>
                  </a:lnTo>
                  <a:cubicBezTo>
                    <a:pt x="8385" y="1514"/>
                    <a:pt x="8462" y="1384"/>
                    <a:pt x="8462" y="1182"/>
                  </a:cubicBezTo>
                  <a:lnTo>
                    <a:pt x="8462" y="1117"/>
                  </a:lnTo>
                  <a:cubicBezTo>
                    <a:pt x="8462" y="1099"/>
                    <a:pt x="8456" y="1093"/>
                    <a:pt x="8456" y="1087"/>
                  </a:cubicBezTo>
                  <a:cubicBezTo>
                    <a:pt x="8456" y="1069"/>
                    <a:pt x="8456" y="1057"/>
                    <a:pt x="8444" y="1033"/>
                  </a:cubicBezTo>
                  <a:lnTo>
                    <a:pt x="8444" y="1010"/>
                  </a:lnTo>
                  <a:cubicBezTo>
                    <a:pt x="8444" y="992"/>
                    <a:pt x="8438" y="974"/>
                    <a:pt x="8438" y="950"/>
                  </a:cubicBezTo>
                  <a:lnTo>
                    <a:pt x="8438" y="938"/>
                  </a:lnTo>
                  <a:cubicBezTo>
                    <a:pt x="8432" y="915"/>
                    <a:pt x="8426" y="891"/>
                    <a:pt x="8426" y="873"/>
                  </a:cubicBezTo>
                  <a:cubicBezTo>
                    <a:pt x="8426" y="861"/>
                    <a:pt x="8414" y="855"/>
                    <a:pt x="8414" y="849"/>
                  </a:cubicBezTo>
                  <a:cubicBezTo>
                    <a:pt x="8408" y="832"/>
                    <a:pt x="8408" y="814"/>
                    <a:pt x="8402" y="796"/>
                  </a:cubicBezTo>
                  <a:cubicBezTo>
                    <a:pt x="8402" y="790"/>
                    <a:pt x="8397" y="784"/>
                    <a:pt x="8397" y="772"/>
                  </a:cubicBezTo>
                  <a:cubicBezTo>
                    <a:pt x="8385" y="760"/>
                    <a:pt x="8379" y="737"/>
                    <a:pt x="8373" y="725"/>
                  </a:cubicBezTo>
                  <a:cubicBezTo>
                    <a:pt x="8373" y="713"/>
                    <a:pt x="8367" y="713"/>
                    <a:pt x="8367" y="707"/>
                  </a:cubicBezTo>
                  <a:lnTo>
                    <a:pt x="8367" y="701"/>
                  </a:lnTo>
                  <a:cubicBezTo>
                    <a:pt x="8367" y="689"/>
                    <a:pt x="8355" y="683"/>
                    <a:pt x="8355" y="677"/>
                  </a:cubicBezTo>
                  <a:cubicBezTo>
                    <a:pt x="8349" y="653"/>
                    <a:pt x="8343" y="642"/>
                    <a:pt x="8325" y="618"/>
                  </a:cubicBezTo>
                  <a:cubicBezTo>
                    <a:pt x="8319" y="612"/>
                    <a:pt x="8319" y="594"/>
                    <a:pt x="8313" y="588"/>
                  </a:cubicBezTo>
                  <a:cubicBezTo>
                    <a:pt x="8307" y="576"/>
                    <a:pt x="8290" y="552"/>
                    <a:pt x="8284" y="535"/>
                  </a:cubicBezTo>
                  <a:cubicBezTo>
                    <a:pt x="8278" y="529"/>
                    <a:pt x="8266" y="517"/>
                    <a:pt x="8260" y="505"/>
                  </a:cubicBezTo>
                  <a:cubicBezTo>
                    <a:pt x="8254" y="493"/>
                    <a:pt x="8236" y="475"/>
                    <a:pt x="8230" y="457"/>
                  </a:cubicBezTo>
                  <a:cubicBezTo>
                    <a:pt x="8224" y="446"/>
                    <a:pt x="8218" y="434"/>
                    <a:pt x="8207" y="428"/>
                  </a:cubicBezTo>
                  <a:cubicBezTo>
                    <a:pt x="8195" y="410"/>
                    <a:pt x="8177" y="386"/>
                    <a:pt x="8171" y="374"/>
                  </a:cubicBezTo>
                  <a:cubicBezTo>
                    <a:pt x="8165" y="368"/>
                    <a:pt x="8165" y="357"/>
                    <a:pt x="8159" y="357"/>
                  </a:cubicBezTo>
                  <a:lnTo>
                    <a:pt x="8147" y="351"/>
                  </a:lnTo>
                  <a:cubicBezTo>
                    <a:pt x="8147" y="351"/>
                    <a:pt x="8147" y="345"/>
                    <a:pt x="8141" y="345"/>
                  </a:cubicBezTo>
                  <a:cubicBezTo>
                    <a:pt x="8129" y="327"/>
                    <a:pt x="8112" y="303"/>
                    <a:pt x="8100" y="291"/>
                  </a:cubicBezTo>
                  <a:lnTo>
                    <a:pt x="8088" y="285"/>
                  </a:lnTo>
                  <a:cubicBezTo>
                    <a:pt x="8076" y="267"/>
                    <a:pt x="8058" y="244"/>
                    <a:pt x="8040" y="232"/>
                  </a:cubicBezTo>
                  <a:lnTo>
                    <a:pt x="8028" y="226"/>
                  </a:lnTo>
                  <a:cubicBezTo>
                    <a:pt x="8017" y="208"/>
                    <a:pt x="7999" y="196"/>
                    <a:pt x="7981" y="178"/>
                  </a:cubicBezTo>
                  <a:cubicBezTo>
                    <a:pt x="7981" y="178"/>
                    <a:pt x="7969" y="178"/>
                    <a:pt x="7969" y="172"/>
                  </a:cubicBezTo>
                  <a:cubicBezTo>
                    <a:pt x="7957" y="155"/>
                    <a:pt x="7933" y="143"/>
                    <a:pt x="7922" y="125"/>
                  </a:cubicBezTo>
                  <a:cubicBezTo>
                    <a:pt x="7910" y="125"/>
                    <a:pt x="7910" y="119"/>
                    <a:pt x="7904" y="119"/>
                  </a:cubicBezTo>
                  <a:cubicBezTo>
                    <a:pt x="7880" y="107"/>
                    <a:pt x="7868" y="95"/>
                    <a:pt x="7844" y="83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73" y="48"/>
                  </a:cubicBezTo>
                  <a:cubicBezTo>
                    <a:pt x="7755" y="36"/>
                    <a:pt x="7743" y="30"/>
                    <a:pt x="7726" y="30"/>
                  </a:cubicBezTo>
                  <a:cubicBezTo>
                    <a:pt x="7720" y="30"/>
                    <a:pt x="7714" y="24"/>
                    <a:pt x="7714" y="24"/>
                  </a:cubicBezTo>
                  <a:cubicBezTo>
                    <a:pt x="7696" y="18"/>
                    <a:pt x="7684" y="18"/>
                    <a:pt x="7666" y="6"/>
                  </a:cubicBezTo>
                  <a:lnTo>
                    <a:pt x="7660" y="6"/>
                  </a:lnTo>
                  <a:cubicBezTo>
                    <a:pt x="7642" y="0"/>
                    <a:pt x="7631" y="0"/>
                    <a:pt x="7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2206276" y="-334028"/>
              <a:ext cx="4710316" cy="4027881"/>
            </a:xfrm>
            <a:custGeom>
              <a:avLst/>
              <a:gdLst/>
              <a:ahLst/>
              <a:cxnLst/>
              <a:rect l="l" t="t" r="r" b="b"/>
              <a:pathLst>
                <a:path w="48847" h="41770" extrusionOk="0">
                  <a:moveTo>
                    <a:pt x="42570" y="17761"/>
                  </a:moveTo>
                  <a:cubicBezTo>
                    <a:pt x="42546" y="17773"/>
                    <a:pt x="42522" y="17773"/>
                    <a:pt x="42499" y="17779"/>
                  </a:cubicBezTo>
                  <a:cubicBezTo>
                    <a:pt x="42505" y="17773"/>
                    <a:pt x="42511" y="17773"/>
                    <a:pt x="42516" y="17773"/>
                  </a:cubicBezTo>
                  <a:cubicBezTo>
                    <a:pt x="42534" y="17773"/>
                    <a:pt x="42552" y="17761"/>
                    <a:pt x="42570" y="17761"/>
                  </a:cubicBezTo>
                  <a:close/>
                  <a:moveTo>
                    <a:pt x="44767" y="17785"/>
                  </a:moveTo>
                  <a:cubicBezTo>
                    <a:pt x="44779" y="17791"/>
                    <a:pt x="44803" y="17791"/>
                    <a:pt x="44820" y="17803"/>
                  </a:cubicBezTo>
                  <a:cubicBezTo>
                    <a:pt x="44797" y="17791"/>
                    <a:pt x="44773" y="17791"/>
                    <a:pt x="44749" y="17785"/>
                  </a:cubicBezTo>
                  <a:close/>
                  <a:moveTo>
                    <a:pt x="44953" y="17836"/>
                  </a:moveTo>
                  <a:cubicBezTo>
                    <a:pt x="44954" y="17836"/>
                    <a:pt x="44957" y="17838"/>
                    <a:pt x="44957" y="17838"/>
                  </a:cubicBezTo>
                  <a:cubicBezTo>
                    <a:pt x="44975" y="17838"/>
                    <a:pt x="44987" y="17844"/>
                    <a:pt x="45004" y="17850"/>
                  </a:cubicBezTo>
                  <a:cubicBezTo>
                    <a:pt x="44987" y="17844"/>
                    <a:pt x="44969" y="17844"/>
                    <a:pt x="44951" y="17838"/>
                  </a:cubicBezTo>
                  <a:cubicBezTo>
                    <a:pt x="44951" y="17836"/>
                    <a:pt x="44952" y="17836"/>
                    <a:pt x="44953" y="17836"/>
                  </a:cubicBezTo>
                  <a:close/>
                  <a:moveTo>
                    <a:pt x="41893" y="17904"/>
                  </a:moveTo>
                  <a:cubicBezTo>
                    <a:pt x="41881" y="17910"/>
                    <a:pt x="41857" y="17922"/>
                    <a:pt x="41834" y="17922"/>
                  </a:cubicBezTo>
                  <a:cubicBezTo>
                    <a:pt x="41857" y="17910"/>
                    <a:pt x="41869" y="17910"/>
                    <a:pt x="41893" y="17904"/>
                  </a:cubicBezTo>
                  <a:close/>
                  <a:moveTo>
                    <a:pt x="45342" y="17953"/>
                  </a:moveTo>
                  <a:cubicBezTo>
                    <a:pt x="45343" y="17953"/>
                    <a:pt x="45343" y="17954"/>
                    <a:pt x="45343" y="17957"/>
                  </a:cubicBezTo>
                  <a:cubicBezTo>
                    <a:pt x="45355" y="17957"/>
                    <a:pt x="45355" y="17963"/>
                    <a:pt x="45361" y="17963"/>
                  </a:cubicBezTo>
                  <a:cubicBezTo>
                    <a:pt x="45355" y="17963"/>
                    <a:pt x="45343" y="17957"/>
                    <a:pt x="45337" y="17957"/>
                  </a:cubicBezTo>
                  <a:cubicBezTo>
                    <a:pt x="45340" y="17954"/>
                    <a:pt x="45341" y="17953"/>
                    <a:pt x="45342" y="17953"/>
                  </a:cubicBezTo>
                  <a:close/>
                  <a:moveTo>
                    <a:pt x="41673" y="17969"/>
                  </a:moveTo>
                  <a:cubicBezTo>
                    <a:pt x="41655" y="17978"/>
                    <a:pt x="41638" y="17984"/>
                    <a:pt x="41622" y="17986"/>
                  </a:cubicBezTo>
                  <a:lnTo>
                    <a:pt x="41622" y="17986"/>
                  </a:lnTo>
                  <a:cubicBezTo>
                    <a:pt x="41634" y="17981"/>
                    <a:pt x="41651" y="17980"/>
                    <a:pt x="41673" y="17969"/>
                  </a:cubicBezTo>
                  <a:close/>
                  <a:moveTo>
                    <a:pt x="41210" y="18117"/>
                  </a:moveTo>
                  <a:lnTo>
                    <a:pt x="41210" y="18117"/>
                  </a:lnTo>
                  <a:cubicBezTo>
                    <a:pt x="41186" y="18129"/>
                    <a:pt x="41169" y="18135"/>
                    <a:pt x="41151" y="18141"/>
                  </a:cubicBezTo>
                  <a:cubicBezTo>
                    <a:pt x="41151" y="18135"/>
                    <a:pt x="41151" y="18135"/>
                    <a:pt x="41157" y="18135"/>
                  </a:cubicBezTo>
                  <a:cubicBezTo>
                    <a:pt x="41174" y="18129"/>
                    <a:pt x="41198" y="18117"/>
                    <a:pt x="41210" y="18117"/>
                  </a:cubicBezTo>
                  <a:close/>
                  <a:moveTo>
                    <a:pt x="40967" y="18201"/>
                  </a:moveTo>
                  <a:cubicBezTo>
                    <a:pt x="40949" y="18207"/>
                    <a:pt x="40937" y="18218"/>
                    <a:pt x="40913" y="18224"/>
                  </a:cubicBezTo>
                  <a:cubicBezTo>
                    <a:pt x="40931" y="18218"/>
                    <a:pt x="40949" y="18207"/>
                    <a:pt x="40967" y="18201"/>
                  </a:cubicBezTo>
                  <a:close/>
                  <a:moveTo>
                    <a:pt x="45966" y="18224"/>
                  </a:moveTo>
                  <a:lnTo>
                    <a:pt x="45966" y="18224"/>
                  </a:lnTo>
                  <a:cubicBezTo>
                    <a:pt x="45978" y="18230"/>
                    <a:pt x="45990" y="18236"/>
                    <a:pt x="45996" y="18236"/>
                  </a:cubicBezTo>
                  <a:cubicBezTo>
                    <a:pt x="45984" y="18236"/>
                    <a:pt x="45978" y="18230"/>
                    <a:pt x="45966" y="18224"/>
                  </a:cubicBezTo>
                  <a:close/>
                  <a:moveTo>
                    <a:pt x="46129" y="18314"/>
                  </a:moveTo>
                  <a:lnTo>
                    <a:pt x="46131" y="18315"/>
                  </a:lnTo>
                  <a:lnTo>
                    <a:pt x="46131" y="18315"/>
                  </a:lnTo>
                  <a:cubicBezTo>
                    <a:pt x="46131" y="18315"/>
                    <a:pt x="46130" y="18314"/>
                    <a:pt x="46129" y="18314"/>
                  </a:cubicBezTo>
                  <a:close/>
                  <a:moveTo>
                    <a:pt x="40673" y="18320"/>
                  </a:moveTo>
                  <a:cubicBezTo>
                    <a:pt x="40670" y="18321"/>
                    <a:pt x="40667" y="18323"/>
                    <a:pt x="40664" y="18325"/>
                  </a:cubicBezTo>
                  <a:cubicBezTo>
                    <a:pt x="40667" y="18322"/>
                    <a:pt x="40671" y="18320"/>
                    <a:pt x="40673" y="18320"/>
                  </a:cubicBezTo>
                  <a:close/>
                  <a:moveTo>
                    <a:pt x="30035" y="36301"/>
                  </a:moveTo>
                  <a:lnTo>
                    <a:pt x="30035" y="36301"/>
                  </a:lnTo>
                  <a:cubicBezTo>
                    <a:pt x="30035" y="36330"/>
                    <a:pt x="30041" y="36347"/>
                    <a:pt x="30041" y="36377"/>
                  </a:cubicBezTo>
                  <a:cubicBezTo>
                    <a:pt x="30041" y="36359"/>
                    <a:pt x="30035" y="36330"/>
                    <a:pt x="30035" y="36301"/>
                  </a:cubicBezTo>
                  <a:close/>
                  <a:moveTo>
                    <a:pt x="30183" y="37261"/>
                  </a:moveTo>
                  <a:cubicBezTo>
                    <a:pt x="30189" y="37291"/>
                    <a:pt x="30195" y="37321"/>
                    <a:pt x="30195" y="37345"/>
                  </a:cubicBezTo>
                  <a:cubicBezTo>
                    <a:pt x="30189" y="37321"/>
                    <a:pt x="30189" y="37291"/>
                    <a:pt x="30183" y="37261"/>
                  </a:cubicBezTo>
                  <a:close/>
                  <a:moveTo>
                    <a:pt x="30231" y="37493"/>
                  </a:moveTo>
                  <a:cubicBezTo>
                    <a:pt x="30243" y="37517"/>
                    <a:pt x="30249" y="37535"/>
                    <a:pt x="30249" y="37552"/>
                  </a:cubicBezTo>
                  <a:cubicBezTo>
                    <a:pt x="30243" y="37529"/>
                    <a:pt x="30243" y="37517"/>
                    <a:pt x="30231" y="37493"/>
                  </a:cubicBezTo>
                  <a:close/>
                  <a:moveTo>
                    <a:pt x="30360" y="37954"/>
                  </a:moveTo>
                  <a:cubicBezTo>
                    <a:pt x="30365" y="37968"/>
                    <a:pt x="30369" y="37984"/>
                    <a:pt x="30372" y="37998"/>
                  </a:cubicBezTo>
                  <a:lnTo>
                    <a:pt x="30372" y="37998"/>
                  </a:lnTo>
                  <a:cubicBezTo>
                    <a:pt x="30370" y="37993"/>
                    <a:pt x="30367" y="37988"/>
                    <a:pt x="30367" y="37980"/>
                  </a:cubicBezTo>
                  <a:cubicBezTo>
                    <a:pt x="30364" y="37974"/>
                    <a:pt x="30363" y="37964"/>
                    <a:pt x="30360" y="37954"/>
                  </a:cubicBezTo>
                  <a:close/>
                  <a:moveTo>
                    <a:pt x="30430" y="38184"/>
                  </a:moveTo>
                  <a:cubicBezTo>
                    <a:pt x="30435" y="38198"/>
                    <a:pt x="30441" y="38211"/>
                    <a:pt x="30451" y="38223"/>
                  </a:cubicBezTo>
                  <a:cubicBezTo>
                    <a:pt x="30451" y="38225"/>
                    <a:pt x="30451" y="38225"/>
                    <a:pt x="30450" y="38225"/>
                  </a:cubicBezTo>
                  <a:cubicBezTo>
                    <a:pt x="30450" y="38225"/>
                    <a:pt x="30448" y="38217"/>
                    <a:pt x="30439" y="38217"/>
                  </a:cubicBezTo>
                  <a:cubicBezTo>
                    <a:pt x="30436" y="38209"/>
                    <a:pt x="30433" y="38197"/>
                    <a:pt x="30430" y="38184"/>
                  </a:cubicBezTo>
                  <a:close/>
                  <a:moveTo>
                    <a:pt x="30575" y="38556"/>
                  </a:moveTo>
                  <a:lnTo>
                    <a:pt x="30575" y="38556"/>
                  </a:lnTo>
                  <a:cubicBezTo>
                    <a:pt x="30581" y="38574"/>
                    <a:pt x="30587" y="38591"/>
                    <a:pt x="30599" y="38615"/>
                  </a:cubicBezTo>
                  <a:cubicBezTo>
                    <a:pt x="30587" y="38603"/>
                    <a:pt x="30587" y="38597"/>
                    <a:pt x="30587" y="38597"/>
                  </a:cubicBezTo>
                  <a:cubicBezTo>
                    <a:pt x="30581" y="38586"/>
                    <a:pt x="30575" y="38568"/>
                    <a:pt x="30575" y="38556"/>
                  </a:cubicBezTo>
                  <a:close/>
                  <a:moveTo>
                    <a:pt x="30647" y="38746"/>
                  </a:moveTo>
                  <a:cubicBezTo>
                    <a:pt x="30664" y="38776"/>
                    <a:pt x="30676" y="38805"/>
                    <a:pt x="30688" y="38829"/>
                  </a:cubicBezTo>
                  <a:cubicBezTo>
                    <a:pt x="30676" y="38823"/>
                    <a:pt x="30676" y="38805"/>
                    <a:pt x="30670" y="38799"/>
                  </a:cubicBezTo>
                  <a:cubicBezTo>
                    <a:pt x="30664" y="38782"/>
                    <a:pt x="30658" y="38770"/>
                    <a:pt x="30647" y="38746"/>
                  </a:cubicBezTo>
                  <a:close/>
                  <a:moveTo>
                    <a:pt x="30747" y="38930"/>
                  </a:moveTo>
                  <a:cubicBezTo>
                    <a:pt x="30759" y="38954"/>
                    <a:pt x="30765" y="38983"/>
                    <a:pt x="30783" y="39007"/>
                  </a:cubicBezTo>
                  <a:cubicBezTo>
                    <a:pt x="30777" y="39007"/>
                    <a:pt x="30777" y="39007"/>
                    <a:pt x="30777" y="39001"/>
                  </a:cubicBezTo>
                  <a:cubicBezTo>
                    <a:pt x="30765" y="38977"/>
                    <a:pt x="30753" y="38954"/>
                    <a:pt x="30747" y="38930"/>
                  </a:cubicBezTo>
                  <a:close/>
                  <a:moveTo>
                    <a:pt x="31032" y="39464"/>
                  </a:moveTo>
                  <a:cubicBezTo>
                    <a:pt x="31038" y="39473"/>
                    <a:pt x="31043" y="39482"/>
                    <a:pt x="31047" y="39490"/>
                  </a:cubicBezTo>
                  <a:lnTo>
                    <a:pt x="31047" y="39490"/>
                  </a:lnTo>
                  <a:cubicBezTo>
                    <a:pt x="31043" y="39483"/>
                    <a:pt x="31038" y="39475"/>
                    <a:pt x="31032" y="39464"/>
                  </a:cubicBezTo>
                  <a:close/>
                  <a:moveTo>
                    <a:pt x="31059" y="39510"/>
                  </a:moveTo>
                  <a:cubicBezTo>
                    <a:pt x="31061" y="39513"/>
                    <a:pt x="31063" y="39516"/>
                    <a:pt x="31065" y="39519"/>
                  </a:cubicBezTo>
                  <a:lnTo>
                    <a:pt x="31065" y="39519"/>
                  </a:lnTo>
                  <a:cubicBezTo>
                    <a:pt x="31064" y="39519"/>
                    <a:pt x="31063" y="39518"/>
                    <a:pt x="31062" y="39518"/>
                  </a:cubicBezTo>
                  <a:cubicBezTo>
                    <a:pt x="31061" y="39515"/>
                    <a:pt x="31060" y="39512"/>
                    <a:pt x="31059" y="39510"/>
                  </a:cubicBezTo>
                  <a:close/>
                  <a:moveTo>
                    <a:pt x="31077" y="39538"/>
                  </a:moveTo>
                  <a:cubicBezTo>
                    <a:pt x="31078" y="39539"/>
                    <a:pt x="31079" y="39540"/>
                    <a:pt x="31080" y="39542"/>
                  </a:cubicBezTo>
                  <a:cubicBezTo>
                    <a:pt x="31079" y="39541"/>
                    <a:pt x="31078" y="39539"/>
                    <a:pt x="31077" y="39538"/>
                  </a:cubicBezTo>
                  <a:close/>
                  <a:moveTo>
                    <a:pt x="31252" y="39791"/>
                  </a:moveTo>
                  <a:cubicBezTo>
                    <a:pt x="31264" y="39815"/>
                    <a:pt x="31282" y="39833"/>
                    <a:pt x="31294" y="39850"/>
                  </a:cubicBezTo>
                  <a:lnTo>
                    <a:pt x="31282" y="39838"/>
                  </a:lnTo>
                  <a:cubicBezTo>
                    <a:pt x="31270" y="39821"/>
                    <a:pt x="31258" y="39809"/>
                    <a:pt x="31252" y="39791"/>
                  </a:cubicBezTo>
                  <a:close/>
                  <a:moveTo>
                    <a:pt x="31387" y="39983"/>
                  </a:moveTo>
                  <a:lnTo>
                    <a:pt x="31387" y="39983"/>
                  </a:lnTo>
                  <a:cubicBezTo>
                    <a:pt x="31389" y="39985"/>
                    <a:pt x="31390" y="39987"/>
                    <a:pt x="31392" y="39989"/>
                  </a:cubicBezTo>
                  <a:lnTo>
                    <a:pt x="31392" y="39989"/>
                  </a:lnTo>
                  <a:cubicBezTo>
                    <a:pt x="31391" y="39988"/>
                    <a:pt x="31390" y="39987"/>
                    <a:pt x="31389" y="39987"/>
                  </a:cubicBezTo>
                  <a:cubicBezTo>
                    <a:pt x="31388" y="39986"/>
                    <a:pt x="31388" y="39984"/>
                    <a:pt x="31387" y="39983"/>
                  </a:cubicBezTo>
                  <a:close/>
                  <a:moveTo>
                    <a:pt x="31500" y="40119"/>
                  </a:moveTo>
                  <a:cubicBezTo>
                    <a:pt x="31508" y="40128"/>
                    <a:pt x="31515" y="40136"/>
                    <a:pt x="31523" y="40145"/>
                  </a:cubicBezTo>
                  <a:lnTo>
                    <a:pt x="31523" y="40145"/>
                  </a:lnTo>
                  <a:cubicBezTo>
                    <a:pt x="31512" y="40138"/>
                    <a:pt x="31506" y="40128"/>
                    <a:pt x="31500" y="40119"/>
                  </a:cubicBezTo>
                  <a:close/>
                  <a:moveTo>
                    <a:pt x="31532" y="40157"/>
                  </a:moveTo>
                  <a:cubicBezTo>
                    <a:pt x="31538" y="40163"/>
                    <a:pt x="31543" y="40170"/>
                    <a:pt x="31549" y="40177"/>
                  </a:cubicBezTo>
                  <a:lnTo>
                    <a:pt x="31537" y="40165"/>
                  </a:lnTo>
                  <a:cubicBezTo>
                    <a:pt x="31535" y="40163"/>
                    <a:pt x="31534" y="40160"/>
                    <a:pt x="31532" y="40157"/>
                  </a:cubicBezTo>
                  <a:close/>
                  <a:moveTo>
                    <a:pt x="31608" y="40236"/>
                  </a:moveTo>
                  <a:cubicBezTo>
                    <a:pt x="31626" y="40260"/>
                    <a:pt x="31644" y="40284"/>
                    <a:pt x="31668" y="40296"/>
                  </a:cubicBezTo>
                  <a:cubicBezTo>
                    <a:pt x="31668" y="40296"/>
                    <a:pt x="31656" y="40290"/>
                    <a:pt x="31650" y="40290"/>
                  </a:cubicBezTo>
                  <a:cubicBezTo>
                    <a:pt x="31638" y="40278"/>
                    <a:pt x="31620" y="40260"/>
                    <a:pt x="31608" y="40236"/>
                  </a:cubicBezTo>
                  <a:close/>
                  <a:moveTo>
                    <a:pt x="31902" y="40530"/>
                  </a:moveTo>
                  <a:cubicBezTo>
                    <a:pt x="31914" y="40540"/>
                    <a:pt x="31928" y="40550"/>
                    <a:pt x="31941" y="40563"/>
                  </a:cubicBezTo>
                  <a:cubicBezTo>
                    <a:pt x="31923" y="40557"/>
                    <a:pt x="31911" y="40539"/>
                    <a:pt x="31905" y="40533"/>
                  </a:cubicBezTo>
                  <a:lnTo>
                    <a:pt x="31902" y="40530"/>
                  </a:lnTo>
                  <a:close/>
                  <a:moveTo>
                    <a:pt x="32060" y="40678"/>
                  </a:moveTo>
                  <a:lnTo>
                    <a:pt x="32060" y="40678"/>
                  </a:lnTo>
                  <a:cubicBezTo>
                    <a:pt x="32062" y="40679"/>
                    <a:pt x="32064" y="40680"/>
                    <a:pt x="32066" y="40682"/>
                  </a:cubicBezTo>
                  <a:lnTo>
                    <a:pt x="32066" y="40682"/>
                  </a:lnTo>
                  <a:cubicBezTo>
                    <a:pt x="32062" y="40682"/>
                    <a:pt x="32061" y="40679"/>
                    <a:pt x="32060" y="40678"/>
                  </a:cubicBezTo>
                  <a:close/>
                  <a:moveTo>
                    <a:pt x="32077" y="40689"/>
                  </a:moveTo>
                  <a:cubicBezTo>
                    <a:pt x="32079" y="40691"/>
                    <a:pt x="32081" y="40692"/>
                    <a:pt x="32084" y="40694"/>
                  </a:cubicBezTo>
                  <a:cubicBezTo>
                    <a:pt x="32081" y="40692"/>
                    <a:pt x="32078" y="40691"/>
                    <a:pt x="32077" y="40689"/>
                  </a:cubicBezTo>
                  <a:close/>
                  <a:moveTo>
                    <a:pt x="32297" y="40860"/>
                  </a:moveTo>
                  <a:lnTo>
                    <a:pt x="32345" y="40894"/>
                  </a:lnTo>
                  <a:lnTo>
                    <a:pt x="32345" y="40894"/>
                  </a:lnTo>
                  <a:cubicBezTo>
                    <a:pt x="32340" y="40892"/>
                    <a:pt x="32335" y="40889"/>
                    <a:pt x="32333" y="40889"/>
                  </a:cubicBezTo>
                  <a:cubicBezTo>
                    <a:pt x="32321" y="40884"/>
                    <a:pt x="32303" y="40872"/>
                    <a:pt x="32297" y="40860"/>
                  </a:cubicBezTo>
                  <a:close/>
                  <a:moveTo>
                    <a:pt x="32446" y="40967"/>
                  </a:moveTo>
                  <a:cubicBezTo>
                    <a:pt x="32452" y="40969"/>
                    <a:pt x="32459" y="40973"/>
                    <a:pt x="32465" y="40976"/>
                  </a:cubicBezTo>
                  <a:lnTo>
                    <a:pt x="32465" y="40976"/>
                  </a:lnTo>
                  <a:cubicBezTo>
                    <a:pt x="32459" y="40973"/>
                    <a:pt x="32452" y="40970"/>
                    <a:pt x="32446" y="40967"/>
                  </a:cubicBezTo>
                  <a:close/>
                  <a:moveTo>
                    <a:pt x="13474" y="1"/>
                  </a:moveTo>
                  <a:cubicBezTo>
                    <a:pt x="13427" y="1"/>
                    <a:pt x="13385" y="7"/>
                    <a:pt x="13337" y="7"/>
                  </a:cubicBezTo>
                  <a:cubicBezTo>
                    <a:pt x="13308" y="7"/>
                    <a:pt x="13278" y="7"/>
                    <a:pt x="13248" y="19"/>
                  </a:cubicBezTo>
                  <a:cubicBezTo>
                    <a:pt x="13207" y="19"/>
                    <a:pt x="13153" y="25"/>
                    <a:pt x="13112" y="30"/>
                  </a:cubicBezTo>
                  <a:cubicBezTo>
                    <a:pt x="13082" y="30"/>
                    <a:pt x="13052" y="36"/>
                    <a:pt x="13029" y="36"/>
                  </a:cubicBezTo>
                  <a:cubicBezTo>
                    <a:pt x="12975" y="48"/>
                    <a:pt x="12922" y="54"/>
                    <a:pt x="12862" y="60"/>
                  </a:cubicBezTo>
                  <a:cubicBezTo>
                    <a:pt x="12845" y="60"/>
                    <a:pt x="12827" y="66"/>
                    <a:pt x="12803" y="66"/>
                  </a:cubicBezTo>
                  <a:lnTo>
                    <a:pt x="12791" y="66"/>
                  </a:lnTo>
                  <a:cubicBezTo>
                    <a:pt x="12773" y="66"/>
                    <a:pt x="12767" y="78"/>
                    <a:pt x="12756" y="78"/>
                  </a:cubicBezTo>
                  <a:cubicBezTo>
                    <a:pt x="12702" y="84"/>
                    <a:pt x="12643" y="90"/>
                    <a:pt x="12589" y="108"/>
                  </a:cubicBezTo>
                  <a:cubicBezTo>
                    <a:pt x="12577" y="108"/>
                    <a:pt x="12560" y="114"/>
                    <a:pt x="12548" y="114"/>
                  </a:cubicBezTo>
                  <a:cubicBezTo>
                    <a:pt x="12476" y="126"/>
                    <a:pt x="12417" y="137"/>
                    <a:pt x="12352" y="149"/>
                  </a:cubicBezTo>
                  <a:cubicBezTo>
                    <a:pt x="12340" y="149"/>
                    <a:pt x="12322" y="155"/>
                    <a:pt x="12310" y="155"/>
                  </a:cubicBezTo>
                  <a:cubicBezTo>
                    <a:pt x="12251" y="173"/>
                    <a:pt x="12197" y="179"/>
                    <a:pt x="12138" y="197"/>
                  </a:cubicBezTo>
                  <a:cubicBezTo>
                    <a:pt x="12120" y="197"/>
                    <a:pt x="12108" y="203"/>
                    <a:pt x="12091" y="203"/>
                  </a:cubicBezTo>
                  <a:cubicBezTo>
                    <a:pt x="12025" y="215"/>
                    <a:pt x="11960" y="232"/>
                    <a:pt x="11900" y="256"/>
                  </a:cubicBezTo>
                  <a:cubicBezTo>
                    <a:pt x="11883" y="262"/>
                    <a:pt x="11871" y="262"/>
                    <a:pt x="11853" y="268"/>
                  </a:cubicBezTo>
                  <a:cubicBezTo>
                    <a:pt x="11794" y="286"/>
                    <a:pt x="11746" y="298"/>
                    <a:pt x="11687" y="321"/>
                  </a:cubicBezTo>
                  <a:cubicBezTo>
                    <a:pt x="11669" y="327"/>
                    <a:pt x="11657" y="327"/>
                    <a:pt x="11645" y="333"/>
                  </a:cubicBezTo>
                  <a:lnTo>
                    <a:pt x="11449" y="405"/>
                  </a:lnTo>
                  <a:cubicBezTo>
                    <a:pt x="11431" y="411"/>
                    <a:pt x="11420" y="411"/>
                    <a:pt x="11402" y="416"/>
                  </a:cubicBezTo>
                  <a:cubicBezTo>
                    <a:pt x="11342" y="440"/>
                    <a:pt x="11283" y="452"/>
                    <a:pt x="11224" y="476"/>
                  </a:cubicBezTo>
                  <a:cubicBezTo>
                    <a:pt x="11212" y="482"/>
                    <a:pt x="11200" y="482"/>
                    <a:pt x="11188" y="494"/>
                  </a:cubicBezTo>
                  <a:cubicBezTo>
                    <a:pt x="11123" y="511"/>
                    <a:pt x="11051" y="541"/>
                    <a:pt x="10986" y="565"/>
                  </a:cubicBezTo>
                  <a:cubicBezTo>
                    <a:pt x="10974" y="571"/>
                    <a:pt x="10956" y="583"/>
                    <a:pt x="10933" y="589"/>
                  </a:cubicBezTo>
                  <a:cubicBezTo>
                    <a:pt x="10873" y="612"/>
                    <a:pt x="10808" y="642"/>
                    <a:pt x="10749" y="660"/>
                  </a:cubicBezTo>
                  <a:cubicBezTo>
                    <a:pt x="10743" y="672"/>
                    <a:pt x="10725" y="672"/>
                    <a:pt x="10719" y="678"/>
                  </a:cubicBezTo>
                  <a:cubicBezTo>
                    <a:pt x="10654" y="707"/>
                    <a:pt x="10576" y="737"/>
                    <a:pt x="10511" y="767"/>
                  </a:cubicBezTo>
                  <a:cubicBezTo>
                    <a:pt x="10499" y="773"/>
                    <a:pt x="10475" y="779"/>
                    <a:pt x="10458" y="791"/>
                  </a:cubicBezTo>
                  <a:cubicBezTo>
                    <a:pt x="10440" y="796"/>
                    <a:pt x="10416" y="808"/>
                    <a:pt x="10392" y="820"/>
                  </a:cubicBezTo>
                  <a:cubicBezTo>
                    <a:pt x="10363" y="832"/>
                    <a:pt x="10333" y="850"/>
                    <a:pt x="10303" y="856"/>
                  </a:cubicBezTo>
                  <a:lnTo>
                    <a:pt x="10214" y="897"/>
                  </a:lnTo>
                  <a:cubicBezTo>
                    <a:pt x="10161" y="921"/>
                    <a:pt x="10119" y="951"/>
                    <a:pt x="10066" y="975"/>
                  </a:cubicBezTo>
                  <a:cubicBezTo>
                    <a:pt x="10036" y="987"/>
                    <a:pt x="10012" y="1004"/>
                    <a:pt x="9983" y="1016"/>
                  </a:cubicBezTo>
                  <a:cubicBezTo>
                    <a:pt x="9923" y="1046"/>
                    <a:pt x="9876" y="1076"/>
                    <a:pt x="9816" y="1105"/>
                  </a:cubicBezTo>
                  <a:cubicBezTo>
                    <a:pt x="9793" y="1117"/>
                    <a:pt x="9769" y="1129"/>
                    <a:pt x="9757" y="1135"/>
                  </a:cubicBezTo>
                  <a:cubicBezTo>
                    <a:pt x="9674" y="1182"/>
                    <a:pt x="9597" y="1224"/>
                    <a:pt x="9519" y="1272"/>
                  </a:cubicBezTo>
                  <a:cubicBezTo>
                    <a:pt x="9442" y="1313"/>
                    <a:pt x="9359" y="1361"/>
                    <a:pt x="9288" y="1402"/>
                  </a:cubicBezTo>
                  <a:lnTo>
                    <a:pt x="9222" y="1450"/>
                  </a:lnTo>
                  <a:cubicBezTo>
                    <a:pt x="9169" y="1479"/>
                    <a:pt x="9116" y="1515"/>
                    <a:pt x="9062" y="1545"/>
                  </a:cubicBezTo>
                  <a:cubicBezTo>
                    <a:pt x="9032" y="1562"/>
                    <a:pt x="9015" y="1580"/>
                    <a:pt x="8985" y="1598"/>
                  </a:cubicBezTo>
                  <a:cubicBezTo>
                    <a:pt x="8932" y="1628"/>
                    <a:pt x="8884" y="1657"/>
                    <a:pt x="8837" y="1693"/>
                  </a:cubicBezTo>
                  <a:cubicBezTo>
                    <a:pt x="8807" y="1711"/>
                    <a:pt x="8777" y="1729"/>
                    <a:pt x="8753" y="1747"/>
                  </a:cubicBezTo>
                  <a:cubicBezTo>
                    <a:pt x="8700" y="1776"/>
                    <a:pt x="8658" y="1812"/>
                    <a:pt x="8605" y="1842"/>
                  </a:cubicBezTo>
                  <a:cubicBezTo>
                    <a:pt x="8575" y="1859"/>
                    <a:pt x="8551" y="1877"/>
                    <a:pt x="8522" y="1895"/>
                  </a:cubicBezTo>
                  <a:cubicBezTo>
                    <a:pt x="8468" y="1931"/>
                    <a:pt x="8421" y="1966"/>
                    <a:pt x="8361" y="2008"/>
                  </a:cubicBezTo>
                  <a:cubicBezTo>
                    <a:pt x="8338" y="2020"/>
                    <a:pt x="8320" y="2038"/>
                    <a:pt x="8302" y="2049"/>
                  </a:cubicBezTo>
                  <a:lnTo>
                    <a:pt x="7875" y="2364"/>
                  </a:lnTo>
                  <a:cubicBezTo>
                    <a:pt x="7869" y="2370"/>
                    <a:pt x="7863" y="2370"/>
                    <a:pt x="7857" y="2376"/>
                  </a:cubicBezTo>
                  <a:cubicBezTo>
                    <a:pt x="7768" y="2441"/>
                    <a:pt x="7679" y="2518"/>
                    <a:pt x="7590" y="2584"/>
                  </a:cubicBezTo>
                  <a:cubicBezTo>
                    <a:pt x="7560" y="2608"/>
                    <a:pt x="7536" y="2631"/>
                    <a:pt x="7506" y="2649"/>
                  </a:cubicBezTo>
                  <a:cubicBezTo>
                    <a:pt x="7441" y="2703"/>
                    <a:pt x="7382" y="2756"/>
                    <a:pt x="7310" y="2815"/>
                  </a:cubicBezTo>
                  <a:cubicBezTo>
                    <a:pt x="7281" y="2845"/>
                    <a:pt x="7245" y="2869"/>
                    <a:pt x="7215" y="2899"/>
                  </a:cubicBezTo>
                  <a:cubicBezTo>
                    <a:pt x="7150" y="2946"/>
                    <a:pt x="7091" y="3005"/>
                    <a:pt x="7025" y="3065"/>
                  </a:cubicBezTo>
                  <a:cubicBezTo>
                    <a:pt x="7002" y="3089"/>
                    <a:pt x="6972" y="3112"/>
                    <a:pt x="6948" y="3136"/>
                  </a:cubicBezTo>
                  <a:cubicBezTo>
                    <a:pt x="6859" y="3207"/>
                    <a:pt x="6776" y="3290"/>
                    <a:pt x="6687" y="3374"/>
                  </a:cubicBezTo>
                  <a:lnTo>
                    <a:pt x="6616" y="3445"/>
                  </a:lnTo>
                  <a:cubicBezTo>
                    <a:pt x="6556" y="3504"/>
                    <a:pt x="6491" y="3564"/>
                    <a:pt x="6432" y="3623"/>
                  </a:cubicBezTo>
                  <a:cubicBezTo>
                    <a:pt x="6402" y="3653"/>
                    <a:pt x="6372" y="3682"/>
                    <a:pt x="6331" y="3712"/>
                  </a:cubicBezTo>
                  <a:cubicBezTo>
                    <a:pt x="6271" y="3771"/>
                    <a:pt x="6206" y="3831"/>
                    <a:pt x="6147" y="3896"/>
                  </a:cubicBezTo>
                  <a:lnTo>
                    <a:pt x="6075" y="3973"/>
                  </a:lnTo>
                  <a:cubicBezTo>
                    <a:pt x="5992" y="4056"/>
                    <a:pt x="5909" y="4145"/>
                    <a:pt x="5826" y="4223"/>
                  </a:cubicBezTo>
                  <a:lnTo>
                    <a:pt x="5755" y="4300"/>
                  </a:lnTo>
                  <a:cubicBezTo>
                    <a:pt x="5695" y="4365"/>
                    <a:pt x="5636" y="4425"/>
                    <a:pt x="5577" y="4490"/>
                  </a:cubicBezTo>
                  <a:cubicBezTo>
                    <a:pt x="5547" y="4520"/>
                    <a:pt x="5517" y="4561"/>
                    <a:pt x="5488" y="4591"/>
                  </a:cubicBezTo>
                  <a:lnTo>
                    <a:pt x="5309" y="4787"/>
                  </a:lnTo>
                  <a:cubicBezTo>
                    <a:pt x="5286" y="4816"/>
                    <a:pt x="5262" y="4840"/>
                    <a:pt x="5232" y="4870"/>
                  </a:cubicBezTo>
                  <a:cubicBezTo>
                    <a:pt x="5155" y="4959"/>
                    <a:pt x="5078" y="5054"/>
                    <a:pt x="4995" y="5143"/>
                  </a:cubicBezTo>
                  <a:cubicBezTo>
                    <a:pt x="4977" y="5173"/>
                    <a:pt x="4953" y="5197"/>
                    <a:pt x="4929" y="5226"/>
                  </a:cubicBezTo>
                  <a:cubicBezTo>
                    <a:pt x="4870" y="5292"/>
                    <a:pt x="4817" y="5369"/>
                    <a:pt x="4757" y="5434"/>
                  </a:cubicBezTo>
                  <a:cubicBezTo>
                    <a:pt x="4727" y="5470"/>
                    <a:pt x="4698" y="5499"/>
                    <a:pt x="4680" y="5541"/>
                  </a:cubicBezTo>
                  <a:cubicBezTo>
                    <a:pt x="4621" y="5606"/>
                    <a:pt x="4567" y="5677"/>
                    <a:pt x="4508" y="5749"/>
                  </a:cubicBezTo>
                  <a:lnTo>
                    <a:pt x="4442" y="5838"/>
                  </a:lnTo>
                  <a:lnTo>
                    <a:pt x="4217" y="6123"/>
                  </a:lnTo>
                  <a:lnTo>
                    <a:pt x="4151" y="6212"/>
                  </a:lnTo>
                  <a:cubicBezTo>
                    <a:pt x="4098" y="6289"/>
                    <a:pt x="4039" y="6360"/>
                    <a:pt x="3985" y="6438"/>
                  </a:cubicBezTo>
                  <a:cubicBezTo>
                    <a:pt x="3956" y="6473"/>
                    <a:pt x="3938" y="6509"/>
                    <a:pt x="3908" y="6550"/>
                  </a:cubicBezTo>
                  <a:lnTo>
                    <a:pt x="3748" y="6770"/>
                  </a:lnTo>
                  <a:lnTo>
                    <a:pt x="3682" y="6859"/>
                  </a:lnTo>
                  <a:cubicBezTo>
                    <a:pt x="3617" y="6966"/>
                    <a:pt x="3540" y="7061"/>
                    <a:pt x="3475" y="7162"/>
                  </a:cubicBezTo>
                  <a:cubicBezTo>
                    <a:pt x="3451" y="7192"/>
                    <a:pt x="3439" y="7221"/>
                    <a:pt x="3415" y="7251"/>
                  </a:cubicBezTo>
                  <a:cubicBezTo>
                    <a:pt x="3362" y="7328"/>
                    <a:pt x="3314" y="7411"/>
                    <a:pt x="3267" y="7483"/>
                  </a:cubicBezTo>
                  <a:cubicBezTo>
                    <a:pt x="3243" y="7518"/>
                    <a:pt x="3225" y="7560"/>
                    <a:pt x="3195" y="7595"/>
                  </a:cubicBezTo>
                  <a:cubicBezTo>
                    <a:pt x="3148" y="7667"/>
                    <a:pt x="3095" y="7750"/>
                    <a:pt x="3053" y="7827"/>
                  </a:cubicBezTo>
                  <a:cubicBezTo>
                    <a:pt x="3029" y="7857"/>
                    <a:pt x="3017" y="7892"/>
                    <a:pt x="2994" y="7922"/>
                  </a:cubicBezTo>
                  <a:cubicBezTo>
                    <a:pt x="2928" y="8023"/>
                    <a:pt x="2869" y="8130"/>
                    <a:pt x="2810" y="8243"/>
                  </a:cubicBezTo>
                  <a:cubicBezTo>
                    <a:pt x="2792" y="8272"/>
                    <a:pt x="2768" y="8302"/>
                    <a:pt x="2756" y="8332"/>
                  </a:cubicBezTo>
                  <a:cubicBezTo>
                    <a:pt x="2709" y="8409"/>
                    <a:pt x="2667" y="8492"/>
                    <a:pt x="2614" y="8569"/>
                  </a:cubicBezTo>
                  <a:cubicBezTo>
                    <a:pt x="2590" y="8605"/>
                    <a:pt x="2572" y="8641"/>
                    <a:pt x="2548" y="8688"/>
                  </a:cubicBezTo>
                  <a:cubicBezTo>
                    <a:pt x="2501" y="8765"/>
                    <a:pt x="2459" y="8842"/>
                    <a:pt x="2412" y="8926"/>
                  </a:cubicBezTo>
                  <a:cubicBezTo>
                    <a:pt x="2400" y="8955"/>
                    <a:pt x="2376" y="8991"/>
                    <a:pt x="2364" y="9021"/>
                  </a:cubicBezTo>
                  <a:cubicBezTo>
                    <a:pt x="2305" y="9133"/>
                    <a:pt x="2251" y="9234"/>
                    <a:pt x="2192" y="9347"/>
                  </a:cubicBezTo>
                  <a:lnTo>
                    <a:pt x="2144" y="9436"/>
                  </a:lnTo>
                  <a:cubicBezTo>
                    <a:pt x="2103" y="9519"/>
                    <a:pt x="2067" y="9597"/>
                    <a:pt x="2020" y="9686"/>
                  </a:cubicBezTo>
                  <a:cubicBezTo>
                    <a:pt x="1996" y="9727"/>
                    <a:pt x="1984" y="9769"/>
                    <a:pt x="1960" y="9804"/>
                  </a:cubicBezTo>
                  <a:cubicBezTo>
                    <a:pt x="1925" y="9887"/>
                    <a:pt x="1877" y="9971"/>
                    <a:pt x="1842" y="10054"/>
                  </a:cubicBezTo>
                  <a:cubicBezTo>
                    <a:pt x="1830" y="10089"/>
                    <a:pt x="1812" y="10119"/>
                    <a:pt x="1800" y="10155"/>
                  </a:cubicBezTo>
                  <a:cubicBezTo>
                    <a:pt x="1747" y="10268"/>
                    <a:pt x="1693" y="10380"/>
                    <a:pt x="1652" y="10487"/>
                  </a:cubicBezTo>
                  <a:cubicBezTo>
                    <a:pt x="1634" y="10517"/>
                    <a:pt x="1622" y="10547"/>
                    <a:pt x="1610" y="10576"/>
                  </a:cubicBezTo>
                  <a:cubicBezTo>
                    <a:pt x="1574" y="10659"/>
                    <a:pt x="1539" y="10748"/>
                    <a:pt x="1503" y="10838"/>
                  </a:cubicBezTo>
                  <a:cubicBezTo>
                    <a:pt x="1485" y="10873"/>
                    <a:pt x="1462" y="10921"/>
                    <a:pt x="1450" y="10956"/>
                  </a:cubicBezTo>
                  <a:cubicBezTo>
                    <a:pt x="1414" y="11039"/>
                    <a:pt x="1384" y="11123"/>
                    <a:pt x="1343" y="11212"/>
                  </a:cubicBezTo>
                  <a:cubicBezTo>
                    <a:pt x="1331" y="11247"/>
                    <a:pt x="1313" y="11277"/>
                    <a:pt x="1301" y="11313"/>
                  </a:cubicBezTo>
                  <a:cubicBezTo>
                    <a:pt x="1254" y="11425"/>
                    <a:pt x="1212" y="11538"/>
                    <a:pt x="1165" y="11657"/>
                  </a:cubicBezTo>
                  <a:cubicBezTo>
                    <a:pt x="1159" y="11687"/>
                    <a:pt x="1147" y="11716"/>
                    <a:pt x="1135" y="11746"/>
                  </a:cubicBezTo>
                  <a:cubicBezTo>
                    <a:pt x="1105" y="11835"/>
                    <a:pt x="1070" y="11924"/>
                    <a:pt x="1040" y="12013"/>
                  </a:cubicBezTo>
                  <a:cubicBezTo>
                    <a:pt x="1028" y="12049"/>
                    <a:pt x="1010" y="12090"/>
                    <a:pt x="998" y="12132"/>
                  </a:cubicBezTo>
                  <a:cubicBezTo>
                    <a:pt x="969" y="12209"/>
                    <a:pt x="939" y="12298"/>
                    <a:pt x="909" y="12381"/>
                  </a:cubicBezTo>
                  <a:cubicBezTo>
                    <a:pt x="892" y="12417"/>
                    <a:pt x="886" y="12447"/>
                    <a:pt x="868" y="12488"/>
                  </a:cubicBezTo>
                  <a:cubicBezTo>
                    <a:pt x="832" y="12595"/>
                    <a:pt x="797" y="12714"/>
                    <a:pt x="761" y="12827"/>
                  </a:cubicBezTo>
                  <a:cubicBezTo>
                    <a:pt x="749" y="12856"/>
                    <a:pt x="743" y="12886"/>
                    <a:pt x="737" y="12910"/>
                  </a:cubicBezTo>
                  <a:cubicBezTo>
                    <a:pt x="707" y="12999"/>
                    <a:pt x="684" y="13088"/>
                    <a:pt x="654" y="13177"/>
                  </a:cubicBezTo>
                  <a:cubicBezTo>
                    <a:pt x="648" y="13189"/>
                    <a:pt x="642" y="13213"/>
                    <a:pt x="642" y="13231"/>
                  </a:cubicBezTo>
                  <a:cubicBezTo>
                    <a:pt x="624" y="13272"/>
                    <a:pt x="618" y="13320"/>
                    <a:pt x="601" y="13361"/>
                  </a:cubicBezTo>
                  <a:cubicBezTo>
                    <a:pt x="601" y="13379"/>
                    <a:pt x="595" y="13385"/>
                    <a:pt x="595" y="13397"/>
                  </a:cubicBezTo>
                  <a:cubicBezTo>
                    <a:pt x="571" y="13486"/>
                    <a:pt x="553" y="13575"/>
                    <a:pt x="529" y="13658"/>
                  </a:cubicBezTo>
                  <a:cubicBezTo>
                    <a:pt x="523" y="13676"/>
                    <a:pt x="523" y="13694"/>
                    <a:pt x="512" y="13712"/>
                  </a:cubicBezTo>
                  <a:cubicBezTo>
                    <a:pt x="494" y="13783"/>
                    <a:pt x="476" y="13866"/>
                    <a:pt x="452" y="13943"/>
                  </a:cubicBezTo>
                  <a:cubicBezTo>
                    <a:pt x="452" y="13955"/>
                    <a:pt x="446" y="13961"/>
                    <a:pt x="446" y="13979"/>
                  </a:cubicBezTo>
                  <a:cubicBezTo>
                    <a:pt x="422" y="14068"/>
                    <a:pt x="411" y="14151"/>
                    <a:pt x="387" y="14240"/>
                  </a:cubicBezTo>
                  <a:cubicBezTo>
                    <a:pt x="381" y="14252"/>
                    <a:pt x="381" y="14276"/>
                    <a:pt x="375" y="14287"/>
                  </a:cubicBezTo>
                  <a:cubicBezTo>
                    <a:pt x="357" y="14365"/>
                    <a:pt x="333" y="14448"/>
                    <a:pt x="322" y="14519"/>
                  </a:cubicBezTo>
                  <a:cubicBezTo>
                    <a:pt x="322" y="14537"/>
                    <a:pt x="316" y="14543"/>
                    <a:pt x="316" y="14555"/>
                  </a:cubicBezTo>
                  <a:cubicBezTo>
                    <a:pt x="298" y="14644"/>
                    <a:pt x="274" y="14727"/>
                    <a:pt x="262" y="14816"/>
                  </a:cubicBezTo>
                  <a:cubicBezTo>
                    <a:pt x="262" y="14834"/>
                    <a:pt x="256" y="14852"/>
                    <a:pt x="256" y="14869"/>
                  </a:cubicBezTo>
                  <a:cubicBezTo>
                    <a:pt x="238" y="14953"/>
                    <a:pt x="227" y="15024"/>
                    <a:pt x="209" y="15107"/>
                  </a:cubicBezTo>
                  <a:cubicBezTo>
                    <a:pt x="209" y="15113"/>
                    <a:pt x="203" y="15131"/>
                    <a:pt x="203" y="15137"/>
                  </a:cubicBezTo>
                  <a:cubicBezTo>
                    <a:pt x="185" y="15226"/>
                    <a:pt x="173" y="15309"/>
                    <a:pt x="167" y="15398"/>
                  </a:cubicBezTo>
                  <a:cubicBezTo>
                    <a:pt x="167" y="15410"/>
                    <a:pt x="155" y="15434"/>
                    <a:pt x="155" y="15445"/>
                  </a:cubicBezTo>
                  <a:cubicBezTo>
                    <a:pt x="143" y="15529"/>
                    <a:pt x="137" y="15606"/>
                    <a:pt x="126" y="15683"/>
                  </a:cubicBezTo>
                  <a:cubicBezTo>
                    <a:pt x="126" y="15695"/>
                    <a:pt x="126" y="15707"/>
                    <a:pt x="120" y="15713"/>
                  </a:cubicBezTo>
                  <a:cubicBezTo>
                    <a:pt x="114" y="15802"/>
                    <a:pt x="96" y="15885"/>
                    <a:pt x="90" y="15974"/>
                  </a:cubicBezTo>
                  <a:cubicBezTo>
                    <a:pt x="90" y="15992"/>
                    <a:pt x="84" y="16009"/>
                    <a:pt x="84" y="16027"/>
                  </a:cubicBezTo>
                  <a:cubicBezTo>
                    <a:pt x="78" y="16110"/>
                    <a:pt x="66" y="16182"/>
                    <a:pt x="60" y="16265"/>
                  </a:cubicBezTo>
                  <a:lnTo>
                    <a:pt x="60" y="16295"/>
                  </a:lnTo>
                  <a:lnTo>
                    <a:pt x="60" y="16306"/>
                  </a:lnTo>
                  <a:cubicBezTo>
                    <a:pt x="54" y="16366"/>
                    <a:pt x="54" y="16419"/>
                    <a:pt x="48" y="16479"/>
                  </a:cubicBezTo>
                  <a:cubicBezTo>
                    <a:pt x="48" y="16508"/>
                    <a:pt x="37" y="16544"/>
                    <a:pt x="37" y="16574"/>
                  </a:cubicBezTo>
                  <a:cubicBezTo>
                    <a:pt x="31" y="16645"/>
                    <a:pt x="31" y="16710"/>
                    <a:pt x="25" y="16770"/>
                  </a:cubicBezTo>
                  <a:cubicBezTo>
                    <a:pt x="25" y="16799"/>
                    <a:pt x="25" y="16829"/>
                    <a:pt x="19" y="16853"/>
                  </a:cubicBezTo>
                  <a:cubicBezTo>
                    <a:pt x="19" y="16924"/>
                    <a:pt x="7" y="17001"/>
                    <a:pt x="7" y="17072"/>
                  </a:cubicBezTo>
                  <a:lnTo>
                    <a:pt x="7" y="17132"/>
                  </a:lnTo>
                  <a:cubicBezTo>
                    <a:pt x="7" y="17227"/>
                    <a:pt x="1" y="17316"/>
                    <a:pt x="1" y="17405"/>
                  </a:cubicBezTo>
                  <a:lnTo>
                    <a:pt x="1" y="17660"/>
                  </a:lnTo>
                  <a:lnTo>
                    <a:pt x="1" y="17743"/>
                  </a:lnTo>
                  <a:cubicBezTo>
                    <a:pt x="1" y="17791"/>
                    <a:pt x="1" y="17850"/>
                    <a:pt x="7" y="17904"/>
                  </a:cubicBezTo>
                  <a:cubicBezTo>
                    <a:pt x="7" y="17933"/>
                    <a:pt x="7" y="17969"/>
                    <a:pt x="19" y="17999"/>
                  </a:cubicBezTo>
                  <a:cubicBezTo>
                    <a:pt x="19" y="18052"/>
                    <a:pt x="25" y="18106"/>
                    <a:pt x="25" y="18159"/>
                  </a:cubicBezTo>
                  <a:cubicBezTo>
                    <a:pt x="25" y="18189"/>
                    <a:pt x="25" y="18218"/>
                    <a:pt x="31" y="18248"/>
                  </a:cubicBezTo>
                  <a:cubicBezTo>
                    <a:pt x="37" y="18307"/>
                    <a:pt x="37" y="18355"/>
                    <a:pt x="48" y="18408"/>
                  </a:cubicBezTo>
                  <a:cubicBezTo>
                    <a:pt x="48" y="18432"/>
                    <a:pt x="48" y="18456"/>
                    <a:pt x="54" y="18486"/>
                  </a:cubicBezTo>
                  <a:cubicBezTo>
                    <a:pt x="60" y="18557"/>
                    <a:pt x="66" y="18640"/>
                    <a:pt x="78" y="18711"/>
                  </a:cubicBezTo>
                  <a:cubicBezTo>
                    <a:pt x="78" y="18735"/>
                    <a:pt x="84" y="18759"/>
                    <a:pt x="84" y="18783"/>
                  </a:cubicBezTo>
                  <a:cubicBezTo>
                    <a:pt x="90" y="18842"/>
                    <a:pt x="96" y="18889"/>
                    <a:pt x="108" y="18943"/>
                  </a:cubicBezTo>
                  <a:cubicBezTo>
                    <a:pt x="108" y="18973"/>
                    <a:pt x="114" y="18996"/>
                    <a:pt x="120" y="19026"/>
                  </a:cubicBezTo>
                  <a:cubicBezTo>
                    <a:pt x="126" y="19056"/>
                    <a:pt x="126" y="19085"/>
                    <a:pt x="137" y="19109"/>
                  </a:cubicBezTo>
                  <a:cubicBezTo>
                    <a:pt x="137" y="19127"/>
                    <a:pt x="143" y="19151"/>
                    <a:pt x="143" y="19174"/>
                  </a:cubicBezTo>
                  <a:cubicBezTo>
                    <a:pt x="149" y="19198"/>
                    <a:pt x="149" y="19228"/>
                    <a:pt x="155" y="19246"/>
                  </a:cubicBezTo>
                  <a:cubicBezTo>
                    <a:pt x="167" y="19299"/>
                    <a:pt x="173" y="19353"/>
                    <a:pt x="185" y="19406"/>
                  </a:cubicBezTo>
                  <a:cubicBezTo>
                    <a:pt x="197" y="19424"/>
                    <a:pt x="197" y="19448"/>
                    <a:pt x="203" y="19465"/>
                  </a:cubicBezTo>
                  <a:cubicBezTo>
                    <a:pt x="215" y="19537"/>
                    <a:pt x="232" y="19602"/>
                    <a:pt x="244" y="19673"/>
                  </a:cubicBezTo>
                  <a:cubicBezTo>
                    <a:pt x="244" y="19685"/>
                    <a:pt x="256" y="19703"/>
                    <a:pt x="256" y="19709"/>
                  </a:cubicBezTo>
                  <a:cubicBezTo>
                    <a:pt x="268" y="19768"/>
                    <a:pt x="274" y="19822"/>
                    <a:pt x="292" y="19881"/>
                  </a:cubicBezTo>
                  <a:cubicBezTo>
                    <a:pt x="298" y="19899"/>
                    <a:pt x="304" y="19923"/>
                    <a:pt x="304" y="19946"/>
                  </a:cubicBezTo>
                  <a:cubicBezTo>
                    <a:pt x="322" y="19988"/>
                    <a:pt x="327" y="20035"/>
                    <a:pt x="345" y="20077"/>
                  </a:cubicBezTo>
                  <a:cubicBezTo>
                    <a:pt x="351" y="20101"/>
                    <a:pt x="357" y="20124"/>
                    <a:pt x="363" y="20154"/>
                  </a:cubicBezTo>
                  <a:cubicBezTo>
                    <a:pt x="381" y="20196"/>
                    <a:pt x="393" y="20249"/>
                    <a:pt x="411" y="20297"/>
                  </a:cubicBezTo>
                  <a:cubicBezTo>
                    <a:pt x="417" y="20309"/>
                    <a:pt x="417" y="20332"/>
                    <a:pt x="422" y="20344"/>
                  </a:cubicBezTo>
                  <a:cubicBezTo>
                    <a:pt x="446" y="20415"/>
                    <a:pt x="470" y="20475"/>
                    <a:pt x="482" y="20540"/>
                  </a:cubicBezTo>
                  <a:cubicBezTo>
                    <a:pt x="494" y="20552"/>
                    <a:pt x="500" y="20570"/>
                    <a:pt x="500" y="20582"/>
                  </a:cubicBezTo>
                  <a:cubicBezTo>
                    <a:pt x="512" y="20629"/>
                    <a:pt x="535" y="20683"/>
                    <a:pt x="553" y="20724"/>
                  </a:cubicBezTo>
                  <a:lnTo>
                    <a:pt x="571" y="20790"/>
                  </a:lnTo>
                  <a:cubicBezTo>
                    <a:pt x="589" y="20831"/>
                    <a:pt x="601" y="20873"/>
                    <a:pt x="618" y="20908"/>
                  </a:cubicBezTo>
                  <a:cubicBezTo>
                    <a:pt x="624" y="20932"/>
                    <a:pt x="630" y="20956"/>
                    <a:pt x="648" y="20980"/>
                  </a:cubicBezTo>
                  <a:cubicBezTo>
                    <a:pt x="660" y="21021"/>
                    <a:pt x="684" y="21069"/>
                    <a:pt x="707" y="21104"/>
                  </a:cubicBezTo>
                  <a:lnTo>
                    <a:pt x="731" y="21146"/>
                  </a:lnTo>
                  <a:cubicBezTo>
                    <a:pt x="761" y="21205"/>
                    <a:pt x="779" y="21259"/>
                    <a:pt x="808" y="21318"/>
                  </a:cubicBezTo>
                  <a:lnTo>
                    <a:pt x="832" y="21366"/>
                  </a:lnTo>
                  <a:cubicBezTo>
                    <a:pt x="856" y="21401"/>
                    <a:pt x="880" y="21443"/>
                    <a:pt x="892" y="21484"/>
                  </a:cubicBezTo>
                  <a:cubicBezTo>
                    <a:pt x="898" y="21502"/>
                    <a:pt x="915" y="21520"/>
                    <a:pt x="921" y="21544"/>
                  </a:cubicBezTo>
                  <a:cubicBezTo>
                    <a:pt x="945" y="21579"/>
                    <a:pt x="957" y="21609"/>
                    <a:pt x="981" y="21645"/>
                  </a:cubicBezTo>
                  <a:cubicBezTo>
                    <a:pt x="998" y="21668"/>
                    <a:pt x="1004" y="21680"/>
                    <a:pt x="1016" y="21704"/>
                  </a:cubicBezTo>
                  <a:cubicBezTo>
                    <a:pt x="1040" y="21740"/>
                    <a:pt x="1064" y="21787"/>
                    <a:pt x="1093" y="21823"/>
                  </a:cubicBezTo>
                  <a:cubicBezTo>
                    <a:pt x="1099" y="21841"/>
                    <a:pt x="1105" y="21846"/>
                    <a:pt x="1117" y="21858"/>
                  </a:cubicBezTo>
                  <a:cubicBezTo>
                    <a:pt x="1147" y="21912"/>
                    <a:pt x="1183" y="21959"/>
                    <a:pt x="1212" y="22007"/>
                  </a:cubicBezTo>
                  <a:cubicBezTo>
                    <a:pt x="1218" y="22025"/>
                    <a:pt x="1236" y="22037"/>
                    <a:pt x="1242" y="22054"/>
                  </a:cubicBezTo>
                  <a:cubicBezTo>
                    <a:pt x="1266" y="22090"/>
                    <a:pt x="1283" y="22120"/>
                    <a:pt x="1313" y="22155"/>
                  </a:cubicBezTo>
                  <a:cubicBezTo>
                    <a:pt x="1331" y="22173"/>
                    <a:pt x="1343" y="22197"/>
                    <a:pt x="1355" y="22209"/>
                  </a:cubicBezTo>
                  <a:cubicBezTo>
                    <a:pt x="1373" y="22238"/>
                    <a:pt x="1396" y="22268"/>
                    <a:pt x="1426" y="22298"/>
                  </a:cubicBezTo>
                  <a:cubicBezTo>
                    <a:pt x="1444" y="22316"/>
                    <a:pt x="1450" y="22327"/>
                    <a:pt x="1462" y="22351"/>
                  </a:cubicBezTo>
                  <a:cubicBezTo>
                    <a:pt x="1491" y="22387"/>
                    <a:pt x="1521" y="22422"/>
                    <a:pt x="1551" y="22452"/>
                  </a:cubicBezTo>
                  <a:cubicBezTo>
                    <a:pt x="1563" y="22464"/>
                    <a:pt x="1568" y="22470"/>
                    <a:pt x="1574" y="22482"/>
                  </a:cubicBezTo>
                  <a:cubicBezTo>
                    <a:pt x="1610" y="22529"/>
                    <a:pt x="1652" y="22565"/>
                    <a:pt x="1687" y="22612"/>
                  </a:cubicBezTo>
                  <a:lnTo>
                    <a:pt x="1723" y="22648"/>
                  </a:lnTo>
                  <a:cubicBezTo>
                    <a:pt x="1753" y="22678"/>
                    <a:pt x="1776" y="22707"/>
                    <a:pt x="1806" y="22731"/>
                  </a:cubicBezTo>
                  <a:lnTo>
                    <a:pt x="1848" y="22773"/>
                  </a:lnTo>
                  <a:lnTo>
                    <a:pt x="1931" y="22856"/>
                  </a:lnTo>
                  <a:cubicBezTo>
                    <a:pt x="1949" y="22868"/>
                    <a:pt x="1960" y="22886"/>
                    <a:pt x="1978" y="22892"/>
                  </a:cubicBezTo>
                  <a:cubicBezTo>
                    <a:pt x="2014" y="22921"/>
                    <a:pt x="2049" y="22957"/>
                    <a:pt x="2085" y="22987"/>
                  </a:cubicBezTo>
                  <a:lnTo>
                    <a:pt x="2103" y="23004"/>
                  </a:lnTo>
                  <a:cubicBezTo>
                    <a:pt x="2144" y="23040"/>
                    <a:pt x="2192" y="23070"/>
                    <a:pt x="2234" y="23105"/>
                  </a:cubicBezTo>
                  <a:cubicBezTo>
                    <a:pt x="2251" y="23117"/>
                    <a:pt x="2263" y="23129"/>
                    <a:pt x="2281" y="23135"/>
                  </a:cubicBezTo>
                  <a:cubicBezTo>
                    <a:pt x="2311" y="23159"/>
                    <a:pt x="2340" y="23183"/>
                    <a:pt x="2376" y="23206"/>
                  </a:cubicBezTo>
                  <a:cubicBezTo>
                    <a:pt x="2394" y="23218"/>
                    <a:pt x="2406" y="23224"/>
                    <a:pt x="2424" y="23242"/>
                  </a:cubicBezTo>
                  <a:cubicBezTo>
                    <a:pt x="2453" y="23266"/>
                    <a:pt x="2489" y="23283"/>
                    <a:pt x="2519" y="23307"/>
                  </a:cubicBezTo>
                  <a:cubicBezTo>
                    <a:pt x="2530" y="23313"/>
                    <a:pt x="2548" y="23331"/>
                    <a:pt x="2560" y="23337"/>
                  </a:cubicBezTo>
                  <a:cubicBezTo>
                    <a:pt x="2608" y="23367"/>
                    <a:pt x="2661" y="23396"/>
                    <a:pt x="2703" y="23426"/>
                  </a:cubicBezTo>
                  <a:lnTo>
                    <a:pt x="32580" y="41082"/>
                  </a:lnTo>
                  <a:lnTo>
                    <a:pt x="32580" y="41082"/>
                  </a:lnTo>
                  <a:cubicBezTo>
                    <a:pt x="32577" y="41081"/>
                    <a:pt x="32574" y="41080"/>
                    <a:pt x="32570" y="41079"/>
                  </a:cubicBezTo>
                  <a:lnTo>
                    <a:pt x="32570" y="41079"/>
                  </a:lnTo>
                  <a:cubicBezTo>
                    <a:pt x="33312" y="41533"/>
                    <a:pt x="34181" y="41769"/>
                    <a:pt x="35144" y="41769"/>
                  </a:cubicBezTo>
                  <a:cubicBezTo>
                    <a:pt x="36400" y="41769"/>
                    <a:pt x="37816" y="41366"/>
                    <a:pt x="39316" y="40515"/>
                  </a:cubicBezTo>
                  <a:cubicBezTo>
                    <a:pt x="44529" y="37558"/>
                    <a:pt x="48769" y="30338"/>
                    <a:pt x="48799" y="24376"/>
                  </a:cubicBezTo>
                  <a:cubicBezTo>
                    <a:pt x="48846" y="21395"/>
                    <a:pt x="47811" y="19307"/>
                    <a:pt x="46136" y="18319"/>
                  </a:cubicBezTo>
                  <a:lnTo>
                    <a:pt x="46136" y="18319"/>
                  </a:lnTo>
                  <a:cubicBezTo>
                    <a:pt x="46137" y="18319"/>
                    <a:pt x="46138" y="18319"/>
                    <a:pt x="46139" y="18319"/>
                  </a:cubicBezTo>
                  <a:lnTo>
                    <a:pt x="46131" y="18315"/>
                  </a:lnTo>
                  <a:lnTo>
                    <a:pt x="46131" y="18315"/>
                  </a:lnTo>
                  <a:cubicBezTo>
                    <a:pt x="46132" y="18316"/>
                    <a:pt x="46133" y="18317"/>
                    <a:pt x="46134" y="18318"/>
                  </a:cubicBezTo>
                  <a:lnTo>
                    <a:pt x="46134" y="18318"/>
                  </a:lnTo>
                  <a:cubicBezTo>
                    <a:pt x="46132" y="18316"/>
                    <a:pt x="46129" y="18315"/>
                    <a:pt x="46127" y="18313"/>
                  </a:cubicBezTo>
                  <a:lnTo>
                    <a:pt x="46127" y="18313"/>
                  </a:lnTo>
                  <a:cubicBezTo>
                    <a:pt x="46128" y="18313"/>
                    <a:pt x="46129" y="18314"/>
                    <a:pt x="46129" y="18314"/>
                  </a:cubicBezTo>
                  <a:lnTo>
                    <a:pt x="46129" y="18314"/>
                  </a:lnTo>
                  <a:lnTo>
                    <a:pt x="16205" y="642"/>
                  </a:lnTo>
                  <a:cubicBezTo>
                    <a:pt x="16146" y="612"/>
                    <a:pt x="16093" y="571"/>
                    <a:pt x="16033" y="541"/>
                  </a:cubicBezTo>
                  <a:cubicBezTo>
                    <a:pt x="16010" y="535"/>
                    <a:pt x="15998" y="523"/>
                    <a:pt x="15974" y="511"/>
                  </a:cubicBezTo>
                  <a:cubicBezTo>
                    <a:pt x="15938" y="494"/>
                    <a:pt x="15897" y="476"/>
                    <a:pt x="15855" y="452"/>
                  </a:cubicBezTo>
                  <a:cubicBezTo>
                    <a:pt x="15831" y="440"/>
                    <a:pt x="15814" y="434"/>
                    <a:pt x="15778" y="422"/>
                  </a:cubicBezTo>
                  <a:lnTo>
                    <a:pt x="15671" y="381"/>
                  </a:lnTo>
                  <a:cubicBezTo>
                    <a:pt x="15647" y="375"/>
                    <a:pt x="15618" y="357"/>
                    <a:pt x="15594" y="351"/>
                  </a:cubicBezTo>
                  <a:cubicBezTo>
                    <a:pt x="15558" y="333"/>
                    <a:pt x="15523" y="321"/>
                    <a:pt x="15493" y="304"/>
                  </a:cubicBezTo>
                  <a:cubicBezTo>
                    <a:pt x="15463" y="298"/>
                    <a:pt x="15439" y="286"/>
                    <a:pt x="15410" y="274"/>
                  </a:cubicBezTo>
                  <a:cubicBezTo>
                    <a:pt x="15374" y="262"/>
                    <a:pt x="15333" y="256"/>
                    <a:pt x="15297" y="238"/>
                  </a:cubicBezTo>
                  <a:cubicBezTo>
                    <a:pt x="15267" y="232"/>
                    <a:pt x="15249" y="226"/>
                    <a:pt x="15220" y="209"/>
                  </a:cubicBezTo>
                  <a:cubicBezTo>
                    <a:pt x="15178" y="197"/>
                    <a:pt x="15143" y="185"/>
                    <a:pt x="15107" y="179"/>
                  </a:cubicBezTo>
                  <a:cubicBezTo>
                    <a:pt x="15077" y="173"/>
                    <a:pt x="15054" y="167"/>
                    <a:pt x="15024" y="155"/>
                  </a:cubicBezTo>
                  <a:cubicBezTo>
                    <a:pt x="14988" y="149"/>
                    <a:pt x="14941" y="137"/>
                    <a:pt x="14899" y="126"/>
                  </a:cubicBezTo>
                  <a:cubicBezTo>
                    <a:pt x="14875" y="120"/>
                    <a:pt x="14846" y="114"/>
                    <a:pt x="14822" y="114"/>
                  </a:cubicBezTo>
                  <a:cubicBezTo>
                    <a:pt x="14774" y="108"/>
                    <a:pt x="14727" y="90"/>
                    <a:pt x="14674" y="84"/>
                  </a:cubicBezTo>
                  <a:cubicBezTo>
                    <a:pt x="14662" y="84"/>
                    <a:pt x="14638" y="78"/>
                    <a:pt x="14626" y="78"/>
                  </a:cubicBezTo>
                  <a:cubicBezTo>
                    <a:pt x="14555" y="60"/>
                    <a:pt x="14489" y="54"/>
                    <a:pt x="14418" y="48"/>
                  </a:cubicBezTo>
                  <a:cubicBezTo>
                    <a:pt x="14400" y="48"/>
                    <a:pt x="14388" y="48"/>
                    <a:pt x="14365" y="36"/>
                  </a:cubicBezTo>
                  <a:cubicBezTo>
                    <a:pt x="14311" y="30"/>
                    <a:pt x="14258" y="25"/>
                    <a:pt x="14210" y="25"/>
                  </a:cubicBezTo>
                  <a:cubicBezTo>
                    <a:pt x="14187" y="25"/>
                    <a:pt x="14157" y="19"/>
                    <a:pt x="14133" y="19"/>
                  </a:cubicBezTo>
                  <a:cubicBezTo>
                    <a:pt x="14092" y="19"/>
                    <a:pt x="14044" y="7"/>
                    <a:pt x="14003" y="7"/>
                  </a:cubicBezTo>
                  <a:lnTo>
                    <a:pt x="13919" y="7"/>
                  </a:lnTo>
                  <a:cubicBezTo>
                    <a:pt x="13872" y="7"/>
                    <a:pt x="13830" y="7"/>
                    <a:pt x="1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5278811" y="1596201"/>
              <a:ext cx="1736222" cy="2173725"/>
            </a:xfrm>
            <a:custGeom>
              <a:avLst/>
              <a:gdLst/>
              <a:ahLst/>
              <a:cxnLst/>
              <a:rect l="l" t="t" r="r" b="b"/>
              <a:pathLst>
                <a:path w="18005" h="22542" extrusionOk="0">
                  <a:moveTo>
                    <a:pt x="11473" y="1"/>
                  </a:moveTo>
                  <a:cubicBezTo>
                    <a:pt x="11431" y="1"/>
                    <a:pt x="11402" y="1"/>
                    <a:pt x="11366" y="7"/>
                  </a:cubicBezTo>
                  <a:cubicBezTo>
                    <a:pt x="11336" y="7"/>
                    <a:pt x="11307" y="7"/>
                    <a:pt x="11277" y="18"/>
                  </a:cubicBezTo>
                  <a:cubicBezTo>
                    <a:pt x="11241" y="18"/>
                    <a:pt x="11212" y="24"/>
                    <a:pt x="11176" y="24"/>
                  </a:cubicBezTo>
                  <a:cubicBezTo>
                    <a:pt x="11146" y="24"/>
                    <a:pt x="11117" y="30"/>
                    <a:pt x="11087" y="30"/>
                  </a:cubicBezTo>
                  <a:cubicBezTo>
                    <a:pt x="11045" y="36"/>
                    <a:pt x="11010" y="36"/>
                    <a:pt x="10974" y="48"/>
                  </a:cubicBezTo>
                  <a:cubicBezTo>
                    <a:pt x="10950" y="48"/>
                    <a:pt x="10927" y="54"/>
                    <a:pt x="10897" y="54"/>
                  </a:cubicBezTo>
                  <a:lnTo>
                    <a:pt x="10867" y="54"/>
                  </a:lnTo>
                  <a:cubicBezTo>
                    <a:pt x="10820" y="60"/>
                    <a:pt x="10766" y="66"/>
                    <a:pt x="10707" y="84"/>
                  </a:cubicBezTo>
                  <a:cubicBezTo>
                    <a:pt x="10701" y="84"/>
                    <a:pt x="10689" y="84"/>
                    <a:pt x="10683" y="90"/>
                  </a:cubicBezTo>
                  <a:cubicBezTo>
                    <a:pt x="10624" y="96"/>
                    <a:pt x="10570" y="113"/>
                    <a:pt x="10511" y="125"/>
                  </a:cubicBezTo>
                  <a:cubicBezTo>
                    <a:pt x="10505" y="125"/>
                    <a:pt x="10499" y="125"/>
                    <a:pt x="10493" y="137"/>
                  </a:cubicBezTo>
                  <a:cubicBezTo>
                    <a:pt x="10440" y="149"/>
                    <a:pt x="10386" y="155"/>
                    <a:pt x="10327" y="173"/>
                  </a:cubicBezTo>
                  <a:cubicBezTo>
                    <a:pt x="10321" y="173"/>
                    <a:pt x="10315" y="179"/>
                    <a:pt x="10303" y="179"/>
                  </a:cubicBezTo>
                  <a:lnTo>
                    <a:pt x="10125" y="226"/>
                  </a:lnTo>
                  <a:cubicBezTo>
                    <a:pt x="10119" y="226"/>
                    <a:pt x="10113" y="232"/>
                    <a:pt x="10095" y="232"/>
                  </a:cubicBezTo>
                  <a:cubicBezTo>
                    <a:pt x="10048" y="244"/>
                    <a:pt x="9994" y="262"/>
                    <a:pt x="9935" y="274"/>
                  </a:cubicBezTo>
                  <a:cubicBezTo>
                    <a:pt x="9929" y="274"/>
                    <a:pt x="9917" y="286"/>
                    <a:pt x="9911" y="286"/>
                  </a:cubicBezTo>
                  <a:cubicBezTo>
                    <a:pt x="9852" y="298"/>
                    <a:pt x="9792" y="321"/>
                    <a:pt x="9733" y="345"/>
                  </a:cubicBezTo>
                  <a:cubicBezTo>
                    <a:pt x="9727" y="345"/>
                    <a:pt x="9709" y="351"/>
                    <a:pt x="9703" y="351"/>
                  </a:cubicBezTo>
                  <a:cubicBezTo>
                    <a:pt x="9650" y="363"/>
                    <a:pt x="9591" y="387"/>
                    <a:pt x="9543" y="410"/>
                  </a:cubicBezTo>
                  <a:cubicBezTo>
                    <a:pt x="9531" y="410"/>
                    <a:pt x="9525" y="416"/>
                    <a:pt x="9519" y="416"/>
                  </a:cubicBezTo>
                  <a:lnTo>
                    <a:pt x="9341" y="482"/>
                  </a:lnTo>
                  <a:cubicBezTo>
                    <a:pt x="9323" y="493"/>
                    <a:pt x="9317" y="493"/>
                    <a:pt x="9306" y="499"/>
                  </a:cubicBezTo>
                  <a:cubicBezTo>
                    <a:pt x="9246" y="523"/>
                    <a:pt x="9193" y="541"/>
                    <a:pt x="9133" y="565"/>
                  </a:cubicBezTo>
                  <a:cubicBezTo>
                    <a:pt x="9127" y="565"/>
                    <a:pt x="9127" y="571"/>
                    <a:pt x="9116" y="571"/>
                  </a:cubicBezTo>
                  <a:cubicBezTo>
                    <a:pt x="9056" y="594"/>
                    <a:pt x="8997" y="624"/>
                    <a:pt x="8931" y="654"/>
                  </a:cubicBezTo>
                  <a:cubicBezTo>
                    <a:pt x="8920" y="660"/>
                    <a:pt x="8902" y="672"/>
                    <a:pt x="8896" y="672"/>
                  </a:cubicBezTo>
                  <a:cubicBezTo>
                    <a:pt x="8872" y="678"/>
                    <a:pt x="8860" y="683"/>
                    <a:pt x="8836" y="689"/>
                  </a:cubicBezTo>
                  <a:cubicBezTo>
                    <a:pt x="8813" y="707"/>
                    <a:pt x="8783" y="713"/>
                    <a:pt x="8759" y="731"/>
                  </a:cubicBezTo>
                  <a:cubicBezTo>
                    <a:pt x="8741" y="743"/>
                    <a:pt x="8712" y="749"/>
                    <a:pt x="8682" y="767"/>
                  </a:cubicBezTo>
                  <a:cubicBezTo>
                    <a:pt x="8635" y="790"/>
                    <a:pt x="8599" y="808"/>
                    <a:pt x="8551" y="826"/>
                  </a:cubicBezTo>
                  <a:cubicBezTo>
                    <a:pt x="8534" y="838"/>
                    <a:pt x="8504" y="850"/>
                    <a:pt x="8480" y="862"/>
                  </a:cubicBezTo>
                  <a:cubicBezTo>
                    <a:pt x="8433" y="885"/>
                    <a:pt x="8391" y="909"/>
                    <a:pt x="8344" y="939"/>
                  </a:cubicBezTo>
                  <a:cubicBezTo>
                    <a:pt x="8326" y="945"/>
                    <a:pt x="8302" y="957"/>
                    <a:pt x="8284" y="968"/>
                  </a:cubicBezTo>
                  <a:lnTo>
                    <a:pt x="8088" y="1075"/>
                  </a:lnTo>
                  <a:cubicBezTo>
                    <a:pt x="8017" y="1117"/>
                    <a:pt x="7952" y="1153"/>
                    <a:pt x="7892" y="1188"/>
                  </a:cubicBezTo>
                  <a:cubicBezTo>
                    <a:pt x="7869" y="1206"/>
                    <a:pt x="7857" y="1212"/>
                    <a:pt x="7833" y="1224"/>
                  </a:cubicBezTo>
                  <a:cubicBezTo>
                    <a:pt x="7791" y="1254"/>
                    <a:pt x="7744" y="1277"/>
                    <a:pt x="7702" y="1307"/>
                  </a:cubicBezTo>
                  <a:lnTo>
                    <a:pt x="7631" y="1354"/>
                  </a:lnTo>
                  <a:cubicBezTo>
                    <a:pt x="7589" y="1384"/>
                    <a:pt x="7554" y="1402"/>
                    <a:pt x="7506" y="1432"/>
                  </a:cubicBezTo>
                  <a:lnTo>
                    <a:pt x="7441" y="1479"/>
                  </a:lnTo>
                  <a:cubicBezTo>
                    <a:pt x="7394" y="1509"/>
                    <a:pt x="7358" y="1539"/>
                    <a:pt x="7316" y="1562"/>
                  </a:cubicBezTo>
                  <a:lnTo>
                    <a:pt x="7245" y="1604"/>
                  </a:lnTo>
                  <a:cubicBezTo>
                    <a:pt x="7204" y="1634"/>
                    <a:pt x="7156" y="1669"/>
                    <a:pt x="7109" y="1699"/>
                  </a:cubicBezTo>
                  <a:cubicBezTo>
                    <a:pt x="7091" y="1717"/>
                    <a:pt x="7067" y="1723"/>
                    <a:pt x="7055" y="1740"/>
                  </a:cubicBezTo>
                  <a:lnTo>
                    <a:pt x="6699" y="2008"/>
                  </a:lnTo>
                  <a:cubicBezTo>
                    <a:pt x="6693" y="2008"/>
                    <a:pt x="6693" y="2014"/>
                    <a:pt x="6681" y="2014"/>
                  </a:cubicBezTo>
                  <a:cubicBezTo>
                    <a:pt x="6604" y="2073"/>
                    <a:pt x="6527" y="2132"/>
                    <a:pt x="6455" y="2198"/>
                  </a:cubicBezTo>
                  <a:cubicBezTo>
                    <a:pt x="6432" y="2215"/>
                    <a:pt x="6414" y="2227"/>
                    <a:pt x="6396" y="2251"/>
                  </a:cubicBezTo>
                  <a:cubicBezTo>
                    <a:pt x="6337" y="2293"/>
                    <a:pt x="6277" y="2346"/>
                    <a:pt x="6218" y="2400"/>
                  </a:cubicBezTo>
                  <a:cubicBezTo>
                    <a:pt x="6194" y="2423"/>
                    <a:pt x="6164" y="2441"/>
                    <a:pt x="6141" y="2465"/>
                  </a:cubicBezTo>
                  <a:lnTo>
                    <a:pt x="5962" y="2619"/>
                  </a:lnTo>
                  <a:cubicBezTo>
                    <a:pt x="5939" y="2637"/>
                    <a:pt x="5927" y="2649"/>
                    <a:pt x="5903" y="2673"/>
                  </a:cubicBezTo>
                  <a:cubicBezTo>
                    <a:pt x="5832" y="2738"/>
                    <a:pt x="5755" y="2809"/>
                    <a:pt x="5683" y="2881"/>
                  </a:cubicBezTo>
                  <a:cubicBezTo>
                    <a:pt x="5660" y="2898"/>
                    <a:pt x="5642" y="2916"/>
                    <a:pt x="5624" y="2934"/>
                  </a:cubicBezTo>
                  <a:cubicBezTo>
                    <a:pt x="5565" y="2987"/>
                    <a:pt x="5505" y="3047"/>
                    <a:pt x="5452" y="3094"/>
                  </a:cubicBezTo>
                  <a:cubicBezTo>
                    <a:pt x="5428" y="3118"/>
                    <a:pt x="5404" y="3142"/>
                    <a:pt x="5375" y="3166"/>
                  </a:cubicBezTo>
                  <a:lnTo>
                    <a:pt x="5208" y="3332"/>
                  </a:lnTo>
                  <a:lnTo>
                    <a:pt x="5155" y="3385"/>
                  </a:lnTo>
                  <a:cubicBezTo>
                    <a:pt x="5078" y="3462"/>
                    <a:pt x="5006" y="3534"/>
                    <a:pt x="4941" y="3611"/>
                  </a:cubicBezTo>
                  <a:lnTo>
                    <a:pt x="4888" y="3658"/>
                  </a:lnTo>
                  <a:cubicBezTo>
                    <a:pt x="4834" y="3718"/>
                    <a:pt x="4775" y="3777"/>
                    <a:pt x="4721" y="3837"/>
                  </a:cubicBezTo>
                  <a:cubicBezTo>
                    <a:pt x="4704" y="3860"/>
                    <a:pt x="4680" y="3890"/>
                    <a:pt x="4656" y="3914"/>
                  </a:cubicBezTo>
                  <a:cubicBezTo>
                    <a:pt x="4603" y="3973"/>
                    <a:pt x="4543" y="4032"/>
                    <a:pt x="4496" y="4098"/>
                  </a:cubicBezTo>
                  <a:cubicBezTo>
                    <a:pt x="4478" y="4122"/>
                    <a:pt x="4454" y="4133"/>
                    <a:pt x="4442" y="4157"/>
                  </a:cubicBezTo>
                  <a:cubicBezTo>
                    <a:pt x="4377" y="4240"/>
                    <a:pt x="4300" y="4323"/>
                    <a:pt x="4235" y="4395"/>
                  </a:cubicBezTo>
                  <a:cubicBezTo>
                    <a:pt x="4217" y="4418"/>
                    <a:pt x="4205" y="4430"/>
                    <a:pt x="4181" y="4454"/>
                  </a:cubicBezTo>
                  <a:cubicBezTo>
                    <a:pt x="4128" y="4519"/>
                    <a:pt x="4080" y="4579"/>
                    <a:pt x="4027" y="4650"/>
                  </a:cubicBezTo>
                  <a:cubicBezTo>
                    <a:pt x="4003" y="4680"/>
                    <a:pt x="3979" y="4698"/>
                    <a:pt x="3961" y="4727"/>
                  </a:cubicBezTo>
                  <a:cubicBezTo>
                    <a:pt x="3908" y="4798"/>
                    <a:pt x="3855" y="4858"/>
                    <a:pt x="3801" y="4923"/>
                  </a:cubicBezTo>
                  <a:cubicBezTo>
                    <a:pt x="3789" y="4947"/>
                    <a:pt x="3771" y="4959"/>
                    <a:pt x="3760" y="4983"/>
                  </a:cubicBezTo>
                  <a:cubicBezTo>
                    <a:pt x="3694" y="5066"/>
                    <a:pt x="3635" y="5155"/>
                    <a:pt x="3564" y="5232"/>
                  </a:cubicBezTo>
                  <a:cubicBezTo>
                    <a:pt x="3552" y="5256"/>
                    <a:pt x="3534" y="5274"/>
                    <a:pt x="3522" y="5291"/>
                  </a:cubicBezTo>
                  <a:cubicBezTo>
                    <a:pt x="3469" y="5363"/>
                    <a:pt x="3427" y="5428"/>
                    <a:pt x="3374" y="5493"/>
                  </a:cubicBezTo>
                  <a:cubicBezTo>
                    <a:pt x="3350" y="5523"/>
                    <a:pt x="3338" y="5553"/>
                    <a:pt x="3314" y="5576"/>
                  </a:cubicBezTo>
                  <a:cubicBezTo>
                    <a:pt x="3267" y="5642"/>
                    <a:pt x="3219" y="5707"/>
                    <a:pt x="3172" y="5778"/>
                  </a:cubicBezTo>
                  <a:lnTo>
                    <a:pt x="3130" y="5844"/>
                  </a:lnTo>
                  <a:lnTo>
                    <a:pt x="2952" y="6111"/>
                  </a:lnTo>
                  <a:cubicBezTo>
                    <a:pt x="2934" y="6135"/>
                    <a:pt x="2922" y="6152"/>
                    <a:pt x="2904" y="6170"/>
                  </a:cubicBezTo>
                  <a:cubicBezTo>
                    <a:pt x="2863" y="6241"/>
                    <a:pt x="2815" y="6313"/>
                    <a:pt x="2762" y="6384"/>
                  </a:cubicBezTo>
                  <a:cubicBezTo>
                    <a:pt x="2744" y="6414"/>
                    <a:pt x="2726" y="6443"/>
                    <a:pt x="2714" y="6473"/>
                  </a:cubicBezTo>
                  <a:cubicBezTo>
                    <a:pt x="2667" y="6538"/>
                    <a:pt x="2625" y="6615"/>
                    <a:pt x="2578" y="6681"/>
                  </a:cubicBezTo>
                  <a:lnTo>
                    <a:pt x="2536" y="6746"/>
                  </a:lnTo>
                  <a:cubicBezTo>
                    <a:pt x="2477" y="6835"/>
                    <a:pt x="2423" y="6936"/>
                    <a:pt x="2370" y="7025"/>
                  </a:cubicBezTo>
                  <a:cubicBezTo>
                    <a:pt x="2358" y="7043"/>
                    <a:pt x="2346" y="7067"/>
                    <a:pt x="2334" y="7091"/>
                  </a:cubicBezTo>
                  <a:cubicBezTo>
                    <a:pt x="2287" y="7162"/>
                    <a:pt x="2251" y="7239"/>
                    <a:pt x="2210" y="7310"/>
                  </a:cubicBezTo>
                  <a:cubicBezTo>
                    <a:pt x="2192" y="7340"/>
                    <a:pt x="2168" y="7370"/>
                    <a:pt x="2156" y="7399"/>
                  </a:cubicBezTo>
                  <a:cubicBezTo>
                    <a:pt x="2121" y="7476"/>
                    <a:pt x="2073" y="7542"/>
                    <a:pt x="2038" y="7619"/>
                  </a:cubicBezTo>
                  <a:cubicBezTo>
                    <a:pt x="2020" y="7637"/>
                    <a:pt x="2008" y="7666"/>
                    <a:pt x="2002" y="7690"/>
                  </a:cubicBezTo>
                  <a:cubicBezTo>
                    <a:pt x="1948" y="7785"/>
                    <a:pt x="1895" y="7886"/>
                    <a:pt x="1853" y="7975"/>
                  </a:cubicBezTo>
                  <a:cubicBezTo>
                    <a:pt x="1836" y="7993"/>
                    <a:pt x="1830" y="8017"/>
                    <a:pt x="1812" y="8041"/>
                  </a:cubicBezTo>
                  <a:lnTo>
                    <a:pt x="1705" y="8260"/>
                  </a:lnTo>
                  <a:cubicBezTo>
                    <a:pt x="1687" y="8290"/>
                    <a:pt x="1675" y="8320"/>
                    <a:pt x="1657" y="8361"/>
                  </a:cubicBezTo>
                  <a:cubicBezTo>
                    <a:pt x="1622" y="8432"/>
                    <a:pt x="1592" y="8510"/>
                    <a:pt x="1557" y="8581"/>
                  </a:cubicBezTo>
                  <a:cubicBezTo>
                    <a:pt x="1539" y="8605"/>
                    <a:pt x="1533" y="8634"/>
                    <a:pt x="1515" y="8658"/>
                  </a:cubicBezTo>
                  <a:lnTo>
                    <a:pt x="1384" y="8943"/>
                  </a:lnTo>
                  <a:cubicBezTo>
                    <a:pt x="1378" y="8967"/>
                    <a:pt x="1361" y="8991"/>
                    <a:pt x="1355" y="9014"/>
                  </a:cubicBezTo>
                  <a:cubicBezTo>
                    <a:pt x="1319" y="9086"/>
                    <a:pt x="1289" y="9169"/>
                    <a:pt x="1260" y="9240"/>
                  </a:cubicBezTo>
                  <a:cubicBezTo>
                    <a:pt x="1242" y="9270"/>
                    <a:pt x="1230" y="9311"/>
                    <a:pt x="1218" y="9341"/>
                  </a:cubicBezTo>
                  <a:lnTo>
                    <a:pt x="1129" y="9561"/>
                  </a:lnTo>
                  <a:cubicBezTo>
                    <a:pt x="1123" y="9590"/>
                    <a:pt x="1111" y="9614"/>
                    <a:pt x="1099" y="9644"/>
                  </a:cubicBezTo>
                  <a:cubicBezTo>
                    <a:pt x="1064" y="9739"/>
                    <a:pt x="1028" y="9834"/>
                    <a:pt x="992" y="9941"/>
                  </a:cubicBezTo>
                  <a:lnTo>
                    <a:pt x="969" y="10006"/>
                  </a:lnTo>
                  <a:cubicBezTo>
                    <a:pt x="939" y="10083"/>
                    <a:pt x="909" y="10160"/>
                    <a:pt x="886" y="10238"/>
                  </a:cubicBezTo>
                  <a:cubicBezTo>
                    <a:pt x="874" y="10267"/>
                    <a:pt x="862" y="10303"/>
                    <a:pt x="850" y="10333"/>
                  </a:cubicBezTo>
                  <a:cubicBezTo>
                    <a:pt x="820" y="10410"/>
                    <a:pt x="796" y="10481"/>
                    <a:pt x="773" y="10558"/>
                  </a:cubicBezTo>
                  <a:cubicBezTo>
                    <a:pt x="767" y="10588"/>
                    <a:pt x="761" y="10606"/>
                    <a:pt x="743" y="10635"/>
                  </a:cubicBezTo>
                  <a:cubicBezTo>
                    <a:pt x="713" y="10736"/>
                    <a:pt x="678" y="10837"/>
                    <a:pt x="648" y="10932"/>
                  </a:cubicBezTo>
                  <a:lnTo>
                    <a:pt x="624" y="11004"/>
                  </a:lnTo>
                  <a:cubicBezTo>
                    <a:pt x="606" y="11081"/>
                    <a:pt x="583" y="11158"/>
                    <a:pt x="559" y="11241"/>
                  </a:cubicBezTo>
                  <a:cubicBezTo>
                    <a:pt x="553" y="11253"/>
                    <a:pt x="553" y="11271"/>
                    <a:pt x="547" y="11283"/>
                  </a:cubicBezTo>
                  <a:cubicBezTo>
                    <a:pt x="535" y="11301"/>
                    <a:pt x="535" y="11318"/>
                    <a:pt x="529" y="11336"/>
                  </a:cubicBezTo>
                  <a:cubicBezTo>
                    <a:pt x="506" y="11407"/>
                    <a:pt x="488" y="11485"/>
                    <a:pt x="470" y="11556"/>
                  </a:cubicBezTo>
                  <a:cubicBezTo>
                    <a:pt x="464" y="11586"/>
                    <a:pt x="458" y="11609"/>
                    <a:pt x="446" y="11639"/>
                  </a:cubicBezTo>
                  <a:cubicBezTo>
                    <a:pt x="428" y="11734"/>
                    <a:pt x="399" y="11841"/>
                    <a:pt x="375" y="11936"/>
                  </a:cubicBezTo>
                  <a:cubicBezTo>
                    <a:pt x="369" y="11960"/>
                    <a:pt x="369" y="11972"/>
                    <a:pt x="357" y="11995"/>
                  </a:cubicBezTo>
                  <a:cubicBezTo>
                    <a:pt x="339" y="12078"/>
                    <a:pt x="321" y="12162"/>
                    <a:pt x="310" y="12239"/>
                  </a:cubicBezTo>
                  <a:cubicBezTo>
                    <a:pt x="298" y="12268"/>
                    <a:pt x="292" y="12298"/>
                    <a:pt x="286" y="12340"/>
                  </a:cubicBezTo>
                  <a:cubicBezTo>
                    <a:pt x="268" y="12411"/>
                    <a:pt x="256" y="12488"/>
                    <a:pt x="238" y="12565"/>
                  </a:cubicBezTo>
                  <a:cubicBezTo>
                    <a:pt x="232" y="12589"/>
                    <a:pt x="232" y="12619"/>
                    <a:pt x="226" y="12642"/>
                  </a:cubicBezTo>
                  <a:cubicBezTo>
                    <a:pt x="203" y="12737"/>
                    <a:pt x="191" y="12844"/>
                    <a:pt x="173" y="12939"/>
                  </a:cubicBezTo>
                  <a:cubicBezTo>
                    <a:pt x="173" y="12951"/>
                    <a:pt x="167" y="12969"/>
                    <a:pt x="167" y="12981"/>
                  </a:cubicBezTo>
                  <a:cubicBezTo>
                    <a:pt x="149" y="13064"/>
                    <a:pt x="137" y="13153"/>
                    <a:pt x="131" y="13236"/>
                  </a:cubicBezTo>
                  <a:cubicBezTo>
                    <a:pt x="120" y="13266"/>
                    <a:pt x="120" y="13296"/>
                    <a:pt x="114" y="13325"/>
                  </a:cubicBezTo>
                  <a:cubicBezTo>
                    <a:pt x="108" y="13397"/>
                    <a:pt x="90" y="13480"/>
                    <a:pt x="84" y="13557"/>
                  </a:cubicBezTo>
                  <a:cubicBezTo>
                    <a:pt x="84" y="13575"/>
                    <a:pt x="78" y="13598"/>
                    <a:pt x="78" y="13628"/>
                  </a:cubicBezTo>
                  <a:cubicBezTo>
                    <a:pt x="72" y="13723"/>
                    <a:pt x="54" y="13830"/>
                    <a:pt x="48" y="13925"/>
                  </a:cubicBezTo>
                  <a:lnTo>
                    <a:pt x="48" y="13931"/>
                  </a:lnTo>
                  <a:cubicBezTo>
                    <a:pt x="48" y="13961"/>
                    <a:pt x="42" y="13990"/>
                    <a:pt x="42" y="14032"/>
                  </a:cubicBezTo>
                  <a:cubicBezTo>
                    <a:pt x="42" y="14074"/>
                    <a:pt x="30" y="14121"/>
                    <a:pt x="30" y="14169"/>
                  </a:cubicBezTo>
                  <a:cubicBezTo>
                    <a:pt x="30" y="14198"/>
                    <a:pt x="25" y="14240"/>
                    <a:pt x="25" y="14269"/>
                  </a:cubicBezTo>
                  <a:cubicBezTo>
                    <a:pt x="25" y="14311"/>
                    <a:pt x="19" y="14364"/>
                    <a:pt x="19" y="14406"/>
                  </a:cubicBezTo>
                  <a:lnTo>
                    <a:pt x="19" y="14507"/>
                  </a:lnTo>
                  <a:cubicBezTo>
                    <a:pt x="19" y="14549"/>
                    <a:pt x="13" y="14602"/>
                    <a:pt x="13" y="14644"/>
                  </a:cubicBezTo>
                  <a:cubicBezTo>
                    <a:pt x="13" y="14727"/>
                    <a:pt x="13" y="14804"/>
                    <a:pt x="1" y="14881"/>
                  </a:cubicBezTo>
                  <a:lnTo>
                    <a:pt x="1" y="15101"/>
                  </a:lnTo>
                  <a:lnTo>
                    <a:pt x="1" y="15166"/>
                  </a:lnTo>
                  <a:cubicBezTo>
                    <a:pt x="1" y="15220"/>
                    <a:pt x="1" y="15261"/>
                    <a:pt x="13" y="15315"/>
                  </a:cubicBezTo>
                  <a:lnTo>
                    <a:pt x="13" y="15386"/>
                  </a:lnTo>
                  <a:cubicBezTo>
                    <a:pt x="13" y="15433"/>
                    <a:pt x="19" y="15475"/>
                    <a:pt x="19" y="15528"/>
                  </a:cubicBezTo>
                  <a:cubicBezTo>
                    <a:pt x="19" y="15552"/>
                    <a:pt x="19" y="15582"/>
                    <a:pt x="25" y="15606"/>
                  </a:cubicBezTo>
                  <a:cubicBezTo>
                    <a:pt x="25" y="15653"/>
                    <a:pt x="30" y="15706"/>
                    <a:pt x="42" y="15754"/>
                  </a:cubicBezTo>
                  <a:cubicBezTo>
                    <a:pt x="42" y="15766"/>
                    <a:pt x="42" y="15790"/>
                    <a:pt x="48" y="15801"/>
                  </a:cubicBezTo>
                  <a:lnTo>
                    <a:pt x="72" y="16003"/>
                  </a:lnTo>
                  <a:cubicBezTo>
                    <a:pt x="72" y="16021"/>
                    <a:pt x="78" y="16039"/>
                    <a:pt x="78" y="16057"/>
                  </a:cubicBezTo>
                  <a:cubicBezTo>
                    <a:pt x="84" y="16110"/>
                    <a:pt x="90" y="16152"/>
                    <a:pt x="90" y="16205"/>
                  </a:cubicBezTo>
                  <a:cubicBezTo>
                    <a:pt x="90" y="16229"/>
                    <a:pt x="102" y="16247"/>
                    <a:pt x="102" y="16277"/>
                  </a:cubicBezTo>
                  <a:cubicBezTo>
                    <a:pt x="102" y="16300"/>
                    <a:pt x="108" y="16324"/>
                    <a:pt x="108" y="16348"/>
                  </a:cubicBezTo>
                  <a:cubicBezTo>
                    <a:pt x="108" y="16360"/>
                    <a:pt x="114" y="16383"/>
                    <a:pt x="114" y="16395"/>
                  </a:cubicBezTo>
                  <a:cubicBezTo>
                    <a:pt x="120" y="16419"/>
                    <a:pt x="120" y="16443"/>
                    <a:pt x="131" y="16467"/>
                  </a:cubicBezTo>
                  <a:cubicBezTo>
                    <a:pt x="137" y="16508"/>
                    <a:pt x="143" y="16556"/>
                    <a:pt x="149" y="16591"/>
                  </a:cubicBezTo>
                  <a:cubicBezTo>
                    <a:pt x="149" y="16615"/>
                    <a:pt x="161" y="16627"/>
                    <a:pt x="161" y="16651"/>
                  </a:cubicBezTo>
                  <a:cubicBezTo>
                    <a:pt x="173" y="16710"/>
                    <a:pt x="179" y="16769"/>
                    <a:pt x="197" y="16829"/>
                  </a:cubicBezTo>
                  <a:cubicBezTo>
                    <a:pt x="197" y="16841"/>
                    <a:pt x="203" y="16858"/>
                    <a:pt x="203" y="16864"/>
                  </a:cubicBezTo>
                  <a:cubicBezTo>
                    <a:pt x="209" y="16912"/>
                    <a:pt x="226" y="16959"/>
                    <a:pt x="232" y="17007"/>
                  </a:cubicBezTo>
                  <a:cubicBezTo>
                    <a:pt x="238" y="17031"/>
                    <a:pt x="238" y="17048"/>
                    <a:pt x="250" y="17066"/>
                  </a:cubicBezTo>
                  <a:cubicBezTo>
                    <a:pt x="256" y="17102"/>
                    <a:pt x="268" y="17138"/>
                    <a:pt x="280" y="17179"/>
                  </a:cubicBezTo>
                  <a:cubicBezTo>
                    <a:pt x="286" y="17197"/>
                    <a:pt x="292" y="17221"/>
                    <a:pt x="292" y="17238"/>
                  </a:cubicBezTo>
                  <a:cubicBezTo>
                    <a:pt x="310" y="17280"/>
                    <a:pt x="316" y="17316"/>
                    <a:pt x="327" y="17357"/>
                  </a:cubicBezTo>
                  <a:cubicBezTo>
                    <a:pt x="339" y="17369"/>
                    <a:pt x="339" y="17387"/>
                    <a:pt x="345" y="17399"/>
                  </a:cubicBezTo>
                  <a:cubicBezTo>
                    <a:pt x="357" y="17452"/>
                    <a:pt x="381" y="17512"/>
                    <a:pt x="399" y="17565"/>
                  </a:cubicBezTo>
                  <a:cubicBezTo>
                    <a:pt x="405" y="17577"/>
                    <a:pt x="405" y="17583"/>
                    <a:pt x="411" y="17601"/>
                  </a:cubicBezTo>
                  <a:cubicBezTo>
                    <a:pt x="428" y="17642"/>
                    <a:pt x="440" y="17684"/>
                    <a:pt x="458" y="17725"/>
                  </a:cubicBezTo>
                  <a:cubicBezTo>
                    <a:pt x="464" y="17743"/>
                    <a:pt x="470" y="17761"/>
                    <a:pt x="476" y="17779"/>
                  </a:cubicBezTo>
                  <a:cubicBezTo>
                    <a:pt x="494" y="17814"/>
                    <a:pt x="506" y="17850"/>
                    <a:pt x="523" y="17880"/>
                  </a:cubicBezTo>
                  <a:cubicBezTo>
                    <a:pt x="529" y="17898"/>
                    <a:pt x="535" y="17921"/>
                    <a:pt x="547" y="17933"/>
                  </a:cubicBezTo>
                  <a:cubicBezTo>
                    <a:pt x="559" y="17969"/>
                    <a:pt x="583" y="18010"/>
                    <a:pt x="595" y="18052"/>
                  </a:cubicBezTo>
                  <a:cubicBezTo>
                    <a:pt x="606" y="18070"/>
                    <a:pt x="606" y="18076"/>
                    <a:pt x="612" y="18088"/>
                  </a:cubicBezTo>
                  <a:cubicBezTo>
                    <a:pt x="636" y="18141"/>
                    <a:pt x="654" y="18189"/>
                    <a:pt x="678" y="18236"/>
                  </a:cubicBezTo>
                  <a:cubicBezTo>
                    <a:pt x="684" y="18254"/>
                    <a:pt x="696" y="18260"/>
                    <a:pt x="696" y="18278"/>
                  </a:cubicBezTo>
                  <a:cubicBezTo>
                    <a:pt x="707" y="18313"/>
                    <a:pt x="731" y="18349"/>
                    <a:pt x="755" y="18384"/>
                  </a:cubicBezTo>
                  <a:lnTo>
                    <a:pt x="773" y="18432"/>
                  </a:lnTo>
                  <a:cubicBezTo>
                    <a:pt x="791" y="18462"/>
                    <a:pt x="814" y="18497"/>
                    <a:pt x="826" y="18527"/>
                  </a:cubicBezTo>
                  <a:lnTo>
                    <a:pt x="850" y="18574"/>
                  </a:lnTo>
                  <a:lnTo>
                    <a:pt x="915" y="18681"/>
                  </a:lnTo>
                  <a:cubicBezTo>
                    <a:pt x="921" y="18693"/>
                    <a:pt x="921" y="18699"/>
                    <a:pt x="933" y="18705"/>
                  </a:cubicBezTo>
                  <a:cubicBezTo>
                    <a:pt x="963" y="18753"/>
                    <a:pt x="992" y="18794"/>
                    <a:pt x="1010" y="18830"/>
                  </a:cubicBezTo>
                  <a:cubicBezTo>
                    <a:pt x="1022" y="18842"/>
                    <a:pt x="1028" y="18854"/>
                    <a:pt x="1034" y="18860"/>
                  </a:cubicBezTo>
                  <a:cubicBezTo>
                    <a:pt x="1058" y="18889"/>
                    <a:pt x="1082" y="18919"/>
                    <a:pt x="1099" y="18960"/>
                  </a:cubicBezTo>
                  <a:cubicBezTo>
                    <a:pt x="1111" y="18972"/>
                    <a:pt x="1123" y="18990"/>
                    <a:pt x="1129" y="18996"/>
                  </a:cubicBezTo>
                  <a:cubicBezTo>
                    <a:pt x="1153" y="19026"/>
                    <a:pt x="1177" y="19055"/>
                    <a:pt x="1200" y="19079"/>
                  </a:cubicBezTo>
                  <a:cubicBezTo>
                    <a:pt x="1206" y="19091"/>
                    <a:pt x="1218" y="19097"/>
                    <a:pt x="1230" y="19115"/>
                  </a:cubicBezTo>
                  <a:cubicBezTo>
                    <a:pt x="1260" y="19150"/>
                    <a:pt x="1277" y="19180"/>
                    <a:pt x="1307" y="19210"/>
                  </a:cubicBezTo>
                  <a:lnTo>
                    <a:pt x="1325" y="19228"/>
                  </a:lnTo>
                  <a:cubicBezTo>
                    <a:pt x="1355" y="19263"/>
                    <a:pt x="1390" y="19299"/>
                    <a:pt x="1420" y="19335"/>
                  </a:cubicBezTo>
                  <a:cubicBezTo>
                    <a:pt x="1426" y="19346"/>
                    <a:pt x="1438" y="19358"/>
                    <a:pt x="1450" y="19364"/>
                  </a:cubicBezTo>
                  <a:cubicBezTo>
                    <a:pt x="1473" y="19394"/>
                    <a:pt x="1503" y="19418"/>
                    <a:pt x="1527" y="19441"/>
                  </a:cubicBezTo>
                  <a:lnTo>
                    <a:pt x="1562" y="19477"/>
                  </a:lnTo>
                  <a:cubicBezTo>
                    <a:pt x="1586" y="19501"/>
                    <a:pt x="1616" y="19525"/>
                    <a:pt x="1634" y="19554"/>
                  </a:cubicBezTo>
                  <a:lnTo>
                    <a:pt x="1663" y="19584"/>
                  </a:lnTo>
                  <a:cubicBezTo>
                    <a:pt x="1693" y="19614"/>
                    <a:pt x="1735" y="19643"/>
                    <a:pt x="1770" y="19673"/>
                  </a:cubicBezTo>
                  <a:lnTo>
                    <a:pt x="1776" y="19679"/>
                  </a:lnTo>
                  <a:lnTo>
                    <a:pt x="1889" y="19768"/>
                  </a:lnTo>
                  <a:cubicBezTo>
                    <a:pt x="1895" y="19774"/>
                    <a:pt x="1913" y="19780"/>
                    <a:pt x="1919" y="19792"/>
                  </a:cubicBezTo>
                  <a:cubicBezTo>
                    <a:pt x="1948" y="19810"/>
                    <a:pt x="1972" y="19833"/>
                    <a:pt x="2002" y="19851"/>
                  </a:cubicBezTo>
                  <a:cubicBezTo>
                    <a:pt x="2014" y="19857"/>
                    <a:pt x="2032" y="19869"/>
                    <a:pt x="2038" y="19881"/>
                  </a:cubicBezTo>
                  <a:cubicBezTo>
                    <a:pt x="2067" y="19899"/>
                    <a:pt x="2091" y="19916"/>
                    <a:pt x="2121" y="19940"/>
                  </a:cubicBezTo>
                  <a:cubicBezTo>
                    <a:pt x="2133" y="19946"/>
                    <a:pt x="2138" y="19952"/>
                    <a:pt x="2156" y="19958"/>
                  </a:cubicBezTo>
                  <a:cubicBezTo>
                    <a:pt x="2192" y="19982"/>
                    <a:pt x="2239" y="20011"/>
                    <a:pt x="2275" y="20035"/>
                  </a:cubicBezTo>
                  <a:lnTo>
                    <a:pt x="6055" y="22295"/>
                  </a:lnTo>
                  <a:lnTo>
                    <a:pt x="5968" y="22226"/>
                  </a:lnTo>
                  <a:cubicBezTo>
                    <a:pt x="5962" y="22226"/>
                    <a:pt x="5962" y="22220"/>
                    <a:pt x="5962" y="22220"/>
                  </a:cubicBezTo>
                  <a:cubicBezTo>
                    <a:pt x="5933" y="22185"/>
                    <a:pt x="5897" y="22161"/>
                    <a:pt x="5867" y="22125"/>
                  </a:cubicBezTo>
                  <a:cubicBezTo>
                    <a:pt x="5850" y="22119"/>
                    <a:pt x="5844" y="22108"/>
                    <a:pt x="5832" y="22096"/>
                  </a:cubicBezTo>
                  <a:cubicBezTo>
                    <a:pt x="5808" y="22078"/>
                    <a:pt x="5778" y="22054"/>
                    <a:pt x="5755" y="22030"/>
                  </a:cubicBezTo>
                  <a:lnTo>
                    <a:pt x="5719" y="21995"/>
                  </a:lnTo>
                  <a:lnTo>
                    <a:pt x="5642" y="21918"/>
                  </a:lnTo>
                  <a:lnTo>
                    <a:pt x="5612" y="21888"/>
                  </a:lnTo>
                  <a:cubicBezTo>
                    <a:pt x="5582" y="21852"/>
                    <a:pt x="5547" y="21817"/>
                    <a:pt x="5517" y="21781"/>
                  </a:cubicBezTo>
                  <a:cubicBezTo>
                    <a:pt x="5511" y="21769"/>
                    <a:pt x="5511" y="21763"/>
                    <a:pt x="5505" y="21763"/>
                  </a:cubicBezTo>
                  <a:cubicBezTo>
                    <a:pt x="5476" y="21733"/>
                    <a:pt x="5452" y="21698"/>
                    <a:pt x="5422" y="21668"/>
                  </a:cubicBezTo>
                  <a:cubicBezTo>
                    <a:pt x="5416" y="21650"/>
                    <a:pt x="5398" y="21644"/>
                    <a:pt x="5392" y="21633"/>
                  </a:cubicBezTo>
                  <a:cubicBezTo>
                    <a:pt x="5369" y="21603"/>
                    <a:pt x="5345" y="21579"/>
                    <a:pt x="5327" y="21549"/>
                  </a:cubicBezTo>
                  <a:cubicBezTo>
                    <a:pt x="5315" y="21532"/>
                    <a:pt x="5303" y="21520"/>
                    <a:pt x="5291" y="21502"/>
                  </a:cubicBezTo>
                  <a:lnTo>
                    <a:pt x="5226" y="21413"/>
                  </a:lnTo>
                  <a:cubicBezTo>
                    <a:pt x="5220" y="21407"/>
                    <a:pt x="5214" y="21395"/>
                    <a:pt x="5202" y="21383"/>
                  </a:cubicBezTo>
                  <a:cubicBezTo>
                    <a:pt x="5173" y="21342"/>
                    <a:pt x="5143" y="21306"/>
                    <a:pt x="5125" y="21258"/>
                  </a:cubicBezTo>
                  <a:cubicBezTo>
                    <a:pt x="5113" y="21253"/>
                    <a:pt x="5113" y="21247"/>
                    <a:pt x="5107" y="21235"/>
                  </a:cubicBezTo>
                  <a:lnTo>
                    <a:pt x="5042" y="21128"/>
                  </a:lnTo>
                  <a:lnTo>
                    <a:pt x="5018" y="21080"/>
                  </a:lnTo>
                  <a:cubicBezTo>
                    <a:pt x="5006" y="21051"/>
                    <a:pt x="4983" y="21015"/>
                    <a:pt x="4965" y="20985"/>
                  </a:cubicBezTo>
                  <a:lnTo>
                    <a:pt x="4947" y="20938"/>
                  </a:lnTo>
                  <a:cubicBezTo>
                    <a:pt x="4923" y="20902"/>
                    <a:pt x="4906" y="20867"/>
                    <a:pt x="4888" y="20831"/>
                  </a:cubicBezTo>
                  <a:cubicBezTo>
                    <a:pt x="4876" y="20813"/>
                    <a:pt x="4870" y="20807"/>
                    <a:pt x="4870" y="20789"/>
                  </a:cubicBezTo>
                  <a:cubicBezTo>
                    <a:pt x="4846" y="20742"/>
                    <a:pt x="4828" y="20694"/>
                    <a:pt x="4805" y="20641"/>
                  </a:cubicBezTo>
                  <a:cubicBezTo>
                    <a:pt x="4799" y="20635"/>
                    <a:pt x="4799" y="20623"/>
                    <a:pt x="4787" y="20605"/>
                  </a:cubicBezTo>
                  <a:cubicBezTo>
                    <a:pt x="4775" y="20570"/>
                    <a:pt x="4751" y="20522"/>
                    <a:pt x="4739" y="20487"/>
                  </a:cubicBezTo>
                  <a:cubicBezTo>
                    <a:pt x="4733" y="20475"/>
                    <a:pt x="4721" y="20451"/>
                    <a:pt x="4716" y="20433"/>
                  </a:cubicBezTo>
                  <a:lnTo>
                    <a:pt x="4668" y="20326"/>
                  </a:lnTo>
                  <a:cubicBezTo>
                    <a:pt x="4662" y="20308"/>
                    <a:pt x="4656" y="20285"/>
                    <a:pt x="4650" y="20273"/>
                  </a:cubicBezTo>
                  <a:cubicBezTo>
                    <a:pt x="4632" y="20225"/>
                    <a:pt x="4621" y="20190"/>
                    <a:pt x="4603" y="20148"/>
                  </a:cubicBezTo>
                  <a:cubicBezTo>
                    <a:pt x="4597" y="20130"/>
                    <a:pt x="4597" y="20124"/>
                    <a:pt x="4591" y="20106"/>
                  </a:cubicBezTo>
                  <a:cubicBezTo>
                    <a:pt x="4567" y="20059"/>
                    <a:pt x="4549" y="20000"/>
                    <a:pt x="4537" y="19946"/>
                  </a:cubicBezTo>
                  <a:cubicBezTo>
                    <a:pt x="4531" y="19928"/>
                    <a:pt x="4531" y="19916"/>
                    <a:pt x="4526" y="19899"/>
                  </a:cubicBezTo>
                  <a:cubicBezTo>
                    <a:pt x="4508" y="19857"/>
                    <a:pt x="4502" y="19821"/>
                    <a:pt x="4484" y="19774"/>
                  </a:cubicBezTo>
                  <a:cubicBezTo>
                    <a:pt x="4478" y="19750"/>
                    <a:pt x="4478" y="19738"/>
                    <a:pt x="4472" y="19715"/>
                  </a:cubicBezTo>
                  <a:cubicBezTo>
                    <a:pt x="4466" y="19679"/>
                    <a:pt x="4448" y="19631"/>
                    <a:pt x="4442" y="19596"/>
                  </a:cubicBezTo>
                  <a:cubicBezTo>
                    <a:pt x="4436" y="19578"/>
                    <a:pt x="4436" y="19560"/>
                    <a:pt x="4425" y="19536"/>
                  </a:cubicBezTo>
                  <a:cubicBezTo>
                    <a:pt x="4413" y="19495"/>
                    <a:pt x="4407" y="19441"/>
                    <a:pt x="4395" y="19394"/>
                  </a:cubicBezTo>
                  <a:cubicBezTo>
                    <a:pt x="4395" y="19382"/>
                    <a:pt x="4389" y="19376"/>
                    <a:pt x="4389" y="19358"/>
                  </a:cubicBezTo>
                  <a:cubicBezTo>
                    <a:pt x="4377" y="19299"/>
                    <a:pt x="4365" y="19240"/>
                    <a:pt x="4353" y="19180"/>
                  </a:cubicBezTo>
                  <a:cubicBezTo>
                    <a:pt x="4353" y="19156"/>
                    <a:pt x="4347" y="19145"/>
                    <a:pt x="4347" y="19121"/>
                  </a:cubicBezTo>
                  <a:cubicBezTo>
                    <a:pt x="4335" y="19079"/>
                    <a:pt x="4330" y="19032"/>
                    <a:pt x="4324" y="18996"/>
                  </a:cubicBezTo>
                  <a:cubicBezTo>
                    <a:pt x="4318" y="18972"/>
                    <a:pt x="4318" y="18949"/>
                    <a:pt x="4306" y="18919"/>
                  </a:cubicBezTo>
                  <a:cubicBezTo>
                    <a:pt x="4300" y="18883"/>
                    <a:pt x="4294" y="18842"/>
                    <a:pt x="4294" y="18800"/>
                  </a:cubicBezTo>
                  <a:cubicBezTo>
                    <a:pt x="4294" y="18782"/>
                    <a:pt x="4288" y="18753"/>
                    <a:pt x="4288" y="18729"/>
                  </a:cubicBezTo>
                  <a:cubicBezTo>
                    <a:pt x="4276" y="18687"/>
                    <a:pt x="4270" y="18634"/>
                    <a:pt x="4270" y="18586"/>
                  </a:cubicBezTo>
                  <a:cubicBezTo>
                    <a:pt x="4270" y="18574"/>
                    <a:pt x="4264" y="18551"/>
                    <a:pt x="4264" y="18533"/>
                  </a:cubicBezTo>
                  <a:lnTo>
                    <a:pt x="4240" y="18337"/>
                  </a:lnTo>
                  <a:cubicBezTo>
                    <a:pt x="4240" y="18319"/>
                    <a:pt x="4240" y="18295"/>
                    <a:pt x="4235" y="18284"/>
                  </a:cubicBezTo>
                  <a:cubicBezTo>
                    <a:pt x="4229" y="18230"/>
                    <a:pt x="4229" y="18189"/>
                    <a:pt x="4217" y="18135"/>
                  </a:cubicBezTo>
                  <a:cubicBezTo>
                    <a:pt x="4217" y="18111"/>
                    <a:pt x="4217" y="18082"/>
                    <a:pt x="4211" y="18058"/>
                  </a:cubicBezTo>
                  <a:cubicBezTo>
                    <a:pt x="4211" y="18016"/>
                    <a:pt x="4205" y="17969"/>
                    <a:pt x="4205" y="17921"/>
                  </a:cubicBezTo>
                  <a:lnTo>
                    <a:pt x="4205" y="17844"/>
                  </a:lnTo>
                  <a:cubicBezTo>
                    <a:pt x="4205" y="17791"/>
                    <a:pt x="4205" y="17749"/>
                    <a:pt x="4199" y="17696"/>
                  </a:cubicBezTo>
                  <a:lnTo>
                    <a:pt x="4199" y="17630"/>
                  </a:lnTo>
                  <a:lnTo>
                    <a:pt x="4199" y="17417"/>
                  </a:lnTo>
                  <a:cubicBezTo>
                    <a:pt x="4199" y="17333"/>
                    <a:pt x="4199" y="17256"/>
                    <a:pt x="4205" y="17179"/>
                  </a:cubicBezTo>
                  <a:lnTo>
                    <a:pt x="4205" y="17155"/>
                  </a:lnTo>
                  <a:cubicBezTo>
                    <a:pt x="4205" y="17078"/>
                    <a:pt x="4211" y="17013"/>
                    <a:pt x="4211" y="16942"/>
                  </a:cubicBezTo>
                  <a:lnTo>
                    <a:pt x="4211" y="16894"/>
                  </a:lnTo>
                  <a:cubicBezTo>
                    <a:pt x="4211" y="16829"/>
                    <a:pt x="4217" y="16763"/>
                    <a:pt x="4229" y="16692"/>
                  </a:cubicBezTo>
                  <a:cubicBezTo>
                    <a:pt x="4229" y="16674"/>
                    <a:pt x="4229" y="16657"/>
                    <a:pt x="4235" y="16633"/>
                  </a:cubicBezTo>
                  <a:cubicBezTo>
                    <a:pt x="4240" y="16573"/>
                    <a:pt x="4240" y="16514"/>
                    <a:pt x="4246" y="16455"/>
                  </a:cubicBezTo>
                  <a:cubicBezTo>
                    <a:pt x="4258" y="16360"/>
                    <a:pt x="4264" y="16265"/>
                    <a:pt x="4276" y="16170"/>
                  </a:cubicBezTo>
                  <a:cubicBezTo>
                    <a:pt x="4276" y="16140"/>
                    <a:pt x="4288" y="16110"/>
                    <a:pt x="4288" y="16086"/>
                  </a:cubicBezTo>
                  <a:cubicBezTo>
                    <a:pt x="4294" y="16009"/>
                    <a:pt x="4300" y="15938"/>
                    <a:pt x="4318" y="15861"/>
                  </a:cubicBezTo>
                  <a:cubicBezTo>
                    <a:pt x="4324" y="15831"/>
                    <a:pt x="4324" y="15801"/>
                    <a:pt x="4330" y="15772"/>
                  </a:cubicBezTo>
                  <a:cubicBezTo>
                    <a:pt x="4347" y="15695"/>
                    <a:pt x="4353" y="15611"/>
                    <a:pt x="4365" y="15522"/>
                  </a:cubicBezTo>
                  <a:cubicBezTo>
                    <a:pt x="4365" y="15505"/>
                    <a:pt x="4377" y="15493"/>
                    <a:pt x="4377" y="15475"/>
                  </a:cubicBezTo>
                  <a:cubicBezTo>
                    <a:pt x="4389" y="15380"/>
                    <a:pt x="4413" y="15279"/>
                    <a:pt x="4425" y="15178"/>
                  </a:cubicBezTo>
                  <a:cubicBezTo>
                    <a:pt x="4436" y="15160"/>
                    <a:pt x="4436" y="15130"/>
                    <a:pt x="4442" y="15107"/>
                  </a:cubicBezTo>
                  <a:cubicBezTo>
                    <a:pt x="4454" y="15030"/>
                    <a:pt x="4472" y="14952"/>
                    <a:pt x="4484" y="14875"/>
                  </a:cubicBezTo>
                  <a:lnTo>
                    <a:pt x="4508" y="14786"/>
                  </a:lnTo>
                  <a:cubicBezTo>
                    <a:pt x="4526" y="14703"/>
                    <a:pt x="4543" y="14614"/>
                    <a:pt x="4567" y="14537"/>
                  </a:cubicBezTo>
                  <a:cubicBezTo>
                    <a:pt x="4573" y="14519"/>
                    <a:pt x="4573" y="14507"/>
                    <a:pt x="4585" y="14483"/>
                  </a:cubicBezTo>
                  <a:cubicBezTo>
                    <a:pt x="4603" y="14376"/>
                    <a:pt x="4632" y="14281"/>
                    <a:pt x="4656" y="14180"/>
                  </a:cubicBezTo>
                  <a:cubicBezTo>
                    <a:pt x="4662" y="14157"/>
                    <a:pt x="4674" y="14133"/>
                    <a:pt x="4674" y="14109"/>
                  </a:cubicBezTo>
                  <a:cubicBezTo>
                    <a:pt x="4692" y="14032"/>
                    <a:pt x="4716" y="13955"/>
                    <a:pt x="4739" y="13872"/>
                  </a:cubicBezTo>
                  <a:lnTo>
                    <a:pt x="4763" y="13783"/>
                  </a:lnTo>
                  <a:cubicBezTo>
                    <a:pt x="4781" y="13705"/>
                    <a:pt x="4811" y="13616"/>
                    <a:pt x="4834" y="13533"/>
                  </a:cubicBezTo>
                  <a:cubicBezTo>
                    <a:pt x="4840" y="13515"/>
                    <a:pt x="4840" y="13498"/>
                    <a:pt x="4852" y="13480"/>
                  </a:cubicBezTo>
                  <a:cubicBezTo>
                    <a:pt x="4882" y="13379"/>
                    <a:pt x="4917" y="13278"/>
                    <a:pt x="4947" y="13177"/>
                  </a:cubicBezTo>
                  <a:lnTo>
                    <a:pt x="4971" y="13112"/>
                  </a:lnTo>
                  <a:cubicBezTo>
                    <a:pt x="5001" y="13028"/>
                    <a:pt x="5018" y="12951"/>
                    <a:pt x="5048" y="12874"/>
                  </a:cubicBezTo>
                  <a:cubicBezTo>
                    <a:pt x="5060" y="12844"/>
                    <a:pt x="5072" y="12815"/>
                    <a:pt x="5078" y="12785"/>
                  </a:cubicBezTo>
                  <a:lnTo>
                    <a:pt x="5167" y="12536"/>
                  </a:lnTo>
                  <a:cubicBezTo>
                    <a:pt x="5179" y="12518"/>
                    <a:pt x="5185" y="12500"/>
                    <a:pt x="5191" y="12476"/>
                  </a:cubicBezTo>
                  <a:cubicBezTo>
                    <a:pt x="5226" y="12381"/>
                    <a:pt x="5268" y="12280"/>
                    <a:pt x="5309" y="12179"/>
                  </a:cubicBezTo>
                  <a:cubicBezTo>
                    <a:pt x="5315" y="12162"/>
                    <a:pt x="5333" y="12138"/>
                    <a:pt x="5339" y="12114"/>
                  </a:cubicBezTo>
                  <a:cubicBezTo>
                    <a:pt x="5369" y="12043"/>
                    <a:pt x="5398" y="11960"/>
                    <a:pt x="5434" y="11882"/>
                  </a:cubicBezTo>
                  <a:cubicBezTo>
                    <a:pt x="5452" y="11853"/>
                    <a:pt x="5458" y="11823"/>
                    <a:pt x="5476" y="11793"/>
                  </a:cubicBezTo>
                  <a:cubicBezTo>
                    <a:pt x="5511" y="11716"/>
                    <a:pt x="5541" y="11633"/>
                    <a:pt x="5577" y="11556"/>
                  </a:cubicBezTo>
                  <a:cubicBezTo>
                    <a:pt x="5582" y="11538"/>
                    <a:pt x="5594" y="11520"/>
                    <a:pt x="5600" y="11496"/>
                  </a:cubicBezTo>
                  <a:cubicBezTo>
                    <a:pt x="5642" y="11401"/>
                    <a:pt x="5689" y="11306"/>
                    <a:pt x="5731" y="11200"/>
                  </a:cubicBezTo>
                  <a:cubicBezTo>
                    <a:pt x="5743" y="11182"/>
                    <a:pt x="5755" y="11158"/>
                    <a:pt x="5761" y="11134"/>
                  </a:cubicBezTo>
                  <a:cubicBezTo>
                    <a:pt x="5802" y="11063"/>
                    <a:pt x="5838" y="10986"/>
                    <a:pt x="5873" y="10903"/>
                  </a:cubicBezTo>
                  <a:lnTo>
                    <a:pt x="5921" y="10814"/>
                  </a:lnTo>
                  <a:cubicBezTo>
                    <a:pt x="5957" y="10736"/>
                    <a:pt x="5992" y="10659"/>
                    <a:pt x="6040" y="10588"/>
                  </a:cubicBezTo>
                  <a:cubicBezTo>
                    <a:pt x="6046" y="10564"/>
                    <a:pt x="6057" y="10546"/>
                    <a:pt x="6069" y="10529"/>
                  </a:cubicBezTo>
                  <a:cubicBezTo>
                    <a:pt x="6117" y="10428"/>
                    <a:pt x="6164" y="10333"/>
                    <a:pt x="6218" y="10238"/>
                  </a:cubicBezTo>
                  <a:cubicBezTo>
                    <a:pt x="6230" y="10214"/>
                    <a:pt x="6236" y="10190"/>
                    <a:pt x="6253" y="10172"/>
                  </a:cubicBezTo>
                  <a:cubicBezTo>
                    <a:pt x="6289" y="10095"/>
                    <a:pt x="6337" y="10024"/>
                    <a:pt x="6372" y="9947"/>
                  </a:cubicBezTo>
                  <a:cubicBezTo>
                    <a:pt x="6384" y="9917"/>
                    <a:pt x="6402" y="9887"/>
                    <a:pt x="6426" y="9858"/>
                  </a:cubicBezTo>
                  <a:cubicBezTo>
                    <a:pt x="6467" y="9786"/>
                    <a:pt x="6503" y="9709"/>
                    <a:pt x="6550" y="9638"/>
                  </a:cubicBezTo>
                  <a:cubicBezTo>
                    <a:pt x="6562" y="9614"/>
                    <a:pt x="6574" y="9596"/>
                    <a:pt x="6586" y="9579"/>
                  </a:cubicBezTo>
                  <a:cubicBezTo>
                    <a:pt x="6639" y="9478"/>
                    <a:pt x="6699" y="9388"/>
                    <a:pt x="6752" y="9293"/>
                  </a:cubicBezTo>
                  <a:lnTo>
                    <a:pt x="6794" y="9228"/>
                  </a:lnTo>
                  <a:cubicBezTo>
                    <a:pt x="6841" y="9151"/>
                    <a:pt x="6883" y="9086"/>
                    <a:pt x="6930" y="9014"/>
                  </a:cubicBezTo>
                  <a:cubicBezTo>
                    <a:pt x="6942" y="8985"/>
                    <a:pt x="6966" y="8955"/>
                    <a:pt x="6978" y="8925"/>
                  </a:cubicBezTo>
                  <a:cubicBezTo>
                    <a:pt x="7025" y="8848"/>
                    <a:pt x="7067" y="8783"/>
                    <a:pt x="7120" y="8706"/>
                  </a:cubicBezTo>
                  <a:cubicBezTo>
                    <a:pt x="7138" y="8688"/>
                    <a:pt x="7150" y="8670"/>
                    <a:pt x="7156" y="8646"/>
                  </a:cubicBezTo>
                  <a:lnTo>
                    <a:pt x="7334" y="8379"/>
                  </a:lnTo>
                  <a:lnTo>
                    <a:pt x="7382" y="8314"/>
                  </a:lnTo>
                  <a:cubicBezTo>
                    <a:pt x="7423" y="8248"/>
                    <a:pt x="7477" y="8171"/>
                    <a:pt x="7524" y="8106"/>
                  </a:cubicBezTo>
                  <a:cubicBezTo>
                    <a:pt x="7542" y="8076"/>
                    <a:pt x="7560" y="8052"/>
                    <a:pt x="7584" y="8023"/>
                  </a:cubicBezTo>
                  <a:cubicBezTo>
                    <a:pt x="7631" y="7957"/>
                    <a:pt x="7679" y="7892"/>
                    <a:pt x="7732" y="7815"/>
                  </a:cubicBezTo>
                  <a:cubicBezTo>
                    <a:pt x="7744" y="7797"/>
                    <a:pt x="7762" y="7779"/>
                    <a:pt x="7774" y="7756"/>
                  </a:cubicBezTo>
                  <a:cubicBezTo>
                    <a:pt x="7839" y="7666"/>
                    <a:pt x="7898" y="7589"/>
                    <a:pt x="7970" y="7506"/>
                  </a:cubicBezTo>
                  <a:cubicBezTo>
                    <a:pt x="7981" y="7482"/>
                    <a:pt x="7999" y="7471"/>
                    <a:pt x="8011" y="7447"/>
                  </a:cubicBezTo>
                  <a:cubicBezTo>
                    <a:pt x="8065" y="7381"/>
                    <a:pt x="8118" y="7310"/>
                    <a:pt x="8165" y="7251"/>
                  </a:cubicBezTo>
                  <a:cubicBezTo>
                    <a:pt x="8189" y="7221"/>
                    <a:pt x="8213" y="7203"/>
                    <a:pt x="8237" y="7174"/>
                  </a:cubicBezTo>
                  <a:cubicBezTo>
                    <a:pt x="8284" y="7102"/>
                    <a:pt x="8338" y="7043"/>
                    <a:pt x="8391" y="6978"/>
                  </a:cubicBezTo>
                  <a:cubicBezTo>
                    <a:pt x="8403" y="6954"/>
                    <a:pt x="8421" y="6942"/>
                    <a:pt x="8433" y="6918"/>
                  </a:cubicBezTo>
                  <a:cubicBezTo>
                    <a:pt x="8504" y="6835"/>
                    <a:pt x="8569" y="6758"/>
                    <a:pt x="8640" y="6681"/>
                  </a:cubicBezTo>
                  <a:cubicBezTo>
                    <a:pt x="8658" y="6657"/>
                    <a:pt x="8670" y="6645"/>
                    <a:pt x="8694" y="6621"/>
                  </a:cubicBezTo>
                  <a:cubicBezTo>
                    <a:pt x="8747" y="6562"/>
                    <a:pt x="8807" y="6497"/>
                    <a:pt x="8860" y="6437"/>
                  </a:cubicBezTo>
                  <a:cubicBezTo>
                    <a:pt x="8878" y="6414"/>
                    <a:pt x="8902" y="6384"/>
                    <a:pt x="8926" y="6360"/>
                  </a:cubicBezTo>
                  <a:cubicBezTo>
                    <a:pt x="8979" y="6301"/>
                    <a:pt x="9038" y="6241"/>
                    <a:pt x="9086" y="6182"/>
                  </a:cubicBezTo>
                  <a:lnTo>
                    <a:pt x="9139" y="6135"/>
                  </a:lnTo>
                  <a:cubicBezTo>
                    <a:pt x="9216" y="6057"/>
                    <a:pt x="9282" y="5986"/>
                    <a:pt x="9353" y="5909"/>
                  </a:cubicBezTo>
                  <a:lnTo>
                    <a:pt x="9406" y="5855"/>
                  </a:lnTo>
                  <a:lnTo>
                    <a:pt x="9579" y="5689"/>
                  </a:lnTo>
                  <a:cubicBezTo>
                    <a:pt x="9602" y="5665"/>
                    <a:pt x="9620" y="5642"/>
                    <a:pt x="9650" y="5618"/>
                  </a:cubicBezTo>
                  <a:cubicBezTo>
                    <a:pt x="9709" y="5570"/>
                    <a:pt x="9763" y="5511"/>
                    <a:pt x="9822" y="5458"/>
                  </a:cubicBezTo>
                  <a:lnTo>
                    <a:pt x="9876" y="5404"/>
                  </a:lnTo>
                  <a:cubicBezTo>
                    <a:pt x="9947" y="5339"/>
                    <a:pt x="10024" y="5262"/>
                    <a:pt x="10095" y="5196"/>
                  </a:cubicBezTo>
                  <a:cubicBezTo>
                    <a:pt x="10113" y="5184"/>
                    <a:pt x="10137" y="5167"/>
                    <a:pt x="10149" y="5143"/>
                  </a:cubicBezTo>
                  <a:lnTo>
                    <a:pt x="10327" y="4988"/>
                  </a:lnTo>
                  <a:cubicBezTo>
                    <a:pt x="10351" y="4965"/>
                    <a:pt x="10380" y="4947"/>
                    <a:pt x="10404" y="4923"/>
                  </a:cubicBezTo>
                  <a:cubicBezTo>
                    <a:pt x="10463" y="4870"/>
                    <a:pt x="10523" y="4828"/>
                    <a:pt x="10582" y="4775"/>
                  </a:cubicBezTo>
                  <a:cubicBezTo>
                    <a:pt x="10600" y="4757"/>
                    <a:pt x="10618" y="4745"/>
                    <a:pt x="10642" y="4721"/>
                  </a:cubicBezTo>
                  <a:cubicBezTo>
                    <a:pt x="10713" y="4662"/>
                    <a:pt x="10796" y="4597"/>
                    <a:pt x="10867" y="4537"/>
                  </a:cubicBezTo>
                  <a:cubicBezTo>
                    <a:pt x="10998" y="4442"/>
                    <a:pt x="11117" y="4353"/>
                    <a:pt x="11241" y="4264"/>
                  </a:cubicBezTo>
                  <a:cubicBezTo>
                    <a:pt x="11253" y="4246"/>
                    <a:pt x="11271" y="4240"/>
                    <a:pt x="11295" y="4222"/>
                  </a:cubicBezTo>
                  <a:cubicBezTo>
                    <a:pt x="11336" y="4193"/>
                    <a:pt x="11390" y="4157"/>
                    <a:pt x="11431" y="4127"/>
                  </a:cubicBezTo>
                  <a:cubicBezTo>
                    <a:pt x="11455" y="4116"/>
                    <a:pt x="11479" y="4098"/>
                    <a:pt x="11491" y="4086"/>
                  </a:cubicBezTo>
                  <a:lnTo>
                    <a:pt x="11627" y="3997"/>
                  </a:lnTo>
                  <a:lnTo>
                    <a:pt x="11693" y="3949"/>
                  </a:lnTo>
                  <a:cubicBezTo>
                    <a:pt x="11740" y="3920"/>
                    <a:pt x="11782" y="3890"/>
                    <a:pt x="11829" y="3866"/>
                  </a:cubicBezTo>
                  <a:cubicBezTo>
                    <a:pt x="11847" y="3854"/>
                    <a:pt x="11871" y="3837"/>
                    <a:pt x="11894" y="3831"/>
                  </a:cubicBezTo>
                  <a:cubicBezTo>
                    <a:pt x="11936" y="3801"/>
                    <a:pt x="11989" y="3771"/>
                    <a:pt x="12037" y="3742"/>
                  </a:cubicBezTo>
                  <a:cubicBezTo>
                    <a:pt x="12049" y="3736"/>
                    <a:pt x="12073" y="3718"/>
                    <a:pt x="12084" y="3712"/>
                  </a:cubicBezTo>
                  <a:cubicBezTo>
                    <a:pt x="12156" y="3676"/>
                    <a:pt x="12221" y="3641"/>
                    <a:pt x="12280" y="3599"/>
                  </a:cubicBezTo>
                  <a:lnTo>
                    <a:pt x="12482" y="3492"/>
                  </a:lnTo>
                  <a:cubicBezTo>
                    <a:pt x="12500" y="3480"/>
                    <a:pt x="12524" y="3468"/>
                    <a:pt x="12542" y="3462"/>
                  </a:cubicBezTo>
                  <a:cubicBezTo>
                    <a:pt x="12583" y="3439"/>
                    <a:pt x="12631" y="3409"/>
                    <a:pt x="12678" y="3385"/>
                  </a:cubicBezTo>
                  <a:cubicBezTo>
                    <a:pt x="12702" y="3373"/>
                    <a:pt x="12726" y="3361"/>
                    <a:pt x="12750" y="3350"/>
                  </a:cubicBezTo>
                  <a:cubicBezTo>
                    <a:pt x="12791" y="3326"/>
                    <a:pt x="12839" y="3302"/>
                    <a:pt x="12874" y="3284"/>
                  </a:cubicBezTo>
                  <a:cubicBezTo>
                    <a:pt x="12898" y="3266"/>
                    <a:pt x="12916" y="3261"/>
                    <a:pt x="12945" y="3243"/>
                  </a:cubicBezTo>
                  <a:cubicBezTo>
                    <a:pt x="12993" y="3225"/>
                    <a:pt x="13046" y="3201"/>
                    <a:pt x="13088" y="3177"/>
                  </a:cubicBezTo>
                  <a:cubicBezTo>
                    <a:pt x="13094" y="3171"/>
                    <a:pt x="13112" y="3171"/>
                    <a:pt x="13118" y="3166"/>
                  </a:cubicBezTo>
                  <a:cubicBezTo>
                    <a:pt x="13177" y="3136"/>
                    <a:pt x="13242" y="3112"/>
                    <a:pt x="13302" y="3082"/>
                  </a:cubicBezTo>
                  <a:cubicBezTo>
                    <a:pt x="13302" y="3082"/>
                    <a:pt x="13314" y="3082"/>
                    <a:pt x="13314" y="3076"/>
                  </a:cubicBezTo>
                  <a:cubicBezTo>
                    <a:pt x="13373" y="3053"/>
                    <a:pt x="13432" y="3029"/>
                    <a:pt x="13492" y="2999"/>
                  </a:cubicBezTo>
                  <a:cubicBezTo>
                    <a:pt x="13498" y="2993"/>
                    <a:pt x="13510" y="2993"/>
                    <a:pt x="13521" y="2987"/>
                  </a:cubicBezTo>
                  <a:cubicBezTo>
                    <a:pt x="13581" y="2964"/>
                    <a:pt x="13640" y="2940"/>
                    <a:pt x="13706" y="2916"/>
                  </a:cubicBezTo>
                  <a:cubicBezTo>
                    <a:pt x="13711" y="2916"/>
                    <a:pt x="13717" y="2910"/>
                    <a:pt x="13717" y="2910"/>
                  </a:cubicBezTo>
                  <a:cubicBezTo>
                    <a:pt x="13771" y="2886"/>
                    <a:pt x="13830" y="2875"/>
                    <a:pt x="13884" y="2851"/>
                  </a:cubicBezTo>
                  <a:cubicBezTo>
                    <a:pt x="13890" y="2851"/>
                    <a:pt x="13907" y="2845"/>
                    <a:pt x="13913" y="2845"/>
                  </a:cubicBezTo>
                  <a:cubicBezTo>
                    <a:pt x="13973" y="2821"/>
                    <a:pt x="14032" y="2809"/>
                    <a:pt x="14092" y="2786"/>
                  </a:cubicBezTo>
                  <a:cubicBezTo>
                    <a:pt x="14097" y="2786"/>
                    <a:pt x="14103" y="2780"/>
                    <a:pt x="14115" y="2780"/>
                  </a:cubicBezTo>
                  <a:cubicBezTo>
                    <a:pt x="14163" y="2762"/>
                    <a:pt x="14216" y="2750"/>
                    <a:pt x="14276" y="2732"/>
                  </a:cubicBezTo>
                  <a:cubicBezTo>
                    <a:pt x="14282" y="2732"/>
                    <a:pt x="14299" y="2726"/>
                    <a:pt x="14305" y="2726"/>
                  </a:cubicBezTo>
                  <a:cubicBezTo>
                    <a:pt x="14365" y="2708"/>
                    <a:pt x="14424" y="2696"/>
                    <a:pt x="14477" y="2679"/>
                  </a:cubicBezTo>
                  <a:cubicBezTo>
                    <a:pt x="14483" y="2679"/>
                    <a:pt x="14489" y="2673"/>
                    <a:pt x="14507" y="2673"/>
                  </a:cubicBezTo>
                  <a:cubicBezTo>
                    <a:pt x="14561" y="2661"/>
                    <a:pt x="14608" y="2649"/>
                    <a:pt x="14662" y="2637"/>
                  </a:cubicBezTo>
                  <a:cubicBezTo>
                    <a:pt x="14667" y="2637"/>
                    <a:pt x="14679" y="2631"/>
                    <a:pt x="14685" y="2631"/>
                  </a:cubicBezTo>
                  <a:cubicBezTo>
                    <a:pt x="14745" y="2613"/>
                    <a:pt x="14798" y="2607"/>
                    <a:pt x="14857" y="2601"/>
                  </a:cubicBezTo>
                  <a:cubicBezTo>
                    <a:pt x="14863" y="2601"/>
                    <a:pt x="14875" y="2601"/>
                    <a:pt x="14887" y="2590"/>
                  </a:cubicBezTo>
                  <a:lnTo>
                    <a:pt x="15042" y="2572"/>
                  </a:lnTo>
                  <a:lnTo>
                    <a:pt x="15065" y="2572"/>
                  </a:lnTo>
                  <a:cubicBezTo>
                    <a:pt x="15095" y="2560"/>
                    <a:pt x="15113" y="2560"/>
                    <a:pt x="15143" y="2560"/>
                  </a:cubicBezTo>
                  <a:cubicBezTo>
                    <a:pt x="15184" y="2554"/>
                    <a:pt x="15226" y="2554"/>
                    <a:pt x="15261" y="2548"/>
                  </a:cubicBezTo>
                  <a:cubicBezTo>
                    <a:pt x="15291" y="2548"/>
                    <a:pt x="15315" y="2542"/>
                    <a:pt x="15344" y="2542"/>
                  </a:cubicBezTo>
                  <a:cubicBezTo>
                    <a:pt x="15380" y="2542"/>
                    <a:pt x="15422" y="2530"/>
                    <a:pt x="15457" y="2530"/>
                  </a:cubicBezTo>
                  <a:cubicBezTo>
                    <a:pt x="15487" y="2530"/>
                    <a:pt x="15511" y="2530"/>
                    <a:pt x="15540" y="2524"/>
                  </a:cubicBezTo>
                  <a:cubicBezTo>
                    <a:pt x="15576" y="2524"/>
                    <a:pt x="15612" y="2518"/>
                    <a:pt x="15647" y="2518"/>
                  </a:cubicBezTo>
                  <a:lnTo>
                    <a:pt x="16110" y="2518"/>
                  </a:lnTo>
                  <a:cubicBezTo>
                    <a:pt x="16146" y="2518"/>
                    <a:pt x="16182" y="2524"/>
                    <a:pt x="16223" y="2524"/>
                  </a:cubicBezTo>
                  <a:cubicBezTo>
                    <a:pt x="16241" y="2524"/>
                    <a:pt x="16265" y="2524"/>
                    <a:pt x="16289" y="2530"/>
                  </a:cubicBezTo>
                  <a:cubicBezTo>
                    <a:pt x="16330" y="2542"/>
                    <a:pt x="16378" y="2542"/>
                    <a:pt x="16419" y="2548"/>
                  </a:cubicBezTo>
                  <a:cubicBezTo>
                    <a:pt x="16437" y="2548"/>
                    <a:pt x="16449" y="2548"/>
                    <a:pt x="16467" y="2554"/>
                  </a:cubicBezTo>
                  <a:cubicBezTo>
                    <a:pt x="16526" y="2560"/>
                    <a:pt x="16585" y="2572"/>
                    <a:pt x="16645" y="2584"/>
                  </a:cubicBezTo>
                  <a:cubicBezTo>
                    <a:pt x="16657" y="2584"/>
                    <a:pt x="16675" y="2590"/>
                    <a:pt x="16686" y="2590"/>
                  </a:cubicBezTo>
                  <a:cubicBezTo>
                    <a:pt x="16734" y="2601"/>
                    <a:pt x="16770" y="2607"/>
                    <a:pt x="16817" y="2613"/>
                  </a:cubicBezTo>
                  <a:cubicBezTo>
                    <a:pt x="16835" y="2619"/>
                    <a:pt x="16859" y="2619"/>
                    <a:pt x="16882" y="2631"/>
                  </a:cubicBezTo>
                  <a:cubicBezTo>
                    <a:pt x="16918" y="2637"/>
                    <a:pt x="16954" y="2643"/>
                    <a:pt x="16983" y="2649"/>
                  </a:cubicBezTo>
                  <a:lnTo>
                    <a:pt x="17055" y="2673"/>
                  </a:lnTo>
                  <a:cubicBezTo>
                    <a:pt x="17084" y="2679"/>
                    <a:pt x="17120" y="2696"/>
                    <a:pt x="17150" y="2702"/>
                  </a:cubicBezTo>
                  <a:lnTo>
                    <a:pt x="17215" y="2726"/>
                  </a:lnTo>
                  <a:cubicBezTo>
                    <a:pt x="17245" y="2732"/>
                    <a:pt x="17280" y="2750"/>
                    <a:pt x="17310" y="2756"/>
                  </a:cubicBezTo>
                  <a:lnTo>
                    <a:pt x="17381" y="2780"/>
                  </a:lnTo>
                  <a:cubicBezTo>
                    <a:pt x="17411" y="2791"/>
                    <a:pt x="17440" y="2797"/>
                    <a:pt x="17476" y="2815"/>
                  </a:cubicBezTo>
                  <a:cubicBezTo>
                    <a:pt x="17500" y="2821"/>
                    <a:pt x="17518" y="2827"/>
                    <a:pt x="17541" y="2845"/>
                  </a:cubicBezTo>
                  <a:cubicBezTo>
                    <a:pt x="17571" y="2857"/>
                    <a:pt x="17601" y="2875"/>
                    <a:pt x="17636" y="2886"/>
                  </a:cubicBezTo>
                  <a:cubicBezTo>
                    <a:pt x="17660" y="2898"/>
                    <a:pt x="17678" y="2904"/>
                    <a:pt x="17696" y="2916"/>
                  </a:cubicBezTo>
                  <a:cubicBezTo>
                    <a:pt x="17737" y="2934"/>
                    <a:pt x="17767" y="2946"/>
                    <a:pt x="17803" y="2970"/>
                  </a:cubicBezTo>
                  <a:cubicBezTo>
                    <a:pt x="17815" y="2976"/>
                    <a:pt x="17832" y="2987"/>
                    <a:pt x="17856" y="2993"/>
                  </a:cubicBezTo>
                  <a:cubicBezTo>
                    <a:pt x="17904" y="3023"/>
                    <a:pt x="17951" y="3047"/>
                    <a:pt x="18005" y="3076"/>
                  </a:cubicBezTo>
                  <a:lnTo>
                    <a:pt x="13806" y="565"/>
                  </a:lnTo>
                  <a:cubicBezTo>
                    <a:pt x="13765" y="535"/>
                    <a:pt x="13711" y="505"/>
                    <a:pt x="13658" y="482"/>
                  </a:cubicBezTo>
                  <a:cubicBezTo>
                    <a:pt x="13646" y="476"/>
                    <a:pt x="13622" y="470"/>
                    <a:pt x="13611" y="452"/>
                  </a:cubicBezTo>
                  <a:cubicBezTo>
                    <a:pt x="13581" y="440"/>
                    <a:pt x="13539" y="416"/>
                    <a:pt x="13510" y="404"/>
                  </a:cubicBezTo>
                  <a:cubicBezTo>
                    <a:pt x="13492" y="393"/>
                    <a:pt x="13468" y="381"/>
                    <a:pt x="13450" y="375"/>
                  </a:cubicBezTo>
                  <a:cubicBezTo>
                    <a:pt x="13421" y="357"/>
                    <a:pt x="13391" y="345"/>
                    <a:pt x="13361" y="333"/>
                  </a:cubicBezTo>
                  <a:cubicBezTo>
                    <a:pt x="13343" y="327"/>
                    <a:pt x="13320" y="315"/>
                    <a:pt x="13296" y="303"/>
                  </a:cubicBezTo>
                  <a:cubicBezTo>
                    <a:pt x="13266" y="292"/>
                    <a:pt x="13236" y="286"/>
                    <a:pt x="13207" y="268"/>
                  </a:cubicBezTo>
                  <a:cubicBezTo>
                    <a:pt x="13183" y="262"/>
                    <a:pt x="13165" y="256"/>
                    <a:pt x="13136" y="244"/>
                  </a:cubicBezTo>
                  <a:cubicBezTo>
                    <a:pt x="13106" y="238"/>
                    <a:pt x="13076" y="226"/>
                    <a:pt x="13046" y="214"/>
                  </a:cubicBezTo>
                  <a:cubicBezTo>
                    <a:pt x="13023" y="208"/>
                    <a:pt x="12999" y="202"/>
                    <a:pt x="12969" y="197"/>
                  </a:cubicBezTo>
                  <a:cubicBezTo>
                    <a:pt x="12940" y="185"/>
                    <a:pt x="12910" y="179"/>
                    <a:pt x="12874" y="167"/>
                  </a:cubicBezTo>
                  <a:cubicBezTo>
                    <a:pt x="12850" y="155"/>
                    <a:pt x="12821" y="149"/>
                    <a:pt x="12797" y="143"/>
                  </a:cubicBezTo>
                  <a:cubicBezTo>
                    <a:pt x="12767" y="137"/>
                    <a:pt x="12732" y="125"/>
                    <a:pt x="12702" y="119"/>
                  </a:cubicBezTo>
                  <a:cubicBezTo>
                    <a:pt x="12678" y="113"/>
                    <a:pt x="12660" y="107"/>
                    <a:pt x="12637" y="107"/>
                  </a:cubicBezTo>
                  <a:lnTo>
                    <a:pt x="12524" y="84"/>
                  </a:lnTo>
                  <a:cubicBezTo>
                    <a:pt x="12500" y="84"/>
                    <a:pt x="12488" y="78"/>
                    <a:pt x="12465" y="66"/>
                  </a:cubicBezTo>
                  <a:cubicBezTo>
                    <a:pt x="12405" y="60"/>
                    <a:pt x="12352" y="48"/>
                    <a:pt x="12292" y="36"/>
                  </a:cubicBezTo>
                  <a:cubicBezTo>
                    <a:pt x="12275" y="36"/>
                    <a:pt x="12257" y="30"/>
                    <a:pt x="12233" y="30"/>
                  </a:cubicBezTo>
                  <a:cubicBezTo>
                    <a:pt x="12197" y="24"/>
                    <a:pt x="12156" y="24"/>
                    <a:pt x="12114" y="18"/>
                  </a:cubicBezTo>
                  <a:cubicBezTo>
                    <a:pt x="12096" y="18"/>
                    <a:pt x="12067" y="7"/>
                    <a:pt x="12043" y="7"/>
                  </a:cubicBezTo>
                  <a:cubicBezTo>
                    <a:pt x="12007" y="7"/>
                    <a:pt x="11978" y="1"/>
                    <a:pt x="11936" y="1"/>
                  </a:cubicBezTo>
                  <a:close/>
                  <a:moveTo>
                    <a:pt x="6055" y="22295"/>
                  </a:moveTo>
                  <a:lnTo>
                    <a:pt x="6081" y="22315"/>
                  </a:lnTo>
                  <a:cubicBezTo>
                    <a:pt x="6099" y="22327"/>
                    <a:pt x="6105" y="22339"/>
                    <a:pt x="6117" y="22345"/>
                  </a:cubicBezTo>
                  <a:cubicBezTo>
                    <a:pt x="6147" y="22369"/>
                    <a:pt x="6170" y="22381"/>
                    <a:pt x="6200" y="22404"/>
                  </a:cubicBezTo>
                  <a:cubicBezTo>
                    <a:pt x="6206" y="22410"/>
                    <a:pt x="6224" y="22428"/>
                    <a:pt x="6236" y="22434"/>
                  </a:cubicBezTo>
                  <a:cubicBezTo>
                    <a:pt x="6254" y="22449"/>
                    <a:pt x="6270" y="22459"/>
                    <a:pt x="6285" y="22459"/>
                  </a:cubicBezTo>
                  <a:cubicBezTo>
                    <a:pt x="6294" y="22459"/>
                    <a:pt x="6303" y="22456"/>
                    <a:pt x="6311" y="22448"/>
                  </a:cubicBezTo>
                  <a:lnTo>
                    <a:pt x="6311" y="22448"/>
                  </a:lnTo>
                  <a:lnTo>
                    <a:pt x="6352" y="22472"/>
                  </a:lnTo>
                  <a:lnTo>
                    <a:pt x="6352" y="22472"/>
                  </a:lnTo>
                  <a:cubicBezTo>
                    <a:pt x="6351" y="22471"/>
                    <a:pt x="6350" y="22471"/>
                    <a:pt x="6348" y="22470"/>
                  </a:cubicBezTo>
                  <a:cubicBezTo>
                    <a:pt x="6337" y="22464"/>
                    <a:pt x="6325" y="22452"/>
                    <a:pt x="6313" y="22446"/>
                  </a:cubicBezTo>
                  <a:cubicBezTo>
                    <a:pt x="6312" y="22447"/>
                    <a:pt x="6312" y="22447"/>
                    <a:pt x="6311" y="22448"/>
                  </a:cubicBezTo>
                  <a:lnTo>
                    <a:pt x="6311" y="22448"/>
                  </a:lnTo>
                  <a:lnTo>
                    <a:pt x="6055" y="22295"/>
                  </a:lnTo>
                  <a:close/>
                  <a:moveTo>
                    <a:pt x="6352" y="22472"/>
                  </a:moveTo>
                  <a:cubicBezTo>
                    <a:pt x="6387" y="22496"/>
                    <a:pt x="6427" y="22524"/>
                    <a:pt x="6467" y="22541"/>
                  </a:cubicBezTo>
                  <a:lnTo>
                    <a:pt x="6352" y="224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5679775" y="1838725"/>
              <a:ext cx="1559175" cy="1990229"/>
            </a:xfrm>
            <a:custGeom>
              <a:avLst/>
              <a:gdLst/>
              <a:ahLst/>
              <a:cxnLst/>
              <a:rect l="l" t="t" r="r" b="b"/>
              <a:pathLst>
                <a:path w="16156" h="20622" extrusionOk="0">
                  <a:moveTo>
                    <a:pt x="11696" y="1"/>
                  </a:moveTo>
                  <a:cubicBezTo>
                    <a:pt x="10621" y="1"/>
                    <a:pt x="9408" y="347"/>
                    <a:pt x="8122" y="1079"/>
                  </a:cubicBezTo>
                  <a:cubicBezTo>
                    <a:pt x="3669" y="3608"/>
                    <a:pt x="47" y="9790"/>
                    <a:pt x="17" y="14891"/>
                  </a:cubicBezTo>
                  <a:cubicBezTo>
                    <a:pt x="0" y="18519"/>
                    <a:pt x="1811" y="20622"/>
                    <a:pt x="4461" y="20622"/>
                  </a:cubicBezTo>
                  <a:cubicBezTo>
                    <a:pt x="5536" y="20622"/>
                    <a:pt x="6748" y="20276"/>
                    <a:pt x="8033" y="19546"/>
                  </a:cubicBezTo>
                  <a:cubicBezTo>
                    <a:pt x="12487" y="17016"/>
                    <a:pt x="16109" y="10829"/>
                    <a:pt x="16139" y="5734"/>
                  </a:cubicBezTo>
                  <a:cubicBezTo>
                    <a:pt x="16156" y="2106"/>
                    <a:pt x="14345" y="1"/>
                    <a:pt x="1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5793070" y="1990791"/>
              <a:ext cx="1332470" cy="1686946"/>
            </a:xfrm>
            <a:custGeom>
              <a:avLst/>
              <a:gdLst/>
              <a:ahLst/>
              <a:cxnLst/>
              <a:rect l="l" t="t" r="r" b="b"/>
              <a:pathLst>
                <a:path w="13818" h="17494" extrusionOk="0">
                  <a:moveTo>
                    <a:pt x="9881" y="522"/>
                  </a:moveTo>
                  <a:cubicBezTo>
                    <a:pt x="10475" y="522"/>
                    <a:pt x="11021" y="653"/>
                    <a:pt x="11496" y="938"/>
                  </a:cubicBezTo>
                  <a:cubicBezTo>
                    <a:pt x="12654" y="1609"/>
                    <a:pt x="13283" y="3046"/>
                    <a:pt x="13277" y="4976"/>
                  </a:cubicBezTo>
                  <a:cubicBezTo>
                    <a:pt x="13265" y="9085"/>
                    <a:pt x="10326" y="14079"/>
                    <a:pt x="6740" y="16121"/>
                  </a:cubicBezTo>
                  <a:cubicBezTo>
                    <a:pt x="5741" y="16692"/>
                    <a:pt x="4785" y="16980"/>
                    <a:pt x="3929" y="16980"/>
                  </a:cubicBezTo>
                  <a:cubicBezTo>
                    <a:pt x="3334" y="16980"/>
                    <a:pt x="2787" y="16841"/>
                    <a:pt x="2310" y="16561"/>
                  </a:cubicBezTo>
                  <a:cubicBezTo>
                    <a:pt x="1152" y="15884"/>
                    <a:pt x="517" y="14453"/>
                    <a:pt x="529" y="12523"/>
                  </a:cubicBezTo>
                  <a:cubicBezTo>
                    <a:pt x="540" y="8408"/>
                    <a:pt x="3480" y="3414"/>
                    <a:pt x="7066" y="1372"/>
                  </a:cubicBezTo>
                  <a:cubicBezTo>
                    <a:pt x="8070" y="807"/>
                    <a:pt x="9026" y="522"/>
                    <a:pt x="9881" y="522"/>
                  </a:cubicBezTo>
                  <a:close/>
                  <a:moveTo>
                    <a:pt x="9893" y="1"/>
                  </a:moveTo>
                  <a:cubicBezTo>
                    <a:pt x="8946" y="1"/>
                    <a:pt x="7901" y="311"/>
                    <a:pt x="6823" y="920"/>
                  </a:cubicBezTo>
                  <a:cubicBezTo>
                    <a:pt x="3088" y="3034"/>
                    <a:pt x="36" y="8242"/>
                    <a:pt x="12" y="12517"/>
                  </a:cubicBezTo>
                  <a:cubicBezTo>
                    <a:pt x="0" y="14637"/>
                    <a:pt x="724" y="16234"/>
                    <a:pt x="2049" y="17006"/>
                  </a:cubicBezTo>
                  <a:cubicBezTo>
                    <a:pt x="2607" y="17333"/>
                    <a:pt x="3242" y="17493"/>
                    <a:pt x="3925" y="17493"/>
                  </a:cubicBezTo>
                  <a:cubicBezTo>
                    <a:pt x="4875" y="17493"/>
                    <a:pt x="5914" y="17190"/>
                    <a:pt x="7007" y="16573"/>
                  </a:cubicBezTo>
                  <a:cubicBezTo>
                    <a:pt x="10736" y="14459"/>
                    <a:pt x="13788" y="9257"/>
                    <a:pt x="13812" y="4982"/>
                  </a:cubicBezTo>
                  <a:cubicBezTo>
                    <a:pt x="13818" y="2856"/>
                    <a:pt x="13093" y="1265"/>
                    <a:pt x="11769" y="493"/>
                  </a:cubicBezTo>
                  <a:cubicBezTo>
                    <a:pt x="11213" y="163"/>
                    <a:pt x="10579" y="1"/>
                    <a:pt x="9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874893" y="-2587585"/>
              <a:ext cx="112823" cy="2777088"/>
            </a:xfrm>
            <a:custGeom>
              <a:avLst/>
              <a:gdLst/>
              <a:ahLst/>
              <a:cxnLst/>
              <a:rect l="l" t="t" r="r" b="b"/>
              <a:pathLst>
                <a:path w="1170" h="28799" extrusionOk="0">
                  <a:moveTo>
                    <a:pt x="131" y="528"/>
                  </a:moveTo>
                  <a:lnTo>
                    <a:pt x="143" y="536"/>
                  </a:lnTo>
                  <a:lnTo>
                    <a:pt x="143" y="536"/>
                  </a:lnTo>
                  <a:cubicBezTo>
                    <a:pt x="137" y="533"/>
                    <a:pt x="131" y="532"/>
                    <a:pt x="131" y="528"/>
                  </a:cubicBezTo>
                  <a:close/>
                  <a:moveTo>
                    <a:pt x="582" y="1"/>
                  </a:moveTo>
                  <a:cubicBezTo>
                    <a:pt x="435" y="1"/>
                    <a:pt x="288" y="32"/>
                    <a:pt x="178" y="94"/>
                  </a:cubicBezTo>
                  <a:cubicBezTo>
                    <a:pt x="65" y="159"/>
                    <a:pt x="12" y="243"/>
                    <a:pt x="12" y="326"/>
                  </a:cubicBezTo>
                  <a:lnTo>
                    <a:pt x="0" y="28471"/>
                  </a:lnTo>
                  <a:cubicBezTo>
                    <a:pt x="0" y="28555"/>
                    <a:pt x="59" y="28644"/>
                    <a:pt x="172" y="28709"/>
                  </a:cubicBezTo>
                  <a:lnTo>
                    <a:pt x="214" y="28733"/>
                  </a:lnTo>
                  <a:cubicBezTo>
                    <a:pt x="220" y="28733"/>
                    <a:pt x="220" y="28739"/>
                    <a:pt x="232" y="28739"/>
                  </a:cubicBezTo>
                  <a:cubicBezTo>
                    <a:pt x="238" y="28739"/>
                    <a:pt x="243" y="28745"/>
                    <a:pt x="249" y="28745"/>
                  </a:cubicBezTo>
                  <a:cubicBezTo>
                    <a:pt x="273" y="28751"/>
                    <a:pt x="291" y="28762"/>
                    <a:pt x="309" y="28768"/>
                  </a:cubicBezTo>
                  <a:lnTo>
                    <a:pt x="327" y="28768"/>
                  </a:lnTo>
                  <a:cubicBezTo>
                    <a:pt x="338" y="28774"/>
                    <a:pt x="362" y="28774"/>
                    <a:pt x="380" y="28780"/>
                  </a:cubicBezTo>
                  <a:lnTo>
                    <a:pt x="392" y="28780"/>
                  </a:lnTo>
                  <a:cubicBezTo>
                    <a:pt x="416" y="28780"/>
                    <a:pt x="428" y="28792"/>
                    <a:pt x="451" y="28792"/>
                  </a:cubicBezTo>
                  <a:lnTo>
                    <a:pt x="457" y="28792"/>
                  </a:lnTo>
                  <a:cubicBezTo>
                    <a:pt x="481" y="28792"/>
                    <a:pt x="505" y="28798"/>
                    <a:pt x="528" y="28798"/>
                  </a:cubicBezTo>
                  <a:lnTo>
                    <a:pt x="623" y="28798"/>
                  </a:lnTo>
                  <a:cubicBezTo>
                    <a:pt x="647" y="28798"/>
                    <a:pt x="665" y="28798"/>
                    <a:pt x="695" y="28792"/>
                  </a:cubicBezTo>
                  <a:lnTo>
                    <a:pt x="713" y="28792"/>
                  </a:lnTo>
                  <a:cubicBezTo>
                    <a:pt x="736" y="28792"/>
                    <a:pt x="748" y="28780"/>
                    <a:pt x="772" y="28780"/>
                  </a:cubicBezTo>
                  <a:lnTo>
                    <a:pt x="784" y="28780"/>
                  </a:lnTo>
                  <a:cubicBezTo>
                    <a:pt x="808" y="28774"/>
                    <a:pt x="831" y="28768"/>
                    <a:pt x="849" y="28768"/>
                  </a:cubicBezTo>
                  <a:lnTo>
                    <a:pt x="867" y="28768"/>
                  </a:lnTo>
                  <a:cubicBezTo>
                    <a:pt x="879" y="28762"/>
                    <a:pt x="897" y="28762"/>
                    <a:pt x="909" y="28751"/>
                  </a:cubicBezTo>
                  <a:cubicBezTo>
                    <a:pt x="920" y="28751"/>
                    <a:pt x="920" y="28745"/>
                    <a:pt x="926" y="28745"/>
                  </a:cubicBezTo>
                  <a:cubicBezTo>
                    <a:pt x="938" y="28739"/>
                    <a:pt x="962" y="28727"/>
                    <a:pt x="980" y="28715"/>
                  </a:cubicBezTo>
                  <a:cubicBezTo>
                    <a:pt x="992" y="28709"/>
                    <a:pt x="1009" y="28691"/>
                    <a:pt x="1021" y="28685"/>
                  </a:cubicBezTo>
                  <a:cubicBezTo>
                    <a:pt x="1027" y="28685"/>
                    <a:pt x="1027" y="28679"/>
                    <a:pt x="1039" y="28679"/>
                  </a:cubicBezTo>
                  <a:cubicBezTo>
                    <a:pt x="1045" y="28673"/>
                    <a:pt x="1051" y="28662"/>
                    <a:pt x="1069" y="28656"/>
                  </a:cubicBezTo>
                  <a:lnTo>
                    <a:pt x="1075" y="28650"/>
                  </a:lnTo>
                  <a:lnTo>
                    <a:pt x="1081" y="28644"/>
                  </a:lnTo>
                  <a:lnTo>
                    <a:pt x="1110" y="28614"/>
                  </a:lnTo>
                  <a:cubicBezTo>
                    <a:pt x="1116" y="28596"/>
                    <a:pt x="1128" y="28590"/>
                    <a:pt x="1134" y="28572"/>
                  </a:cubicBezTo>
                  <a:cubicBezTo>
                    <a:pt x="1134" y="28567"/>
                    <a:pt x="1134" y="28567"/>
                    <a:pt x="1140" y="28561"/>
                  </a:cubicBezTo>
                  <a:cubicBezTo>
                    <a:pt x="1140" y="28555"/>
                    <a:pt x="1146" y="28543"/>
                    <a:pt x="1146" y="28531"/>
                  </a:cubicBezTo>
                  <a:lnTo>
                    <a:pt x="1146" y="28513"/>
                  </a:lnTo>
                  <a:cubicBezTo>
                    <a:pt x="1146" y="28501"/>
                    <a:pt x="1158" y="28495"/>
                    <a:pt x="1158" y="28477"/>
                  </a:cubicBezTo>
                  <a:lnTo>
                    <a:pt x="1170" y="332"/>
                  </a:lnTo>
                  <a:cubicBezTo>
                    <a:pt x="1158" y="248"/>
                    <a:pt x="1099" y="159"/>
                    <a:pt x="986" y="94"/>
                  </a:cubicBezTo>
                  <a:cubicBezTo>
                    <a:pt x="876" y="32"/>
                    <a:pt x="729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3776920" y="-2709665"/>
              <a:ext cx="307612" cy="308094"/>
            </a:xfrm>
            <a:custGeom>
              <a:avLst/>
              <a:gdLst/>
              <a:ahLst/>
              <a:cxnLst/>
              <a:rect l="l" t="t" r="r" b="b"/>
              <a:pathLst>
                <a:path w="3190" h="3195" extrusionOk="0">
                  <a:moveTo>
                    <a:pt x="1592" y="0"/>
                  </a:moveTo>
                  <a:cubicBezTo>
                    <a:pt x="713" y="0"/>
                    <a:pt x="1" y="713"/>
                    <a:pt x="1" y="1598"/>
                  </a:cubicBezTo>
                  <a:cubicBezTo>
                    <a:pt x="1" y="2482"/>
                    <a:pt x="713" y="3195"/>
                    <a:pt x="1592" y="3195"/>
                  </a:cubicBezTo>
                  <a:cubicBezTo>
                    <a:pt x="2477" y="3195"/>
                    <a:pt x="3189" y="2476"/>
                    <a:pt x="3189" y="1598"/>
                  </a:cubicBezTo>
                  <a:cubicBezTo>
                    <a:pt x="3189" y="713"/>
                    <a:pt x="2477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3931497" y="2767145"/>
              <a:ext cx="814930" cy="550615"/>
            </a:xfrm>
            <a:custGeom>
              <a:avLst/>
              <a:gdLst/>
              <a:ahLst/>
              <a:cxnLst/>
              <a:rect l="l" t="t" r="r" b="b"/>
              <a:pathLst>
                <a:path w="8451" h="5710" extrusionOk="0">
                  <a:moveTo>
                    <a:pt x="274" y="4092"/>
                  </a:moveTo>
                  <a:cubicBezTo>
                    <a:pt x="268" y="4092"/>
                    <a:pt x="256" y="4092"/>
                    <a:pt x="250" y="4098"/>
                  </a:cubicBezTo>
                  <a:cubicBezTo>
                    <a:pt x="256" y="4098"/>
                    <a:pt x="268" y="4092"/>
                    <a:pt x="274" y="4092"/>
                  </a:cubicBezTo>
                  <a:close/>
                  <a:moveTo>
                    <a:pt x="476" y="4110"/>
                  </a:moveTo>
                  <a:lnTo>
                    <a:pt x="476" y="4110"/>
                  </a:lnTo>
                  <a:cubicBezTo>
                    <a:pt x="476" y="4110"/>
                    <a:pt x="482" y="4110"/>
                    <a:pt x="488" y="4116"/>
                  </a:cubicBezTo>
                  <a:cubicBezTo>
                    <a:pt x="482" y="4116"/>
                    <a:pt x="476" y="4116"/>
                    <a:pt x="476" y="4110"/>
                  </a:cubicBezTo>
                  <a:close/>
                  <a:moveTo>
                    <a:pt x="535" y="4128"/>
                  </a:moveTo>
                  <a:cubicBezTo>
                    <a:pt x="541" y="4128"/>
                    <a:pt x="541" y="4139"/>
                    <a:pt x="547" y="4139"/>
                  </a:cubicBezTo>
                  <a:cubicBezTo>
                    <a:pt x="541" y="4139"/>
                    <a:pt x="541" y="4139"/>
                    <a:pt x="535" y="4128"/>
                  </a:cubicBezTo>
                  <a:close/>
                  <a:moveTo>
                    <a:pt x="1224" y="5357"/>
                  </a:moveTo>
                  <a:cubicBezTo>
                    <a:pt x="1224" y="5369"/>
                    <a:pt x="1224" y="5386"/>
                    <a:pt x="1218" y="5398"/>
                  </a:cubicBezTo>
                  <a:cubicBezTo>
                    <a:pt x="1218" y="5386"/>
                    <a:pt x="1224" y="5369"/>
                    <a:pt x="1224" y="5357"/>
                  </a:cubicBezTo>
                  <a:close/>
                  <a:moveTo>
                    <a:pt x="1171" y="5523"/>
                  </a:moveTo>
                  <a:cubicBezTo>
                    <a:pt x="1169" y="5527"/>
                    <a:pt x="1168" y="5531"/>
                    <a:pt x="1166" y="5534"/>
                  </a:cubicBezTo>
                  <a:lnTo>
                    <a:pt x="1166" y="5534"/>
                  </a:lnTo>
                  <a:cubicBezTo>
                    <a:pt x="1168" y="5530"/>
                    <a:pt x="1169" y="5527"/>
                    <a:pt x="1171" y="5523"/>
                  </a:cubicBezTo>
                  <a:close/>
                  <a:moveTo>
                    <a:pt x="1105" y="5612"/>
                  </a:moveTo>
                  <a:lnTo>
                    <a:pt x="1105" y="5612"/>
                  </a:lnTo>
                  <a:cubicBezTo>
                    <a:pt x="1099" y="5624"/>
                    <a:pt x="1087" y="5630"/>
                    <a:pt x="1082" y="5630"/>
                  </a:cubicBezTo>
                  <a:cubicBezTo>
                    <a:pt x="1087" y="5624"/>
                    <a:pt x="1099" y="5612"/>
                    <a:pt x="1105" y="5612"/>
                  </a:cubicBezTo>
                  <a:close/>
                  <a:moveTo>
                    <a:pt x="1076" y="5660"/>
                  </a:moveTo>
                  <a:cubicBezTo>
                    <a:pt x="1073" y="5661"/>
                    <a:pt x="1071" y="5662"/>
                    <a:pt x="1069" y="5664"/>
                  </a:cubicBezTo>
                  <a:lnTo>
                    <a:pt x="1069" y="5664"/>
                  </a:lnTo>
                  <a:cubicBezTo>
                    <a:pt x="1072" y="5663"/>
                    <a:pt x="1074" y="5661"/>
                    <a:pt x="1076" y="5660"/>
                  </a:cubicBezTo>
                  <a:close/>
                  <a:moveTo>
                    <a:pt x="7548" y="1"/>
                  </a:moveTo>
                  <a:cubicBezTo>
                    <a:pt x="7530" y="1"/>
                    <a:pt x="7518" y="1"/>
                    <a:pt x="7500" y="13"/>
                  </a:cubicBezTo>
                  <a:cubicBezTo>
                    <a:pt x="7489" y="13"/>
                    <a:pt x="7471" y="19"/>
                    <a:pt x="7459" y="24"/>
                  </a:cubicBezTo>
                  <a:lnTo>
                    <a:pt x="7453" y="24"/>
                  </a:lnTo>
                  <a:cubicBezTo>
                    <a:pt x="7441" y="30"/>
                    <a:pt x="7429" y="30"/>
                    <a:pt x="7423" y="42"/>
                  </a:cubicBezTo>
                  <a:cubicBezTo>
                    <a:pt x="7411" y="42"/>
                    <a:pt x="7411" y="48"/>
                    <a:pt x="7405" y="48"/>
                  </a:cubicBezTo>
                  <a:lnTo>
                    <a:pt x="191" y="4139"/>
                  </a:lnTo>
                  <a:cubicBezTo>
                    <a:pt x="78" y="4205"/>
                    <a:pt x="7" y="4335"/>
                    <a:pt x="7" y="4537"/>
                  </a:cubicBezTo>
                  <a:cubicBezTo>
                    <a:pt x="1" y="4929"/>
                    <a:pt x="274" y="5422"/>
                    <a:pt x="612" y="5624"/>
                  </a:cubicBezTo>
                  <a:cubicBezTo>
                    <a:pt x="717" y="5683"/>
                    <a:pt x="813" y="5709"/>
                    <a:pt x="896" y="5709"/>
                  </a:cubicBezTo>
                  <a:cubicBezTo>
                    <a:pt x="962" y="5709"/>
                    <a:pt x="1020" y="5693"/>
                    <a:pt x="1069" y="5664"/>
                  </a:cubicBezTo>
                  <a:lnTo>
                    <a:pt x="1069" y="5664"/>
                  </a:lnTo>
                  <a:cubicBezTo>
                    <a:pt x="1066" y="5665"/>
                    <a:pt x="1063" y="5666"/>
                    <a:pt x="1060" y="5667"/>
                  </a:cubicBezTo>
                  <a:lnTo>
                    <a:pt x="1060" y="5667"/>
                  </a:lnTo>
                  <a:lnTo>
                    <a:pt x="8266" y="1586"/>
                  </a:lnTo>
                  <a:cubicBezTo>
                    <a:pt x="8379" y="1515"/>
                    <a:pt x="8451" y="1384"/>
                    <a:pt x="8451" y="1182"/>
                  </a:cubicBezTo>
                  <a:cubicBezTo>
                    <a:pt x="8451" y="1147"/>
                    <a:pt x="8451" y="1123"/>
                    <a:pt x="8445" y="1099"/>
                  </a:cubicBezTo>
                  <a:lnTo>
                    <a:pt x="8445" y="1081"/>
                  </a:lnTo>
                  <a:cubicBezTo>
                    <a:pt x="8445" y="1064"/>
                    <a:pt x="8445" y="1040"/>
                    <a:pt x="8439" y="1028"/>
                  </a:cubicBezTo>
                  <a:lnTo>
                    <a:pt x="8439" y="1004"/>
                  </a:lnTo>
                  <a:cubicBezTo>
                    <a:pt x="8439" y="980"/>
                    <a:pt x="8433" y="963"/>
                    <a:pt x="8421" y="945"/>
                  </a:cubicBezTo>
                  <a:lnTo>
                    <a:pt x="8421" y="939"/>
                  </a:lnTo>
                  <a:cubicBezTo>
                    <a:pt x="8415" y="915"/>
                    <a:pt x="8409" y="891"/>
                    <a:pt x="8409" y="862"/>
                  </a:cubicBezTo>
                  <a:cubicBezTo>
                    <a:pt x="8409" y="856"/>
                    <a:pt x="8409" y="850"/>
                    <a:pt x="8403" y="850"/>
                  </a:cubicBezTo>
                  <a:cubicBezTo>
                    <a:pt x="8391" y="832"/>
                    <a:pt x="8385" y="814"/>
                    <a:pt x="8385" y="796"/>
                  </a:cubicBezTo>
                  <a:cubicBezTo>
                    <a:pt x="8385" y="790"/>
                    <a:pt x="8379" y="785"/>
                    <a:pt x="8379" y="773"/>
                  </a:cubicBezTo>
                  <a:cubicBezTo>
                    <a:pt x="8373" y="761"/>
                    <a:pt x="8361" y="737"/>
                    <a:pt x="8356" y="725"/>
                  </a:cubicBezTo>
                  <a:cubicBezTo>
                    <a:pt x="8356" y="713"/>
                    <a:pt x="8350" y="707"/>
                    <a:pt x="8350" y="707"/>
                  </a:cubicBezTo>
                  <a:lnTo>
                    <a:pt x="8350" y="701"/>
                  </a:lnTo>
                  <a:cubicBezTo>
                    <a:pt x="8350" y="695"/>
                    <a:pt x="8344" y="684"/>
                    <a:pt x="8344" y="678"/>
                  </a:cubicBezTo>
                  <a:cubicBezTo>
                    <a:pt x="8332" y="654"/>
                    <a:pt x="8320" y="636"/>
                    <a:pt x="8314" y="618"/>
                  </a:cubicBezTo>
                  <a:cubicBezTo>
                    <a:pt x="8302" y="612"/>
                    <a:pt x="8302" y="594"/>
                    <a:pt x="8296" y="589"/>
                  </a:cubicBezTo>
                  <a:cubicBezTo>
                    <a:pt x="8290" y="577"/>
                    <a:pt x="8272" y="553"/>
                    <a:pt x="8266" y="535"/>
                  </a:cubicBezTo>
                  <a:cubicBezTo>
                    <a:pt x="8261" y="529"/>
                    <a:pt x="8255" y="517"/>
                    <a:pt x="8255" y="505"/>
                  </a:cubicBezTo>
                  <a:cubicBezTo>
                    <a:pt x="8243" y="494"/>
                    <a:pt x="8231" y="470"/>
                    <a:pt x="8213" y="458"/>
                  </a:cubicBezTo>
                  <a:cubicBezTo>
                    <a:pt x="8207" y="446"/>
                    <a:pt x="8201" y="440"/>
                    <a:pt x="8201" y="422"/>
                  </a:cubicBezTo>
                  <a:cubicBezTo>
                    <a:pt x="8183" y="404"/>
                    <a:pt x="8171" y="387"/>
                    <a:pt x="8154" y="375"/>
                  </a:cubicBezTo>
                  <a:lnTo>
                    <a:pt x="8142" y="357"/>
                  </a:lnTo>
                  <a:lnTo>
                    <a:pt x="8142" y="351"/>
                  </a:lnTo>
                  <a:lnTo>
                    <a:pt x="8136" y="345"/>
                  </a:lnTo>
                  <a:cubicBezTo>
                    <a:pt x="8118" y="327"/>
                    <a:pt x="8106" y="309"/>
                    <a:pt x="8088" y="292"/>
                  </a:cubicBezTo>
                  <a:lnTo>
                    <a:pt x="8082" y="286"/>
                  </a:lnTo>
                  <a:cubicBezTo>
                    <a:pt x="8065" y="268"/>
                    <a:pt x="8053" y="250"/>
                    <a:pt x="8029" y="232"/>
                  </a:cubicBezTo>
                  <a:lnTo>
                    <a:pt x="8023" y="226"/>
                  </a:lnTo>
                  <a:cubicBezTo>
                    <a:pt x="8005" y="209"/>
                    <a:pt x="7993" y="197"/>
                    <a:pt x="7970" y="179"/>
                  </a:cubicBezTo>
                  <a:lnTo>
                    <a:pt x="7964" y="173"/>
                  </a:lnTo>
                  <a:cubicBezTo>
                    <a:pt x="7946" y="161"/>
                    <a:pt x="7928" y="143"/>
                    <a:pt x="7910" y="131"/>
                  </a:cubicBezTo>
                  <a:cubicBezTo>
                    <a:pt x="7904" y="131"/>
                    <a:pt x="7904" y="119"/>
                    <a:pt x="7898" y="119"/>
                  </a:cubicBezTo>
                  <a:cubicBezTo>
                    <a:pt x="7875" y="108"/>
                    <a:pt x="7857" y="102"/>
                    <a:pt x="7839" y="84"/>
                  </a:cubicBezTo>
                  <a:cubicBezTo>
                    <a:pt x="7815" y="72"/>
                    <a:pt x="7797" y="60"/>
                    <a:pt x="7780" y="54"/>
                  </a:cubicBezTo>
                  <a:cubicBezTo>
                    <a:pt x="7768" y="54"/>
                    <a:pt x="7762" y="48"/>
                    <a:pt x="7762" y="48"/>
                  </a:cubicBezTo>
                  <a:cubicBezTo>
                    <a:pt x="7750" y="42"/>
                    <a:pt x="7732" y="30"/>
                    <a:pt x="7726" y="30"/>
                  </a:cubicBezTo>
                  <a:cubicBezTo>
                    <a:pt x="7720" y="30"/>
                    <a:pt x="7708" y="24"/>
                    <a:pt x="7708" y="24"/>
                  </a:cubicBezTo>
                  <a:cubicBezTo>
                    <a:pt x="7696" y="19"/>
                    <a:pt x="7679" y="19"/>
                    <a:pt x="7667" y="13"/>
                  </a:cubicBezTo>
                  <a:lnTo>
                    <a:pt x="7661" y="13"/>
                  </a:lnTo>
                  <a:cubicBezTo>
                    <a:pt x="7643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1695584" y="1473061"/>
              <a:ext cx="814833" cy="550519"/>
            </a:xfrm>
            <a:custGeom>
              <a:avLst/>
              <a:gdLst/>
              <a:ahLst/>
              <a:cxnLst/>
              <a:rect l="l" t="t" r="r" b="b"/>
              <a:pathLst>
                <a:path w="8450" h="5709" extrusionOk="0">
                  <a:moveTo>
                    <a:pt x="366" y="4088"/>
                  </a:moveTo>
                  <a:cubicBezTo>
                    <a:pt x="368" y="4088"/>
                    <a:pt x="371" y="4089"/>
                    <a:pt x="374" y="4092"/>
                  </a:cubicBezTo>
                  <a:lnTo>
                    <a:pt x="362" y="4092"/>
                  </a:lnTo>
                  <a:cubicBezTo>
                    <a:pt x="362" y="4089"/>
                    <a:pt x="364" y="4088"/>
                    <a:pt x="366" y="4088"/>
                  </a:cubicBezTo>
                  <a:close/>
                  <a:moveTo>
                    <a:pt x="434" y="4092"/>
                  </a:moveTo>
                  <a:cubicBezTo>
                    <a:pt x="431" y="4095"/>
                    <a:pt x="428" y="4097"/>
                    <a:pt x="425" y="4097"/>
                  </a:cubicBezTo>
                  <a:cubicBezTo>
                    <a:pt x="422" y="4097"/>
                    <a:pt x="419" y="4095"/>
                    <a:pt x="416" y="4092"/>
                  </a:cubicBezTo>
                  <a:close/>
                  <a:moveTo>
                    <a:pt x="475" y="4110"/>
                  </a:moveTo>
                  <a:lnTo>
                    <a:pt x="475" y="4110"/>
                  </a:lnTo>
                  <a:cubicBezTo>
                    <a:pt x="481" y="4116"/>
                    <a:pt x="487" y="4116"/>
                    <a:pt x="487" y="4116"/>
                  </a:cubicBezTo>
                  <a:cubicBezTo>
                    <a:pt x="481" y="4116"/>
                    <a:pt x="481" y="4116"/>
                    <a:pt x="475" y="4110"/>
                  </a:cubicBezTo>
                  <a:close/>
                  <a:moveTo>
                    <a:pt x="1223" y="5369"/>
                  </a:moveTo>
                  <a:cubicBezTo>
                    <a:pt x="1223" y="5375"/>
                    <a:pt x="1223" y="5387"/>
                    <a:pt x="1218" y="5399"/>
                  </a:cubicBezTo>
                  <a:cubicBezTo>
                    <a:pt x="1218" y="5393"/>
                    <a:pt x="1218" y="5375"/>
                    <a:pt x="1223" y="5369"/>
                  </a:cubicBezTo>
                  <a:close/>
                  <a:moveTo>
                    <a:pt x="1206" y="5428"/>
                  </a:moveTo>
                  <a:cubicBezTo>
                    <a:pt x="1206" y="5446"/>
                    <a:pt x="1206" y="5452"/>
                    <a:pt x="1200" y="5458"/>
                  </a:cubicBezTo>
                  <a:cubicBezTo>
                    <a:pt x="1200" y="5452"/>
                    <a:pt x="1206" y="5446"/>
                    <a:pt x="1206" y="5428"/>
                  </a:cubicBezTo>
                  <a:close/>
                  <a:moveTo>
                    <a:pt x="1188" y="5488"/>
                  </a:moveTo>
                  <a:cubicBezTo>
                    <a:pt x="1188" y="5494"/>
                    <a:pt x="1188" y="5505"/>
                    <a:pt x="1176" y="5511"/>
                  </a:cubicBezTo>
                  <a:cubicBezTo>
                    <a:pt x="1176" y="5505"/>
                    <a:pt x="1188" y="5494"/>
                    <a:pt x="1188" y="5488"/>
                  </a:cubicBezTo>
                  <a:close/>
                  <a:moveTo>
                    <a:pt x="1134" y="5577"/>
                  </a:moveTo>
                  <a:cubicBezTo>
                    <a:pt x="1134" y="5583"/>
                    <a:pt x="1128" y="5594"/>
                    <a:pt x="1117" y="5600"/>
                  </a:cubicBezTo>
                  <a:cubicBezTo>
                    <a:pt x="1128" y="5594"/>
                    <a:pt x="1128" y="5583"/>
                    <a:pt x="1134" y="5577"/>
                  </a:cubicBezTo>
                  <a:close/>
                  <a:moveTo>
                    <a:pt x="1075" y="5660"/>
                  </a:moveTo>
                  <a:lnTo>
                    <a:pt x="1075" y="5660"/>
                  </a:lnTo>
                  <a:cubicBezTo>
                    <a:pt x="1073" y="5661"/>
                    <a:pt x="1071" y="5663"/>
                    <a:pt x="1068" y="5664"/>
                  </a:cubicBezTo>
                  <a:lnTo>
                    <a:pt x="1068" y="5664"/>
                  </a:lnTo>
                  <a:cubicBezTo>
                    <a:pt x="1071" y="5663"/>
                    <a:pt x="1073" y="5662"/>
                    <a:pt x="1075" y="5660"/>
                  </a:cubicBezTo>
                  <a:close/>
                  <a:moveTo>
                    <a:pt x="7547" y="1"/>
                  </a:moveTo>
                  <a:cubicBezTo>
                    <a:pt x="7530" y="1"/>
                    <a:pt x="7518" y="1"/>
                    <a:pt x="7500" y="7"/>
                  </a:cubicBezTo>
                  <a:cubicBezTo>
                    <a:pt x="7488" y="7"/>
                    <a:pt x="7470" y="19"/>
                    <a:pt x="7458" y="25"/>
                  </a:cubicBezTo>
                  <a:lnTo>
                    <a:pt x="7452" y="25"/>
                  </a:lnTo>
                  <a:cubicBezTo>
                    <a:pt x="7440" y="31"/>
                    <a:pt x="7429" y="31"/>
                    <a:pt x="7423" y="37"/>
                  </a:cubicBezTo>
                  <a:cubicBezTo>
                    <a:pt x="7411" y="37"/>
                    <a:pt x="7411" y="48"/>
                    <a:pt x="7405" y="48"/>
                  </a:cubicBezTo>
                  <a:lnTo>
                    <a:pt x="190" y="4134"/>
                  </a:lnTo>
                  <a:cubicBezTo>
                    <a:pt x="77" y="4205"/>
                    <a:pt x="6" y="4336"/>
                    <a:pt x="6" y="4538"/>
                  </a:cubicBezTo>
                  <a:cubicBezTo>
                    <a:pt x="0" y="4929"/>
                    <a:pt x="273" y="5422"/>
                    <a:pt x="612" y="5618"/>
                  </a:cubicBezTo>
                  <a:cubicBezTo>
                    <a:pt x="718" y="5681"/>
                    <a:pt x="814" y="5709"/>
                    <a:pt x="899" y="5709"/>
                  </a:cubicBezTo>
                  <a:cubicBezTo>
                    <a:pt x="963" y="5709"/>
                    <a:pt x="1020" y="5693"/>
                    <a:pt x="1068" y="5664"/>
                  </a:cubicBezTo>
                  <a:lnTo>
                    <a:pt x="1068" y="5664"/>
                  </a:lnTo>
                  <a:cubicBezTo>
                    <a:pt x="1066" y="5665"/>
                    <a:pt x="1062" y="5666"/>
                    <a:pt x="1060" y="5667"/>
                  </a:cubicBezTo>
                  <a:lnTo>
                    <a:pt x="1060" y="5667"/>
                  </a:lnTo>
                  <a:lnTo>
                    <a:pt x="8266" y="1580"/>
                  </a:lnTo>
                  <a:cubicBezTo>
                    <a:pt x="8379" y="1515"/>
                    <a:pt x="8450" y="1384"/>
                    <a:pt x="8450" y="1183"/>
                  </a:cubicBezTo>
                  <a:lnTo>
                    <a:pt x="8450" y="1117"/>
                  </a:lnTo>
                  <a:cubicBezTo>
                    <a:pt x="8450" y="1099"/>
                    <a:pt x="8444" y="1094"/>
                    <a:pt x="8444" y="1088"/>
                  </a:cubicBezTo>
                  <a:cubicBezTo>
                    <a:pt x="8444" y="1070"/>
                    <a:pt x="8444" y="1058"/>
                    <a:pt x="8438" y="1034"/>
                  </a:cubicBezTo>
                  <a:lnTo>
                    <a:pt x="8438" y="1010"/>
                  </a:lnTo>
                  <a:cubicBezTo>
                    <a:pt x="8438" y="999"/>
                    <a:pt x="8432" y="975"/>
                    <a:pt x="8432" y="963"/>
                  </a:cubicBezTo>
                  <a:lnTo>
                    <a:pt x="8432" y="945"/>
                  </a:lnTo>
                  <a:cubicBezTo>
                    <a:pt x="8420" y="921"/>
                    <a:pt x="8420" y="898"/>
                    <a:pt x="8414" y="880"/>
                  </a:cubicBezTo>
                  <a:cubicBezTo>
                    <a:pt x="8414" y="868"/>
                    <a:pt x="8408" y="862"/>
                    <a:pt x="8408" y="856"/>
                  </a:cubicBezTo>
                  <a:cubicBezTo>
                    <a:pt x="8402" y="844"/>
                    <a:pt x="8402" y="820"/>
                    <a:pt x="8391" y="803"/>
                  </a:cubicBezTo>
                  <a:cubicBezTo>
                    <a:pt x="8391" y="797"/>
                    <a:pt x="8385" y="791"/>
                    <a:pt x="8385" y="785"/>
                  </a:cubicBezTo>
                  <a:cubicBezTo>
                    <a:pt x="8379" y="767"/>
                    <a:pt x="8373" y="743"/>
                    <a:pt x="8361" y="731"/>
                  </a:cubicBezTo>
                  <a:cubicBezTo>
                    <a:pt x="8361" y="719"/>
                    <a:pt x="8355" y="719"/>
                    <a:pt x="8355" y="714"/>
                  </a:cubicBezTo>
                  <a:lnTo>
                    <a:pt x="8355" y="708"/>
                  </a:lnTo>
                  <a:cubicBezTo>
                    <a:pt x="8355" y="702"/>
                    <a:pt x="8349" y="690"/>
                    <a:pt x="8349" y="684"/>
                  </a:cubicBezTo>
                  <a:cubicBezTo>
                    <a:pt x="8343" y="666"/>
                    <a:pt x="8331" y="648"/>
                    <a:pt x="8319" y="624"/>
                  </a:cubicBezTo>
                  <a:cubicBezTo>
                    <a:pt x="8313" y="618"/>
                    <a:pt x="8313" y="607"/>
                    <a:pt x="8301" y="595"/>
                  </a:cubicBezTo>
                  <a:cubicBezTo>
                    <a:pt x="8296" y="583"/>
                    <a:pt x="8284" y="559"/>
                    <a:pt x="8272" y="547"/>
                  </a:cubicBezTo>
                  <a:cubicBezTo>
                    <a:pt x="8266" y="535"/>
                    <a:pt x="8260" y="523"/>
                    <a:pt x="8254" y="518"/>
                  </a:cubicBezTo>
                  <a:cubicBezTo>
                    <a:pt x="8242" y="500"/>
                    <a:pt x="8230" y="488"/>
                    <a:pt x="8224" y="464"/>
                  </a:cubicBezTo>
                  <a:cubicBezTo>
                    <a:pt x="8212" y="452"/>
                    <a:pt x="8206" y="440"/>
                    <a:pt x="8201" y="434"/>
                  </a:cubicBezTo>
                  <a:cubicBezTo>
                    <a:pt x="8183" y="417"/>
                    <a:pt x="8177" y="399"/>
                    <a:pt x="8165" y="381"/>
                  </a:cubicBezTo>
                  <a:cubicBezTo>
                    <a:pt x="8153" y="375"/>
                    <a:pt x="8153" y="363"/>
                    <a:pt x="8147" y="357"/>
                  </a:cubicBezTo>
                  <a:lnTo>
                    <a:pt x="8141" y="351"/>
                  </a:lnTo>
                  <a:lnTo>
                    <a:pt x="8141" y="345"/>
                  </a:lnTo>
                  <a:cubicBezTo>
                    <a:pt x="8123" y="328"/>
                    <a:pt x="8111" y="304"/>
                    <a:pt x="8094" y="292"/>
                  </a:cubicBezTo>
                  <a:lnTo>
                    <a:pt x="8088" y="286"/>
                  </a:lnTo>
                  <a:cubicBezTo>
                    <a:pt x="8076" y="268"/>
                    <a:pt x="8058" y="244"/>
                    <a:pt x="8034" y="233"/>
                  </a:cubicBezTo>
                  <a:lnTo>
                    <a:pt x="8028" y="227"/>
                  </a:lnTo>
                  <a:cubicBezTo>
                    <a:pt x="8016" y="209"/>
                    <a:pt x="7999" y="197"/>
                    <a:pt x="7975" y="179"/>
                  </a:cubicBezTo>
                  <a:lnTo>
                    <a:pt x="7969" y="173"/>
                  </a:lnTo>
                  <a:cubicBezTo>
                    <a:pt x="7957" y="155"/>
                    <a:pt x="7933" y="143"/>
                    <a:pt x="7916" y="126"/>
                  </a:cubicBezTo>
                  <a:cubicBezTo>
                    <a:pt x="7910" y="126"/>
                    <a:pt x="7910" y="120"/>
                    <a:pt x="7904" y="120"/>
                  </a:cubicBezTo>
                  <a:cubicBezTo>
                    <a:pt x="7880" y="108"/>
                    <a:pt x="7868" y="96"/>
                    <a:pt x="7844" y="84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67" y="48"/>
                  </a:cubicBezTo>
                  <a:cubicBezTo>
                    <a:pt x="7755" y="37"/>
                    <a:pt x="7737" y="31"/>
                    <a:pt x="7725" y="31"/>
                  </a:cubicBezTo>
                  <a:cubicBezTo>
                    <a:pt x="7720" y="31"/>
                    <a:pt x="7708" y="25"/>
                    <a:pt x="7708" y="25"/>
                  </a:cubicBezTo>
                  <a:cubicBezTo>
                    <a:pt x="7696" y="19"/>
                    <a:pt x="7678" y="19"/>
                    <a:pt x="7666" y="7"/>
                  </a:cubicBezTo>
                  <a:lnTo>
                    <a:pt x="7660" y="7"/>
                  </a:lnTo>
                  <a:cubicBezTo>
                    <a:pt x="7642" y="7"/>
                    <a:pt x="7630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2816096" y="3508109"/>
              <a:ext cx="1786655" cy="1159571"/>
            </a:xfrm>
            <a:custGeom>
              <a:avLst/>
              <a:gdLst/>
              <a:ahLst/>
              <a:cxnLst/>
              <a:rect l="l" t="t" r="r" b="b"/>
              <a:pathLst>
                <a:path w="18528" h="12025" extrusionOk="0">
                  <a:moveTo>
                    <a:pt x="18527" y="0"/>
                  </a:moveTo>
                  <a:lnTo>
                    <a:pt x="1" y="10778"/>
                  </a:lnTo>
                  <a:lnTo>
                    <a:pt x="1" y="12025"/>
                  </a:lnTo>
                  <a:lnTo>
                    <a:pt x="18527" y="125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-587964" y="2582772"/>
              <a:ext cx="3404172" cy="2084913"/>
            </a:xfrm>
            <a:custGeom>
              <a:avLst/>
              <a:gdLst/>
              <a:ahLst/>
              <a:cxnLst/>
              <a:rect l="l" t="t" r="r" b="b"/>
              <a:pathLst>
                <a:path w="35302" h="21621" extrusionOk="0">
                  <a:moveTo>
                    <a:pt x="7" y="1"/>
                  </a:moveTo>
                  <a:lnTo>
                    <a:pt x="1" y="1254"/>
                  </a:lnTo>
                  <a:lnTo>
                    <a:pt x="35302" y="21621"/>
                  </a:lnTo>
                  <a:lnTo>
                    <a:pt x="35302" y="20374"/>
                  </a:ln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-587386" y="1544130"/>
              <a:ext cx="5190152" cy="3003312"/>
            </a:xfrm>
            <a:custGeom>
              <a:avLst/>
              <a:gdLst/>
              <a:ahLst/>
              <a:cxnLst/>
              <a:rect l="l" t="t" r="r" b="b"/>
              <a:pathLst>
                <a:path w="53823" h="31145" extrusionOk="0">
                  <a:moveTo>
                    <a:pt x="18527" y="0"/>
                  </a:moveTo>
                  <a:lnTo>
                    <a:pt x="1" y="10772"/>
                  </a:lnTo>
                  <a:lnTo>
                    <a:pt x="35296" y="31145"/>
                  </a:lnTo>
                  <a:lnTo>
                    <a:pt x="53822" y="20367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-463088" y="1606519"/>
              <a:ext cx="4976463" cy="2872843"/>
            </a:xfrm>
            <a:custGeom>
              <a:avLst/>
              <a:gdLst/>
              <a:ahLst/>
              <a:cxnLst/>
              <a:rect l="l" t="t" r="r" b="b"/>
              <a:pathLst>
                <a:path w="51607" h="29792" extrusionOk="0">
                  <a:moveTo>
                    <a:pt x="17321" y="0"/>
                  </a:moveTo>
                  <a:lnTo>
                    <a:pt x="15611" y="980"/>
                  </a:lnTo>
                  <a:lnTo>
                    <a:pt x="6865" y="6033"/>
                  </a:lnTo>
                  <a:lnTo>
                    <a:pt x="0" y="10000"/>
                  </a:lnTo>
                  <a:lnTo>
                    <a:pt x="66" y="10042"/>
                  </a:lnTo>
                  <a:lnTo>
                    <a:pt x="15831" y="19144"/>
                  </a:lnTo>
                  <a:lnTo>
                    <a:pt x="34280" y="29791"/>
                  </a:lnTo>
                  <a:lnTo>
                    <a:pt x="51607" y="19798"/>
                  </a:lnTo>
                  <a:lnTo>
                    <a:pt x="50479" y="19144"/>
                  </a:lnTo>
                  <a:lnTo>
                    <a:pt x="34713" y="10042"/>
                  </a:lnTo>
                  <a:lnTo>
                    <a:pt x="27778" y="6033"/>
                  </a:lnTo>
                  <a:lnTo>
                    <a:pt x="19019" y="980"/>
                  </a:lnTo>
                  <a:lnTo>
                    <a:pt x="173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-68595" y="1834961"/>
              <a:ext cx="4188051" cy="2417597"/>
            </a:xfrm>
            <a:custGeom>
              <a:avLst/>
              <a:gdLst/>
              <a:ahLst/>
              <a:cxnLst/>
              <a:rect l="l" t="t" r="r" b="b"/>
              <a:pathLst>
                <a:path w="43431" h="25071" extrusionOk="0">
                  <a:moveTo>
                    <a:pt x="14382" y="3267"/>
                  </a:moveTo>
                  <a:lnTo>
                    <a:pt x="20071" y="6550"/>
                  </a:lnTo>
                  <a:lnTo>
                    <a:pt x="15819" y="9009"/>
                  </a:lnTo>
                  <a:lnTo>
                    <a:pt x="10125" y="5719"/>
                  </a:lnTo>
                  <a:lnTo>
                    <a:pt x="14382" y="3267"/>
                  </a:lnTo>
                  <a:close/>
                  <a:moveTo>
                    <a:pt x="9923" y="5838"/>
                  </a:moveTo>
                  <a:lnTo>
                    <a:pt x="15611" y="9127"/>
                  </a:lnTo>
                  <a:lnTo>
                    <a:pt x="11360" y="11586"/>
                  </a:lnTo>
                  <a:lnTo>
                    <a:pt x="5665" y="8296"/>
                  </a:lnTo>
                  <a:lnTo>
                    <a:pt x="9923" y="5838"/>
                  </a:lnTo>
                  <a:close/>
                  <a:moveTo>
                    <a:pt x="20273" y="6663"/>
                  </a:moveTo>
                  <a:lnTo>
                    <a:pt x="25961" y="9953"/>
                  </a:lnTo>
                  <a:lnTo>
                    <a:pt x="21704" y="12405"/>
                  </a:lnTo>
                  <a:lnTo>
                    <a:pt x="16021" y="9121"/>
                  </a:lnTo>
                  <a:lnTo>
                    <a:pt x="20273" y="6663"/>
                  </a:lnTo>
                  <a:close/>
                  <a:moveTo>
                    <a:pt x="15813" y="9246"/>
                  </a:moveTo>
                  <a:lnTo>
                    <a:pt x="21502" y="12536"/>
                  </a:lnTo>
                  <a:lnTo>
                    <a:pt x="17244" y="14988"/>
                  </a:lnTo>
                  <a:lnTo>
                    <a:pt x="11562" y="11704"/>
                  </a:lnTo>
                  <a:lnTo>
                    <a:pt x="15813" y="9246"/>
                  </a:lnTo>
                  <a:close/>
                  <a:moveTo>
                    <a:pt x="26175" y="10071"/>
                  </a:moveTo>
                  <a:lnTo>
                    <a:pt x="31869" y="13355"/>
                  </a:lnTo>
                  <a:lnTo>
                    <a:pt x="27612" y="15813"/>
                  </a:lnTo>
                  <a:lnTo>
                    <a:pt x="21923" y="12524"/>
                  </a:lnTo>
                  <a:lnTo>
                    <a:pt x="26175" y="10071"/>
                  </a:lnTo>
                  <a:close/>
                  <a:moveTo>
                    <a:pt x="21710" y="12649"/>
                  </a:moveTo>
                  <a:lnTo>
                    <a:pt x="27398" y="15932"/>
                  </a:lnTo>
                  <a:lnTo>
                    <a:pt x="23147" y="18391"/>
                  </a:lnTo>
                  <a:lnTo>
                    <a:pt x="17452" y="15101"/>
                  </a:lnTo>
                  <a:lnTo>
                    <a:pt x="21710" y="12649"/>
                  </a:lnTo>
                  <a:close/>
                  <a:moveTo>
                    <a:pt x="32071" y="13480"/>
                  </a:moveTo>
                  <a:lnTo>
                    <a:pt x="37760" y="16764"/>
                  </a:lnTo>
                  <a:lnTo>
                    <a:pt x="33508" y="19222"/>
                  </a:lnTo>
                  <a:lnTo>
                    <a:pt x="27814" y="15932"/>
                  </a:lnTo>
                  <a:lnTo>
                    <a:pt x="32071" y="13480"/>
                  </a:lnTo>
                  <a:close/>
                  <a:moveTo>
                    <a:pt x="27606" y="16051"/>
                  </a:moveTo>
                  <a:lnTo>
                    <a:pt x="33300" y="19341"/>
                  </a:lnTo>
                  <a:lnTo>
                    <a:pt x="29049" y="21799"/>
                  </a:lnTo>
                  <a:lnTo>
                    <a:pt x="23354" y="18509"/>
                  </a:lnTo>
                  <a:lnTo>
                    <a:pt x="27606" y="16051"/>
                  </a:lnTo>
                  <a:close/>
                  <a:moveTo>
                    <a:pt x="9133" y="1"/>
                  </a:moveTo>
                  <a:lnTo>
                    <a:pt x="8925" y="119"/>
                  </a:lnTo>
                  <a:lnTo>
                    <a:pt x="14174" y="3148"/>
                  </a:lnTo>
                  <a:lnTo>
                    <a:pt x="9923" y="5600"/>
                  </a:lnTo>
                  <a:lnTo>
                    <a:pt x="4674" y="2572"/>
                  </a:lnTo>
                  <a:lnTo>
                    <a:pt x="4466" y="2691"/>
                  </a:lnTo>
                  <a:lnTo>
                    <a:pt x="9709" y="5719"/>
                  </a:lnTo>
                  <a:lnTo>
                    <a:pt x="5457" y="8177"/>
                  </a:lnTo>
                  <a:lnTo>
                    <a:pt x="208" y="5149"/>
                  </a:lnTo>
                  <a:lnTo>
                    <a:pt x="0" y="5268"/>
                  </a:lnTo>
                  <a:lnTo>
                    <a:pt x="5250" y="8296"/>
                  </a:lnTo>
                  <a:lnTo>
                    <a:pt x="1152" y="10665"/>
                  </a:lnTo>
                  <a:lnTo>
                    <a:pt x="1360" y="10784"/>
                  </a:lnTo>
                  <a:lnTo>
                    <a:pt x="5457" y="8415"/>
                  </a:lnTo>
                  <a:lnTo>
                    <a:pt x="11152" y="11704"/>
                  </a:lnTo>
                  <a:lnTo>
                    <a:pt x="7055" y="14068"/>
                  </a:lnTo>
                  <a:lnTo>
                    <a:pt x="7263" y="14186"/>
                  </a:lnTo>
                  <a:lnTo>
                    <a:pt x="11360" y="11823"/>
                  </a:lnTo>
                  <a:lnTo>
                    <a:pt x="17042" y="15107"/>
                  </a:lnTo>
                  <a:lnTo>
                    <a:pt x="12945" y="17476"/>
                  </a:lnTo>
                  <a:lnTo>
                    <a:pt x="13153" y="17595"/>
                  </a:lnTo>
                  <a:lnTo>
                    <a:pt x="17250" y="15226"/>
                  </a:lnTo>
                  <a:lnTo>
                    <a:pt x="22945" y="18515"/>
                  </a:lnTo>
                  <a:lnTo>
                    <a:pt x="18847" y="20884"/>
                  </a:lnTo>
                  <a:lnTo>
                    <a:pt x="19055" y="21003"/>
                  </a:lnTo>
                  <a:lnTo>
                    <a:pt x="23152" y="18634"/>
                  </a:lnTo>
                  <a:lnTo>
                    <a:pt x="28847" y="21924"/>
                  </a:lnTo>
                  <a:lnTo>
                    <a:pt x="24750" y="24293"/>
                  </a:lnTo>
                  <a:lnTo>
                    <a:pt x="24958" y="24412"/>
                  </a:lnTo>
                  <a:lnTo>
                    <a:pt x="29055" y="22042"/>
                  </a:lnTo>
                  <a:lnTo>
                    <a:pt x="34304" y="25071"/>
                  </a:lnTo>
                  <a:lnTo>
                    <a:pt x="34512" y="24952"/>
                  </a:lnTo>
                  <a:lnTo>
                    <a:pt x="29263" y="21924"/>
                  </a:lnTo>
                  <a:lnTo>
                    <a:pt x="33514" y="19465"/>
                  </a:lnTo>
                  <a:lnTo>
                    <a:pt x="38763" y="22494"/>
                  </a:lnTo>
                  <a:lnTo>
                    <a:pt x="38971" y="22375"/>
                  </a:lnTo>
                  <a:lnTo>
                    <a:pt x="33722" y="19347"/>
                  </a:lnTo>
                  <a:lnTo>
                    <a:pt x="37979" y="16888"/>
                  </a:lnTo>
                  <a:lnTo>
                    <a:pt x="43223" y="19917"/>
                  </a:lnTo>
                  <a:lnTo>
                    <a:pt x="43430" y="19798"/>
                  </a:lnTo>
                  <a:lnTo>
                    <a:pt x="38187" y="16769"/>
                  </a:lnTo>
                  <a:lnTo>
                    <a:pt x="42284" y="14406"/>
                  </a:lnTo>
                  <a:lnTo>
                    <a:pt x="42077" y="14287"/>
                  </a:lnTo>
                  <a:lnTo>
                    <a:pt x="37979" y="16651"/>
                  </a:lnTo>
                  <a:lnTo>
                    <a:pt x="32285" y="13367"/>
                  </a:lnTo>
                  <a:lnTo>
                    <a:pt x="36382" y="10998"/>
                  </a:lnTo>
                  <a:lnTo>
                    <a:pt x="36174" y="10879"/>
                  </a:lnTo>
                  <a:lnTo>
                    <a:pt x="32077" y="13248"/>
                  </a:lnTo>
                  <a:lnTo>
                    <a:pt x="26383" y="9959"/>
                  </a:lnTo>
                  <a:lnTo>
                    <a:pt x="30480" y="7589"/>
                  </a:lnTo>
                  <a:lnTo>
                    <a:pt x="30272" y="7471"/>
                  </a:lnTo>
                  <a:lnTo>
                    <a:pt x="26175" y="9840"/>
                  </a:lnTo>
                  <a:lnTo>
                    <a:pt x="20492" y="6550"/>
                  </a:lnTo>
                  <a:lnTo>
                    <a:pt x="24589" y="4181"/>
                  </a:lnTo>
                  <a:lnTo>
                    <a:pt x="24382" y="4062"/>
                  </a:lnTo>
                  <a:lnTo>
                    <a:pt x="20284" y="6432"/>
                  </a:lnTo>
                  <a:lnTo>
                    <a:pt x="14590" y="3148"/>
                  </a:lnTo>
                  <a:lnTo>
                    <a:pt x="18687" y="779"/>
                  </a:lnTo>
                  <a:lnTo>
                    <a:pt x="18479" y="660"/>
                  </a:lnTo>
                  <a:lnTo>
                    <a:pt x="14382" y="3029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198805" y="1701020"/>
              <a:ext cx="2016737" cy="487357"/>
            </a:xfrm>
            <a:custGeom>
              <a:avLst/>
              <a:gdLst/>
              <a:ahLst/>
              <a:cxnLst/>
              <a:rect l="l" t="t" r="r" b="b"/>
              <a:pathLst>
                <a:path w="20914" h="5054" extrusionOk="0">
                  <a:moveTo>
                    <a:pt x="8747" y="0"/>
                  </a:moveTo>
                  <a:lnTo>
                    <a:pt x="1" y="5053"/>
                  </a:lnTo>
                  <a:lnTo>
                    <a:pt x="20914" y="5053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-456820" y="2574768"/>
              <a:ext cx="4861422" cy="877899"/>
            </a:xfrm>
            <a:custGeom>
              <a:avLst/>
              <a:gdLst/>
              <a:ahLst/>
              <a:cxnLst/>
              <a:rect l="l" t="t" r="r" b="b"/>
              <a:pathLst>
                <a:path w="50414" h="9104" extrusionOk="0">
                  <a:moveTo>
                    <a:pt x="1" y="1"/>
                  </a:moveTo>
                  <a:lnTo>
                    <a:pt x="15766" y="9103"/>
                  </a:lnTo>
                  <a:lnTo>
                    <a:pt x="50414" y="9103"/>
                  </a:lnTo>
                  <a:lnTo>
                    <a:pt x="34648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4826460" y="-955227"/>
              <a:ext cx="2744012" cy="487357"/>
            </a:xfrm>
            <a:custGeom>
              <a:avLst/>
              <a:gdLst/>
              <a:ahLst/>
              <a:cxnLst/>
              <a:rect l="l" t="t" r="r" b="b"/>
              <a:pathLst>
                <a:path w="28456" h="5054" extrusionOk="0">
                  <a:moveTo>
                    <a:pt x="8759" y="0"/>
                  </a:moveTo>
                  <a:lnTo>
                    <a:pt x="1" y="5053"/>
                  </a:lnTo>
                  <a:lnTo>
                    <a:pt x="28455" y="5053"/>
                  </a:lnTo>
                  <a:lnTo>
                    <a:pt x="19697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4897529" y="-82057"/>
              <a:ext cx="4607136" cy="877899"/>
            </a:xfrm>
            <a:custGeom>
              <a:avLst/>
              <a:gdLst/>
              <a:ahLst/>
              <a:cxnLst/>
              <a:rect l="l" t="t" r="r" b="b"/>
              <a:pathLst>
                <a:path w="47777" h="9104" extrusionOk="0">
                  <a:moveTo>
                    <a:pt x="0" y="0"/>
                  </a:moveTo>
                  <a:lnTo>
                    <a:pt x="15765" y="9103"/>
                  </a:lnTo>
                  <a:lnTo>
                    <a:pt x="45146" y="9103"/>
                  </a:lnTo>
                  <a:lnTo>
                    <a:pt x="47777" y="7577"/>
                  </a:lnTo>
                  <a:lnTo>
                    <a:pt x="34648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2268007" y="-103408"/>
              <a:ext cx="3582278" cy="2753077"/>
            </a:xfrm>
            <a:custGeom>
              <a:avLst/>
              <a:gdLst/>
              <a:ahLst/>
              <a:cxnLst/>
              <a:rect l="l" t="t" r="r" b="b"/>
              <a:pathLst>
                <a:path w="37149" h="28550" extrusionOk="0">
                  <a:moveTo>
                    <a:pt x="7215" y="0"/>
                  </a:moveTo>
                  <a:cubicBezTo>
                    <a:pt x="3914" y="2530"/>
                    <a:pt x="1188" y="6698"/>
                    <a:pt x="1" y="10861"/>
                  </a:cubicBezTo>
                  <a:lnTo>
                    <a:pt x="29934" y="28550"/>
                  </a:lnTo>
                  <a:cubicBezTo>
                    <a:pt x="31121" y="24381"/>
                    <a:pt x="33847" y="20219"/>
                    <a:pt x="37148" y="17689"/>
                  </a:cubicBezTo>
                  <a:lnTo>
                    <a:pt x="7215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4786442" y="325068"/>
              <a:ext cx="698635" cy="407802"/>
            </a:xfrm>
            <a:custGeom>
              <a:avLst/>
              <a:gdLst/>
              <a:ahLst/>
              <a:cxnLst/>
              <a:rect l="l" t="t" r="r" b="b"/>
              <a:pathLst>
                <a:path w="7245" h="4229" extrusionOk="0">
                  <a:moveTo>
                    <a:pt x="0" y="0"/>
                  </a:moveTo>
                  <a:lnTo>
                    <a:pt x="7185" y="4199"/>
                  </a:lnTo>
                  <a:cubicBezTo>
                    <a:pt x="7202" y="4207"/>
                    <a:pt x="7216" y="4212"/>
                    <a:pt x="7229" y="4219"/>
                  </a:cubicBezTo>
                  <a:lnTo>
                    <a:pt x="7229" y="4219"/>
                  </a:lnTo>
                  <a:lnTo>
                    <a:pt x="60" y="30"/>
                  </a:lnTo>
                  <a:cubicBezTo>
                    <a:pt x="42" y="24"/>
                    <a:pt x="24" y="12"/>
                    <a:pt x="0" y="0"/>
                  </a:cubicBezTo>
                  <a:close/>
                  <a:moveTo>
                    <a:pt x="7229" y="4219"/>
                  </a:moveTo>
                  <a:lnTo>
                    <a:pt x="7244" y="4228"/>
                  </a:lnTo>
                  <a:cubicBezTo>
                    <a:pt x="7239" y="4225"/>
                    <a:pt x="7234" y="4222"/>
                    <a:pt x="7229" y="4219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7788675" y="1681550"/>
              <a:ext cx="35725" cy="120850"/>
            </a:xfrm>
            <a:custGeom>
              <a:avLst/>
              <a:gdLst/>
              <a:ahLst/>
              <a:cxnLst/>
              <a:rect l="l" t="t" r="r" b="b"/>
              <a:pathLst>
                <a:path w="1429" h="4834" extrusionOk="0">
                  <a:moveTo>
                    <a:pt x="762" y="0"/>
                  </a:moveTo>
                  <a:lnTo>
                    <a:pt x="1429" y="1048"/>
                  </a:lnTo>
                  <a:lnTo>
                    <a:pt x="762" y="4834"/>
                  </a:lnTo>
                  <a:lnTo>
                    <a:pt x="0" y="24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406" name="Google Shape;1406;p48"/>
            <p:cNvGrpSpPr/>
            <p:nvPr/>
          </p:nvGrpSpPr>
          <p:grpSpPr>
            <a:xfrm>
              <a:off x="4142325" y="68238"/>
              <a:ext cx="1641200" cy="1382375"/>
              <a:chOff x="8012650" y="-2146075"/>
              <a:chExt cx="1641200" cy="1382375"/>
            </a:xfrm>
          </p:grpSpPr>
          <p:sp>
            <p:nvSpPr>
              <p:cNvPr id="1407" name="Google Shape;1407;p48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avLst/>
                <a:gdLst/>
                <a:ahLst/>
                <a:cxnLst/>
                <a:rect l="l" t="t" r="r" b="b"/>
                <a:pathLst>
                  <a:path w="32608" h="31413" extrusionOk="0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48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avLst/>
                <a:gdLst/>
                <a:ahLst/>
                <a:cxnLst/>
                <a:rect l="l" t="t" r="r" b="b"/>
                <a:pathLst>
                  <a:path w="16772" h="21383" extrusionOk="0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48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avLst/>
                <a:gdLst/>
                <a:ahLst/>
                <a:cxnLst/>
                <a:rect l="l" t="t" r="r" b="b"/>
                <a:pathLst>
                  <a:path w="19416" h="22101" extrusionOk="0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48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avLst/>
                <a:gdLst/>
                <a:ahLst/>
                <a:cxnLst/>
                <a:rect l="l" t="t" r="r" b="b"/>
                <a:pathLst>
                  <a:path w="14492" h="18475" extrusionOk="0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1" name="Google Shape;1411;p48"/>
            <p:cNvGrpSpPr/>
            <p:nvPr/>
          </p:nvGrpSpPr>
          <p:grpSpPr>
            <a:xfrm>
              <a:off x="4142325" y="58813"/>
              <a:ext cx="1641200" cy="1382375"/>
              <a:chOff x="8012650" y="-2146075"/>
              <a:chExt cx="1641200" cy="1382375"/>
            </a:xfrm>
          </p:grpSpPr>
          <p:sp>
            <p:nvSpPr>
              <p:cNvPr id="1412" name="Google Shape;1412;p48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avLst/>
                <a:gdLst/>
                <a:ahLst/>
                <a:cxnLst/>
                <a:rect l="l" t="t" r="r" b="b"/>
                <a:pathLst>
                  <a:path w="32608" h="31413" extrusionOk="0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48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avLst/>
                <a:gdLst/>
                <a:ahLst/>
                <a:cxnLst/>
                <a:rect l="l" t="t" r="r" b="b"/>
                <a:pathLst>
                  <a:path w="16772" h="21383" extrusionOk="0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48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avLst/>
                <a:gdLst/>
                <a:ahLst/>
                <a:cxnLst/>
                <a:rect l="l" t="t" r="r" b="b"/>
                <a:pathLst>
                  <a:path w="19416" h="22101" extrusionOk="0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48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avLst/>
                <a:gdLst/>
                <a:ahLst/>
                <a:cxnLst/>
                <a:rect l="l" t="t" r="r" b="b"/>
                <a:pathLst>
                  <a:path w="14492" h="18475" extrusionOk="0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" name="Google Shape;1214;p45">
            <a:extLst>
              <a:ext uri="{FF2B5EF4-FFF2-40B4-BE49-F238E27FC236}">
                <a16:creationId xmlns:a16="http://schemas.microsoft.com/office/drawing/2014/main" id="{7CADD313-3270-1D2A-178F-E15E2CD2B975}"/>
              </a:ext>
            </a:extLst>
          </p:cNvPr>
          <p:cNvSpPr txBox="1">
            <a:spLocks/>
          </p:cNvSpPr>
          <p:nvPr/>
        </p:nvSpPr>
        <p:spPr>
          <a:xfrm>
            <a:off x="623767" y="3172928"/>
            <a:ext cx="6308400" cy="7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667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 kern="0" dirty="0">
                <a:ea typeface="Yuanti SC" panose="02010600040101010101"/>
              </a:rPr>
              <a:t>問題定義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49"/>
          <p:cNvSpPr txBox="1">
            <a:spLocks noGrp="1"/>
          </p:cNvSpPr>
          <p:nvPr>
            <p:ph type="subTitle" idx="1"/>
          </p:nvPr>
        </p:nvSpPr>
        <p:spPr>
          <a:xfrm>
            <a:off x="1341784" y="3309804"/>
            <a:ext cx="4359600" cy="7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CLASSIFIED</a:t>
            </a:r>
            <a:endParaRPr dirty="0"/>
          </a:p>
        </p:txBody>
      </p:sp>
      <p:sp>
        <p:nvSpPr>
          <p:cNvPr id="1421" name="Google Shape;1421;p49"/>
          <p:cNvSpPr txBox="1">
            <a:spLocks noGrp="1"/>
          </p:cNvSpPr>
          <p:nvPr>
            <p:ph type="subTitle" idx="2"/>
          </p:nvPr>
        </p:nvSpPr>
        <p:spPr>
          <a:xfrm>
            <a:off x="1933579" y="3861448"/>
            <a:ext cx="3131715" cy="108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6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分類各物件特徵之間的關聯</a:t>
            </a:r>
            <a:endParaRPr sz="26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23" name="Google Shape;1423;p49"/>
          <p:cNvSpPr txBox="1">
            <a:spLocks noGrp="1"/>
          </p:cNvSpPr>
          <p:nvPr>
            <p:ph type="subTitle" idx="3"/>
          </p:nvPr>
        </p:nvSpPr>
        <p:spPr>
          <a:xfrm>
            <a:off x="6490617" y="3227467"/>
            <a:ext cx="4359600" cy="70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FIND HAZARDOUS</a:t>
            </a:r>
            <a:endParaRPr dirty="0"/>
          </a:p>
        </p:txBody>
      </p:sp>
      <p:sp>
        <p:nvSpPr>
          <p:cNvPr id="1424" name="Google Shape;1424;p49"/>
          <p:cNvSpPr txBox="1">
            <a:spLocks noGrp="1"/>
          </p:cNvSpPr>
          <p:nvPr>
            <p:ph type="subTitle" idx="4"/>
          </p:nvPr>
        </p:nvSpPr>
        <p:spPr>
          <a:xfrm>
            <a:off x="6769911" y="3781881"/>
            <a:ext cx="4004583" cy="108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66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利用機器學習模型實踐對地球危害之小行星辨別</a:t>
            </a:r>
            <a:endParaRPr sz="266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C90BF04-AA24-581A-829F-DF1E95C1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80" y="310896"/>
            <a:ext cx="10280400" cy="763600"/>
          </a:xfrm>
        </p:spPr>
        <p:txBody>
          <a:bodyPr/>
          <a:lstStyle/>
          <a:p>
            <a:r>
              <a:rPr kumimoji="1"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問題定義</a:t>
            </a:r>
          </a:p>
        </p:txBody>
      </p:sp>
      <p:grpSp>
        <p:nvGrpSpPr>
          <p:cNvPr id="5" name="Google Shape;18666;p96">
            <a:extLst>
              <a:ext uri="{FF2B5EF4-FFF2-40B4-BE49-F238E27FC236}">
                <a16:creationId xmlns:a16="http://schemas.microsoft.com/office/drawing/2014/main" id="{1D835D0A-9446-CE7E-4460-EDE115C959B2}"/>
              </a:ext>
            </a:extLst>
          </p:cNvPr>
          <p:cNvGrpSpPr/>
          <p:nvPr/>
        </p:nvGrpSpPr>
        <p:grpSpPr>
          <a:xfrm>
            <a:off x="8179522" y="2484230"/>
            <a:ext cx="890433" cy="701999"/>
            <a:chOff x="7042995" y="2489463"/>
            <a:chExt cx="364441" cy="256225"/>
          </a:xfrm>
        </p:grpSpPr>
        <p:sp>
          <p:nvSpPr>
            <p:cNvPr id="6" name="Google Shape;18667;p96">
              <a:extLst>
                <a:ext uri="{FF2B5EF4-FFF2-40B4-BE49-F238E27FC236}">
                  <a16:creationId xmlns:a16="http://schemas.microsoft.com/office/drawing/2014/main" id="{7B71015C-29C3-BA44-A07F-EB0E54FC0DAA}"/>
                </a:ext>
              </a:extLst>
            </p:cNvPr>
            <p:cNvSpPr/>
            <p:nvPr/>
          </p:nvSpPr>
          <p:spPr>
            <a:xfrm>
              <a:off x="7042995" y="2526164"/>
              <a:ext cx="364441" cy="219524"/>
            </a:xfrm>
            <a:custGeom>
              <a:avLst/>
              <a:gdLst/>
              <a:ahLst/>
              <a:cxnLst/>
              <a:rect l="l" t="t" r="r" b="b"/>
              <a:pathLst>
                <a:path w="13902" h="8374" extrusionOk="0">
                  <a:moveTo>
                    <a:pt x="6944" y="1"/>
                  </a:moveTo>
                  <a:cubicBezTo>
                    <a:pt x="6121" y="1"/>
                    <a:pt x="4880" y="535"/>
                    <a:pt x="3263" y="1574"/>
                  </a:cubicBezTo>
                  <a:cubicBezTo>
                    <a:pt x="2224" y="2267"/>
                    <a:pt x="1213" y="3003"/>
                    <a:pt x="246" y="3797"/>
                  </a:cubicBezTo>
                  <a:cubicBezTo>
                    <a:pt x="0" y="3999"/>
                    <a:pt x="0" y="4375"/>
                    <a:pt x="246" y="4577"/>
                  </a:cubicBezTo>
                  <a:cubicBezTo>
                    <a:pt x="1213" y="5371"/>
                    <a:pt x="2224" y="6107"/>
                    <a:pt x="3263" y="6800"/>
                  </a:cubicBezTo>
                  <a:cubicBezTo>
                    <a:pt x="4880" y="7839"/>
                    <a:pt x="6121" y="8373"/>
                    <a:pt x="6944" y="8373"/>
                  </a:cubicBezTo>
                  <a:cubicBezTo>
                    <a:pt x="7781" y="8373"/>
                    <a:pt x="9023" y="7839"/>
                    <a:pt x="10639" y="6800"/>
                  </a:cubicBezTo>
                  <a:cubicBezTo>
                    <a:pt x="11679" y="6107"/>
                    <a:pt x="12689" y="5371"/>
                    <a:pt x="13656" y="4591"/>
                  </a:cubicBezTo>
                  <a:cubicBezTo>
                    <a:pt x="13902" y="4375"/>
                    <a:pt x="13902" y="3999"/>
                    <a:pt x="13656" y="3797"/>
                  </a:cubicBezTo>
                  <a:cubicBezTo>
                    <a:pt x="12689" y="3003"/>
                    <a:pt x="11679" y="2267"/>
                    <a:pt x="10639" y="1574"/>
                  </a:cubicBezTo>
                  <a:cubicBezTo>
                    <a:pt x="9023" y="535"/>
                    <a:pt x="7781" y="1"/>
                    <a:pt x="6944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8668;p96">
              <a:extLst>
                <a:ext uri="{FF2B5EF4-FFF2-40B4-BE49-F238E27FC236}">
                  <a16:creationId xmlns:a16="http://schemas.microsoft.com/office/drawing/2014/main" id="{3671866B-5A16-70F8-9383-72287F51A4F1}"/>
                </a:ext>
              </a:extLst>
            </p:cNvPr>
            <p:cNvSpPr/>
            <p:nvPr/>
          </p:nvSpPr>
          <p:spPr>
            <a:xfrm>
              <a:off x="7042995" y="2526164"/>
              <a:ext cx="200204" cy="219524"/>
            </a:xfrm>
            <a:custGeom>
              <a:avLst/>
              <a:gdLst/>
              <a:ahLst/>
              <a:cxnLst/>
              <a:rect l="l" t="t" r="r" b="b"/>
              <a:pathLst>
                <a:path w="7637" h="8374" extrusionOk="0">
                  <a:moveTo>
                    <a:pt x="6958" y="1"/>
                  </a:moveTo>
                  <a:cubicBezTo>
                    <a:pt x="6121" y="1"/>
                    <a:pt x="4880" y="535"/>
                    <a:pt x="3263" y="1574"/>
                  </a:cubicBezTo>
                  <a:cubicBezTo>
                    <a:pt x="2224" y="2267"/>
                    <a:pt x="1213" y="3003"/>
                    <a:pt x="246" y="3797"/>
                  </a:cubicBezTo>
                  <a:cubicBezTo>
                    <a:pt x="0" y="3999"/>
                    <a:pt x="0" y="4375"/>
                    <a:pt x="246" y="4591"/>
                  </a:cubicBezTo>
                  <a:cubicBezTo>
                    <a:pt x="1213" y="5371"/>
                    <a:pt x="2224" y="6107"/>
                    <a:pt x="3263" y="6800"/>
                  </a:cubicBezTo>
                  <a:cubicBezTo>
                    <a:pt x="4894" y="7854"/>
                    <a:pt x="6121" y="8373"/>
                    <a:pt x="6944" y="8373"/>
                  </a:cubicBezTo>
                  <a:cubicBezTo>
                    <a:pt x="7189" y="8373"/>
                    <a:pt x="7420" y="8344"/>
                    <a:pt x="7637" y="8272"/>
                  </a:cubicBezTo>
                  <a:cubicBezTo>
                    <a:pt x="6872" y="8085"/>
                    <a:pt x="5861" y="7594"/>
                    <a:pt x="4649" y="6800"/>
                  </a:cubicBezTo>
                  <a:cubicBezTo>
                    <a:pt x="3609" y="6107"/>
                    <a:pt x="2599" y="5371"/>
                    <a:pt x="1632" y="4577"/>
                  </a:cubicBezTo>
                  <a:cubicBezTo>
                    <a:pt x="1386" y="4375"/>
                    <a:pt x="1386" y="3999"/>
                    <a:pt x="1632" y="3797"/>
                  </a:cubicBezTo>
                  <a:cubicBezTo>
                    <a:pt x="2599" y="3003"/>
                    <a:pt x="3609" y="2267"/>
                    <a:pt x="4649" y="1574"/>
                  </a:cubicBezTo>
                  <a:cubicBezTo>
                    <a:pt x="5861" y="795"/>
                    <a:pt x="6872" y="304"/>
                    <a:pt x="7637" y="102"/>
                  </a:cubicBezTo>
                  <a:cubicBezTo>
                    <a:pt x="7420" y="44"/>
                    <a:pt x="7189" y="1"/>
                    <a:pt x="6958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8669;p96">
              <a:extLst>
                <a:ext uri="{FF2B5EF4-FFF2-40B4-BE49-F238E27FC236}">
                  <a16:creationId xmlns:a16="http://schemas.microsoft.com/office/drawing/2014/main" id="{F4CEFFA1-52E1-0617-46E5-1383A6CA0170}"/>
                </a:ext>
              </a:extLst>
            </p:cNvPr>
            <p:cNvSpPr/>
            <p:nvPr/>
          </p:nvSpPr>
          <p:spPr>
            <a:xfrm>
              <a:off x="7120198" y="2557255"/>
              <a:ext cx="183557" cy="157395"/>
            </a:xfrm>
            <a:custGeom>
              <a:avLst/>
              <a:gdLst/>
              <a:ahLst/>
              <a:cxnLst/>
              <a:rect l="l" t="t" r="r" b="b"/>
              <a:pathLst>
                <a:path w="7002" h="6004" extrusionOk="0">
                  <a:moveTo>
                    <a:pt x="3981" y="1"/>
                  </a:moveTo>
                  <a:cubicBezTo>
                    <a:pt x="3246" y="1"/>
                    <a:pt x="2498" y="273"/>
                    <a:pt x="1891" y="879"/>
                  </a:cubicBezTo>
                  <a:cubicBezTo>
                    <a:pt x="0" y="2770"/>
                    <a:pt x="1328" y="6004"/>
                    <a:pt x="3999" y="6004"/>
                  </a:cubicBezTo>
                  <a:cubicBezTo>
                    <a:pt x="5659" y="6004"/>
                    <a:pt x="7002" y="4661"/>
                    <a:pt x="7002" y="3001"/>
                  </a:cubicBezTo>
                  <a:cubicBezTo>
                    <a:pt x="7002" y="1193"/>
                    <a:pt x="5520" y="1"/>
                    <a:pt x="3981" y="1"/>
                  </a:cubicBezTo>
                  <a:close/>
                </a:path>
              </a:pathLst>
            </a:custGeom>
            <a:solidFill>
              <a:srgbClr val="96ABB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8670;p96">
              <a:extLst>
                <a:ext uri="{FF2B5EF4-FFF2-40B4-BE49-F238E27FC236}">
                  <a16:creationId xmlns:a16="http://schemas.microsoft.com/office/drawing/2014/main" id="{05CF8BC9-4DB3-0818-A9A4-7C994C9D78F7}"/>
                </a:ext>
              </a:extLst>
            </p:cNvPr>
            <p:cNvSpPr/>
            <p:nvPr/>
          </p:nvSpPr>
          <p:spPr>
            <a:xfrm>
              <a:off x="7146308" y="2557622"/>
              <a:ext cx="93876" cy="157002"/>
            </a:xfrm>
            <a:custGeom>
              <a:avLst/>
              <a:gdLst/>
              <a:ahLst/>
              <a:cxnLst/>
              <a:rect l="l" t="t" r="r" b="b"/>
              <a:pathLst>
                <a:path w="3581" h="5989" extrusionOk="0">
                  <a:moveTo>
                    <a:pt x="2996" y="0"/>
                  </a:moveTo>
                  <a:cubicBezTo>
                    <a:pt x="1374" y="0"/>
                    <a:pt x="0" y="1309"/>
                    <a:pt x="0" y="2987"/>
                  </a:cubicBezTo>
                  <a:cubicBezTo>
                    <a:pt x="0" y="4678"/>
                    <a:pt x="1374" y="5988"/>
                    <a:pt x="2996" y="5988"/>
                  </a:cubicBezTo>
                  <a:cubicBezTo>
                    <a:pt x="3188" y="5988"/>
                    <a:pt x="3383" y="5970"/>
                    <a:pt x="3580" y="5932"/>
                  </a:cubicBezTo>
                  <a:cubicBezTo>
                    <a:pt x="2166" y="5658"/>
                    <a:pt x="1155" y="4416"/>
                    <a:pt x="1155" y="2987"/>
                  </a:cubicBezTo>
                  <a:cubicBezTo>
                    <a:pt x="1155" y="1558"/>
                    <a:pt x="2166" y="331"/>
                    <a:pt x="3580" y="57"/>
                  </a:cubicBezTo>
                  <a:cubicBezTo>
                    <a:pt x="3383" y="18"/>
                    <a:pt x="3188" y="0"/>
                    <a:pt x="299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8671;p96">
              <a:extLst>
                <a:ext uri="{FF2B5EF4-FFF2-40B4-BE49-F238E27FC236}">
                  <a16:creationId xmlns:a16="http://schemas.microsoft.com/office/drawing/2014/main" id="{F94AEFD6-2767-41AB-51F4-CEA139E4AE97}"/>
                </a:ext>
              </a:extLst>
            </p:cNvPr>
            <p:cNvSpPr/>
            <p:nvPr/>
          </p:nvSpPr>
          <p:spPr>
            <a:xfrm>
              <a:off x="7172025" y="2596236"/>
              <a:ext cx="92749" cy="79431"/>
            </a:xfrm>
            <a:custGeom>
              <a:avLst/>
              <a:gdLst/>
              <a:ahLst/>
              <a:cxnLst/>
              <a:rect l="l" t="t" r="r" b="b"/>
              <a:pathLst>
                <a:path w="3538" h="3030" extrusionOk="0">
                  <a:moveTo>
                    <a:pt x="2011" y="1"/>
                  </a:moveTo>
                  <a:cubicBezTo>
                    <a:pt x="1640" y="1"/>
                    <a:pt x="1261" y="138"/>
                    <a:pt x="954" y="446"/>
                  </a:cubicBezTo>
                  <a:cubicBezTo>
                    <a:pt x="1" y="1398"/>
                    <a:pt x="679" y="3030"/>
                    <a:pt x="2022" y="3030"/>
                  </a:cubicBezTo>
                  <a:cubicBezTo>
                    <a:pt x="2859" y="3030"/>
                    <a:pt x="3538" y="2351"/>
                    <a:pt x="3538" y="1514"/>
                  </a:cubicBezTo>
                  <a:cubicBezTo>
                    <a:pt x="3538" y="605"/>
                    <a:pt x="2790" y="1"/>
                    <a:pt x="2011" y="1"/>
                  </a:cubicBezTo>
                  <a:close/>
                </a:path>
              </a:pathLst>
            </a:custGeom>
            <a:solidFill>
              <a:srgbClr val="5E7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8672;p96">
              <a:extLst>
                <a:ext uri="{FF2B5EF4-FFF2-40B4-BE49-F238E27FC236}">
                  <a16:creationId xmlns:a16="http://schemas.microsoft.com/office/drawing/2014/main" id="{372BF714-EC04-F755-0AC4-21869A900D96}"/>
                </a:ext>
              </a:extLst>
            </p:cNvPr>
            <p:cNvSpPr/>
            <p:nvPr/>
          </p:nvSpPr>
          <p:spPr>
            <a:xfrm>
              <a:off x="7185290" y="2596420"/>
              <a:ext cx="55261" cy="79143"/>
            </a:xfrm>
            <a:custGeom>
              <a:avLst/>
              <a:gdLst/>
              <a:ahLst/>
              <a:cxnLst/>
              <a:rect l="l" t="t" r="r" b="b"/>
              <a:pathLst>
                <a:path w="2108" h="3019" extrusionOk="0">
                  <a:moveTo>
                    <a:pt x="1516" y="1"/>
                  </a:moveTo>
                  <a:cubicBezTo>
                    <a:pt x="717" y="1"/>
                    <a:pt x="0" y="637"/>
                    <a:pt x="0" y="1507"/>
                  </a:cubicBezTo>
                  <a:cubicBezTo>
                    <a:pt x="0" y="2374"/>
                    <a:pt x="713" y="3019"/>
                    <a:pt x="1509" y="3019"/>
                  </a:cubicBezTo>
                  <a:cubicBezTo>
                    <a:pt x="1706" y="3019"/>
                    <a:pt x="1909" y="2979"/>
                    <a:pt x="2108" y="2893"/>
                  </a:cubicBezTo>
                  <a:cubicBezTo>
                    <a:pt x="1545" y="2662"/>
                    <a:pt x="1184" y="2113"/>
                    <a:pt x="1184" y="1507"/>
                  </a:cubicBezTo>
                  <a:cubicBezTo>
                    <a:pt x="1184" y="901"/>
                    <a:pt x="1545" y="352"/>
                    <a:pt x="2108" y="121"/>
                  </a:cubicBezTo>
                  <a:cubicBezTo>
                    <a:pt x="1912" y="39"/>
                    <a:pt x="1711" y="1"/>
                    <a:pt x="15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8673;p96">
              <a:extLst>
                <a:ext uri="{FF2B5EF4-FFF2-40B4-BE49-F238E27FC236}">
                  <a16:creationId xmlns:a16="http://schemas.microsoft.com/office/drawing/2014/main" id="{B06A707E-4751-F551-907C-79FE1E6B1E0B}"/>
                </a:ext>
              </a:extLst>
            </p:cNvPr>
            <p:cNvSpPr/>
            <p:nvPr/>
          </p:nvSpPr>
          <p:spPr>
            <a:xfrm>
              <a:off x="7338360" y="2541159"/>
              <a:ext cx="35574" cy="24747"/>
            </a:xfrm>
            <a:custGeom>
              <a:avLst/>
              <a:gdLst/>
              <a:ahLst/>
              <a:cxnLst/>
              <a:rect l="l" t="t" r="r" b="b"/>
              <a:pathLst>
                <a:path w="1357" h="944" extrusionOk="0">
                  <a:moveTo>
                    <a:pt x="308" y="1"/>
                  </a:moveTo>
                  <a:cubicBezTo>
                    <a:pt x="121" y="1"/>
                    <a:pt x="0" y="266"/>
                    <a:pt x="181" y="410"/>
                  </a:cubicBezTo>
                  <a:lnTo>
                    <a:pt x="181" y="396"/>
                  </a:lnTo>
                  <a:cubicBezTo>
                    <a:pt x="426" y="555"/>
                    <a:pt x="672" y="728"/>
                    <a:pt x="917" y="901"/>
                  </a:cubicBezTo>
                  <a:cubicBezTo>
                    <a:pt x="949" y="931"/>
                    <a:pt x="984" y="944"/>
                    <a:pt x="1020" y="944"/>
                  </a:cubicBezTo>
                  <a:cubicBezTo>
                    <a:pt x="1189" y="944"/>
                    <a:pt x="1356" y="648"/>
                    <a:pt x="1177" y="540"/>
                  </a:cubicBezTo>
                  <a:cubicBezTo>
                    <a:pt x="917" y="367"/>
                    <a:pt x="672" y="179"/>
                    <a:pt x="426" y="35"/>
                  </a:cubicBezTo>
                  <a:cubicBezTo>
                    <a:pt x="386" y="11"/>
                    <a:pt x="346" y="1"/>
                    <a:pt x="308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8674;p96">
              <a:extLst>
                <a:ext uri="{FF2B5EF4-FFF2-40B4-BE49-F238E27FC236}">
                  <a16:creationId xmlns:a16="http://schemas.microsoft.com/office/drawing/2014/main" id="{BB8D5FEE-6B85-887F-F823-81EC540A6E43}"/>
                </a:ext>
              </a:extLst>
            </p:cNvPr>
            <p:cNvSpPr/>
            <p:nvPr/>
          </p:nvSpPr>
          <p:spPr>
            <a:xfrm>
              <a:off x="7106567" y="2489463"/>
              <a:ext cx="221648" cy="56415"/>
            </a:xfrm>
            <a:custGeom>
              <a:avLst/>
              <a:gdLst/>
              <a:ahLst/>
              <a:cxnLst/>
              <a:rect l="l" t="t" r="r" b="b"/>
              <a:pathLst>
                <a:path w="8455" h="2152" extrusionOk="0">
                  <a:moveTo>
                    <a:pt x="4519" y="0"/>
                  </a:moveTo>
                  <a:cubicBezTo>
                    <a:pt x="3436" y="0"/>
                    <a:pt x="2007" y="563"/>
                    <a:pt x="188" y="1733"/>
                  </a:cubicBezTo>
                  <a:cubicBezTo>
                    <a:pt x="1" y="1848"/>
                    <a:pt x="87" y="2137"/>
                    <a:pt x="318" y="2137"/>
                  </a:cubicBezTo>
                  <a:lnTo>
                    <a:pt x="304" y="2151"/>
                  </a:lnTo>
                  <a:cubicBezTo>
                    <a:pt x="347" y="2151"/>
                    <a:pt x="390" y="2137"/>
                    <a:pt x="434" y="2108"/>
                  </a:cubicBezTo>
                  <a:cubicBezTo>
                    <a:pt x="2180" y="997"/>
                    <a:pt x="3523" y="448"/>
                    <a:pt x="4519" y="448"/>
                  </a:cubicBezTo>
                  <a:cubicBezTo>
                    <a:pt x="5414" y="448"/>
                    <a:pt x="6540" y="867"/>
                    <a:pt x="7983" y="1718"/>
                  </a:cubicBezTo>
                  <a:cubicBezTo>
                    <a:pt x="8027" y="1747"/>
                    <a:pt x="8070" y="1760"/>
                    <a:pt x="8111" y="1760"/>
                  </a:cubicBezTo>
                  <a:cubicBezTo>
                    <a:pt x="8315" y="1760"/>
                    <a:pt x="8455" y="1449"/>
                    <a:pt x="8214" y="1329"/>
                  </a:cubicBezTo>
                  <a:cubicBezTo>
                    <a:pt x="6699" y="434"/>
                    <a:pt x="5486" y="0"/>
                    <a:pt x="4519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8675;p96">
              <a:extLst>
                <a:ext uri="{FF2B5EF4-FFF2-40B4-BE49-F238E27FC236}">
                  <a16:creationId xmlns:a16="http://schemas.microsoft.com/office/drawing/2014/main" id="{341D0327-3649-936B-B585-9FC22F3A48BB}"/>
                </a:ext>
              </a:extLst>
            </p:cNvPr>
            <p:cNvSpPr/>
            <p:nvPr/>
          </p:nvSpPr>
          <p:spPr>
            <a:xfrm>
              <a:off x="7234863" y="2598884"/>
              <a:ext cx="32192" cy="27211"/>
            </a:xfrm>
            <a:custGeom>
              <a:avLst/>
              <a:gdLst/>
              <a:ahLst/>
              <a:cxnLst/>
              <a:rect l="l" t="t" r="r" b="b"/>
              <a:pathLst>
                <a:path w="1228" h="1038" extrusionOk="0">
                  <a:moveTo>
                    <a:pt x="524" y="0"/>
                  </a:moveTo>
                  <a:cubicBezTo>
                    <a:pt x="256" y="0"/>
                    <a:pt x="0" y="207"/>
                    <a:pt x="0" y="518"/>
                  </a:cubicBezTo>
                  <a:cubicBezTo>
                    <a:pt x="0" y="807"/>
                    <a:pt x="231" y="1038"/>
                    <a:pt x="520" y="1038"/>
                  </a:cubicBezTo>
                  <a:cubicBezTo>
                    <a:pt x="996" y="1038"/>
                    <a:pt x="1227" y="475"/>
                    <a:pt x="895" y="157"/>
                  </a:cubicBezTo>
                  <a:cubicBezTo>
                    <a:pt x="787" y="49"/>
                    <a:pt x="654" y="0"/>
                    <a:pt x="524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6362;p94">
            <a:extLst>
              <a:ext uri="{FF2B5EF4-FFF2-40B4-BE49-F238E27FC236}">
                <a16:creationId xmlns:a16="http://schemas.microsoft.com/office/drawing/2014/main" id="{9FBEF045-BC08-547E-D587-2FE2965049F1}"/>
              </a:ext>
            </a:extLst>
          </p:cNvPr>
          <p:cNvGrpSpPr/>
          <p:nvPr/>
        </p:nvGrpSpPr>
        <p:grpSpPr>
          <a:xfrm>
            <a:off x="2926707" y="2295448"/>
            <a:ext cx="1191599" cy="1091640"/>
            <a:chOff x="2908757" y="4289824"/>
            <a:chExt cx="367162" cy="336116"/>
          </a:xfrm>
        </p:grpSpPr>
        <p:sp>
          <p:nvSpPr>
            <p:cNvPr id="16" name="Google Shape;16363;p94">
              <a:extLst>
                <a:ext uri="{FF2B5EF4-FFF2-40B4-BE49-F238E27FC236}">
                  <a16:creationId xmlns:a16="http://schemas.microsoft.com/office/drawing/2014/main" id="{BDAAEAA2-8C18-CCD1-7997-8CD10E5AC6B6}"/>
                </a:ext>
              </a:extLst>
            </p:cNvPr>
            <p:cNvSpPr/>
            <p:nvPr/>
          </p:nvSpPr>
          <p:spPr>
            <a:xfrm>
              <a:off x="2908757" y="4289824"/>
              <a:ext cx="337501" cy="276926"/>
            </a:xfrm>
            <a:custGeom>
              <a:avLst/>
              <a:gdLst/>
              <a:ahLst/>
              <a:cxnLst/>
              <a:rect l="l" t="t" r="r" b="b"/>
              <a:pathLst>
                <a:path w="12915" h="10597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lnTo>
                    <a:pt x="0" y="10308"/>
                  </a:lnTo>
                  <a:cubicBezTo>
                    <a:pt x="0" y="10462"/>
                    <a:pt x="126" y="10587"/>
                    <a:pt x="279" y="10597"/>
                  </a:cubicBezTo>
                  <a:lnTo>
                    <a:pt x="12636" y="10597"/>
                  </a:lnTo>
                  <a:cubicBezTo>
                    <a:pt x="12790" y="10597"/>
                    <a:pt x="12915" y="10462"/>
                    <a:pt x="12915" y="10308"/>
                  </a:cubicBezTo>
                  <a:lnTo>
                    <a:pt x="12915" y="577"/>
                  </a:lnTo>
                  <a:cubicBezTo>
                    <a:pt x="12915" y="260"/>
                    <a:pt x="12655" y="0"/>
                    <a:pt x="12338" y="0"/>
                  </a:cubicBezTo>
                  <a:close/>
                </a:path>
              </a:pathLst>
            </a:custGeom>
            <a:solidFill>
              <a:srgbClr val="F5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6364;p94">
              <a:extLst>
                <a:ext uri="{FF2B5EF4-FFF2-40B4-BE49-F238E27FC236}">
                  <a16:creationId xmlns:a16="http://schemas.microsoft.com/office/drawing/2014/main" id="{FBF5E319-23B2-D8E0-0A69-0B88F8395CEA}"/>
                </a:ext>
              </a:extLst>
            </p:cNvPr>
            <p:cNvSpPr/>
            <p:nvPr/>
          </p:nvSpPr>
          <p:spPr>
            <a:xfrm>
              <a:off x="2941423" y="4303413"/>
              <a:ext cx="304836" cy="263337"/>
            </a:xfrm>
            <a:custGeom>
              <a:avLst/>
              <a:gdLst/>
              <a:ahLst/>
              <a:cxnLst/>
              <a:rect l="l" t="t" r="r" b="b"/>
              <a:pathLst>
                <a:path w="11665" h="10077" extrusionOk="0">
                  <a:moveTo>
                    <a:pt x="4776" y="1"/>
                  </a:moveTo>
                  <a:cubicBezTo>
                    <a:pt x="3660" y="1"/>
                    <a:pt x="2548" y="429"/>
                    <a:pt x="1703" y="1269"/>
                  </a:cubicBezTo>
                  <a:cubicBezTo>
                    <a:pt x="126" y="2855"/>
                    <a:pt x="1" y="5384"/>
                    <a:pt x="1433" y="7106"/>
                  </a:cubicBezTo>
                  <a:cubicBezTo>
                    <a:pt x="2284" y="8134"/>
                    <a:pt x="3522" y="8675"/>
                    <a:pt x="4775" y="8675"/>
                  </a:cubicBezTo>
                  <a:cubicBezTo>
                    <a:pt x="5619" y="8675"/>
                    <a:pt x="6470" y="8430"/>
                    <a:pt x="7213" y="7923"/>
                  </a:cubicBezTo>
                  <a:lnTo>
                    <a:pt x="7992" y="8692"/>
                  </a:lnTo>
                  <a:cubicBezTo>
                    <a:pt x="7857" y="8923"/>
                    <a:pt x="7895" y="9221"/>
                    <a:pt x="8088" y="9413"/>
                  </a:cubicBezTo>
                  <a:lnTo>
                    <a:pt x="8751" y="10077"/>
                  </a:lnTo>
                  <a:lnTo>
                    <a:pt x="11386" y="10077"/>
                  </a:lnTo>
                  <a:cubicBezTo>
                    <a:pt x="11540" y="10077"/>
                    <a:pt x="11665" y="9952"/>
                    <a:pt x="11665" y="9798"/>
                  </a:cubicBezTo>
                  <a:lnTo>
                    <a:pt x="11665" y="9462"/>
                  </a:lnTo>
                  <a:lnTo>
                    <a:pt x="9847" y="7654"/>
                  </a:lnTo>
                  <a:cubicBezTo>
                    <a:pt x="9732" y="7538"/>
                    <a:pt x="9577" y="7478"/>
                    <a:pt x="9423" y="7478"/>
                  </a:cubicBezTo>
                  <a:cubicBezTo>
                    <a:pt x="9320" y="7478"/>
                    <a:pt x="9218" y="7504"/>
                    <a:pt x="9126" y="7558"/>
                  </a:cubicBezTo>
                  <a:lnTo>
                    <a:pt x="8357" y="6788"/>
                  </a:lnTo>
                  <a:cubicBezTo>
                    <a:pt x="9617" y="4932"/>
                    <a:pt x="9261" y="2432"/>
                    <a:pt x="7540" y="999"/>
                  </a:cubicBezTo>
                  <a:cubicBezTo>
                    <a:pt x="6735" y="330"/>
                    <a:pt x="5755" y="1"/>
                    <a:pt x="477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6365;p94">
              <a:extLst>
                <a:ext uri="{FF2B5EF4-FFF2-40B4-BE49-F238E27FC236}">
                  <a16:creationId xmlns:a16="http://schemas.microsoft.com/office/drawing/2014/main" id="{37851935-71E9-6431-AEB7-18A57E3C5CCE}"/>
                </a:ext>
              </a:extLst>
            </p:cNvPr>
            <p:cNvSpPr/>
            <p:nvPr/>
          </p:nvSpPr>
          <p:spPr>
            <a:xfrm>
              <a:off x="3215082" y="4289824"/>
              <a:ext cx="31176" cy="276926"/>
            </a:xfrm>
            <a:custGeom>
              <a:avLst/>
              <a:gdLst/>
              <a:ahLst/>
              <a:cxnLst/>
              <a:rect l="l" t="t" r="r" b="b"/>
              <a:pathLst>
                <a:path w="1193" h="10597" extrusionOk="0">
                  <a:moveTo>
                    <a:pt x="0" y="0"/>
                  </a:moveTo>
                  <a:cubicBezTo>
                    <a:pt x="318" y="0"/>
                    <a:pt x="577" y="260"/>
                    <a:pt x="577" y="577"/>
                  </a:cubicBezTo>
                  <a:lnTo>
                    <a:pt x="577" y="10308"/>
                  </a:lnTo>
                  <a:cubicBezTo>
                    <a:pt x="577" y="10462"/>
                    <a:pt x="443" y="10597"/>
                    <a:pt x="289" y="10597"/>
                  </a:cubicBezTo>
                  <a:lnTo>
                    <a:pt x="914" y="10597"/>
                  </a:lnTo>
                  <a:cubicBezTo>
                    <a:pt x="1068" y="10597"/>
                    <a:pt x="1193" y="10462"/>
                    <a:pt x="1193" y="10308"/>
                  </a:cubicBezTo>
                  <a:lnTo>
                    <a:pt x="1193" y="577"/>
                  </a:lnTo>
                  <a:cubicBezTo>
                    <a:pt x="1193" y="260"/>
                    <a:pt x="933" y="0"/>
                    <a:pt x="616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6366;p94">
              <a:extLst>
                <a:ext uri="{FF2B5EF4-FFF2-40B4-BE49-F238E27FC236}">
                  <a16:creationId xmlns:a16="http://schemas.microsoft.com/office/drawing/2014/main" id="{324576E5-CBA1-0FD4-AADA-76F1E9EF74EA}"/>
                </a:ext>
              </a:extLst>
            </p:cNvPr>
            <p:cNvSpPr/>
            <p:nvPr/>
          </p:nvSpPr>
          <p:spPr>
            <a:xfrm>
              <a:off x="2908757" y="4289824"/>
              <a:ext cx="337501" cy="40714"/>
            </a:xfrm>
            <a:custGeom>
              <a:avLst/>
              <a:gdLst/>
              <a:ahLst/>
              <a:cxnLst/>
              <a:rect l="l" t="t" r="r" b="b"/>
              <a:pathLst>
                <a:path w="12915" h="1558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lnTo>
                    <a:pt x="0" y="1558"/>
                  </a:lnTo>
                  <a:lnTo>
                    <a:pt x="12915" y="1558"/>
                  </a:lnTo>
                  <a:lnTo>
                    <a:pt x="12915" y="577"/>
                  </a:lnTo>
                  <a:cubicBezTo>
                    <a:pt x="12915" y="260"/>
                    <a:pt x="12655" y="0"/>
                    <a:pt x="12338" y="0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6367;p94">
              <a:extLst>
                <a:ext uri="{FF2B5EF4-FFF2-40B4-BE49-F238E27FC236}">
                  <a16:creationId xmlns:a16="http://schemas.microsoft.com/office/drawing/2014/main" id="{13FC18A8-E47D-A8CA-E147-4C1B5C93E687}"/>
                </a:ext>
              </a:extLst>
            </p:cNvPr>
            <p:cNvSpPr/>
            <p:nvPr/>
          </p:nvSpPr>
          <p:spPr>
            <a:xfrm>
              <a:off x="2992198" y="4303204"/>
              <a:ext cx="147779" cy="27335"/>
            </a:xfrm>
            <a:custGeom>
              <a:avLst/>
              <a:gdLst/>
              <a:ahLst/>
              <a:cxnLst/>
              <a:rect l="l" t="t" r="r" b="b"/>
              <a:pathLst>
                <a:path w="5655" h="1046" extrusionOk="0">
                  <a:moveTo>
                    <a:pt x="2827" y="0"/>
                  </a:moveTo>
                  <a:cubicBezTo>
                    <a:pt x="1820" y="0"/>
                    <a:pt x="813" y="349"/>
                    <a:pt x="0" y="1046"/>
                  </a:cubicBezTo>
                  <a:lnTo>
                    <a:pt x="5654" y="1046"/>
                  </a:lnTo>
                  <a:cubicBezTo>
                    <a:pt x="4842" y="349"/>
                    <a:pt x="3834" y="0"/>
                    <a:pt x="2827" y="0"/>
                  </a:cubicBezTo>
                  <a:close/>
                </a:path>
              </a:pathLst>
            </a:custGeom>
            <a:solidFill>
              <a:srgbClr val="7087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6368;p94">
              <a:extLst>
                <a:ext uri="{FF2B5EF4-FFF2-40B4-BE49-F238E27FC236}">
                  <a16:creationId xmlns:a16="http://schemas.microsoft.com/office/drawing/2014/main" id="{A2CC9221-3D0A-F055-8B02-17C560BAB8D4}"/>
                </a:ext>
              </a:extLst>
            </p:cNvPr>
            <p:cNvSpPr/>
            <p:nvPr/>
          </p:nvSpPr>
          <p:spPr>
            <a:xfrm>
              <a:off x="3215082" y="4289824"/>
              <a:ext cx="31176" cy="40714"/>
            </a:xfrm>
            <a:custGeom>
              <a:avLst/>
              <a:gdLst/>
              <a:ahLst/>
              <a:cxnLst/>
              <a:rect l="l" t="t" r="r" b="b"/>
              <a:pathLst>
                <a:path w="1193" h="1558" extrusionOk="0">
                  <a:moveTo>
                    <a:pt x="0" y="0"/>
                  </a:moveTo>
                  <a:cubicBezTo>
                    <a:pt x="318" y="0"/>
                    <a:pt x="577" y="260"/>
                    <a:pt x="577" y="577"/>
                  </a:cubicBezTo>
                  <a:lnTo>
                    <a:pt x="577" y="1558"/>
                  </a:lnTo>
                  <a:lnTo>
                    <a:pt x="1193" y="1558"/>
                  </a:lnTo>
                  <a:lnTo>
                    <a:pt x="1193" y="577"/>
                  </a:lnTo>
                  <a:cubicBezTo>
                    <a:pt x="1193" y="260"/>
                    <a:pt x="933" y="0"/>
                    <a:pt x="616" y="0"/>
                  </a:cubicBezTo>
                  <a:close/>
                </a:path>
              </a:pathLst>
            </a:custGeom>
            <a:solidFill>
              <a:srgbClr val="7087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6369;p94">
              <a:extLst>
                <a:ext uri="{FF2B5EF4-FFF2-40B4-BE49-F238E27FC236}">
                  <a16:creationId xmlns:a16="http://schemas.microsoft.com/office/drawing/2014/main" id="{C9F601E6-66FE-797F-BBC3-4E7BEF24D1CB}"/>
                </a:ext>
              </a:extLst>
            </p:cNvPr>
            <p:cNvSpPr/>
            <p:nvPr/>
          </p:nvSpPr>
          <p:spPr>
            <a:xfrm>
              <a:off x="3123854" y="4474502"/>
              <a:ext cx="64626" cy="64364"/>
            </a:xfrm>
            <a:custGeom>
              <a:avLst/>
              <a:gdLst/>
              <a:ahLst/>
              <a:cxnLst/>
              <a:rect l="l" t="t" r="r" b="b"/>
              <a:pathLst>
                <a:path w="2473" h="2463" extrusionOk="0">
                  <a:moveTo>
                    <a:pt x="664" y="1"/>
                  </a:moveTo>
                  <a:lnTo>
                    <a:pt x="1" y="655"/>
                  </a:lnTo>
                  <a:lnTo>
                    <a:pt x="1818" y="2463"/>
                  </a:lnTo>
                  <a:lnTo>
                    <a:pt x="2472" y="1809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6370;p94">
              <a:extLst>
                <a:ext uri="{FF2B5EF4-FFF2-40B4-BE49-F238E27FC236}">
                  <a16:creationId xmlns:a16="http://schemas.microsoft.com/office/drawing/2014/main" id="{2A90D9BC-EF63-7A23-023C-10DCB97A2FED}"/>
                </a:ext>
              </a:extLst>
            </p:cNvPr>
            <p:cNvSpPr/>
            <p:nvPr/>
          </p:nvSpPr>
          <p:spPr>
            <a:xfrm>
              <a:off x="2953235" y="4312167"/>
              <a:ext cx="217396" cy="209008"/>
            </a:xfrm>
            <a:custGeom>
              <a:avLst/>
              <a:gdLst/>
              <a:ahLst/>
              <a:cxnLst/>
              <a:rect l="l" t="t" r="r" b="b"/>
              <a:pathLst>
                <a:path w="8319" h="7998" extrusionOk="0">
                  <a:moveTo>
                    <a:pt x="4318" y="1"/>
                  </a:moveTo>
                  <a:cubicBezTo>
                    <a:pt x="2703" y="1"/>
                    <a:pt x="1241" y="972"/>
                    <a:pt x="626" y="2463"/>
                  </a:cubicBezTo>
                  <a:cubicBezTo>
                    <a:pt x="1" y="3963"/>
                    <a:pt x="347" y="5684"/>
                    <a:pt x="1491" y="6828"/>
                  </a:cubicBezTo>
                  <a:cubicBezTo>
                    <a:pt x="2256" y="7593"/>
                    <a:pt x="3279" y="7997"/>
                    <a:pt x="4318" y="7997"/>
                  </a:cubicBezTo>
                  <a:cubicBezTo>
                    <a:pt x="4833" y="7997"/>
                    <a:pt x="5353" y="7898"/>
                    <a:pt x="5847" y="7694"/>
                  </a:cubicBezTo>
                  <a:cubicBezTo>
                    <a:pt x="7347" y="7078"/>
                    <a:pt x="8318" y="5617"/>
                    <a:pt x="8318" y="4001"/>
                  </a:cubicBezTo>
                  <a:cubicBezTo>
                    <a:pt x="8318" y="1790"/>
                    <a:pt x="6530" y="1"/>
                    <a:pt x="4318" y="1"/>
                  </a:cubicBez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6371;p94">
              <a:extLst>
                <a:ext uri="{FF2B5EF4-FFF2-40B4-BE49-F238E27FC236}">
                  <a16:creationId xmlns:a16="http://schemas.microsoft.com/office/drawing/2014/main" id="{F52EF634-26AE-0414-AE3B-CA23E1433F09}"/>
                </a:ext>
              </a:extLst>
            </p:cNvPr>
            <p:cNvSpPr/>
            <p:nvPr/>
          </p:nvSpPr>
          <p:spPr>
            <a:xfrm>
              <a:off x="2951484" y="4331035"/>
              <a:ext cx="200306" cy="171194"/>
            </a:xfrm>
            <a:custGeom>
              <a:avLst/>
              <a:gdLst/>
              <a:ahLst/>
              <a:cxnLst/>
              <a:rect l="l" t="t" r="r" b="b"/>
              <a:pathLst>
                <a:path w="7665" h="6551" extrusionOk="0">
                  <a:moveTo>
                    <a:pt x="4385" y="0"/>
                  </a:moveTo>
                  <a:cubicBezTo>
                    <a:pt x="1462" y="0"/>
                    <a:pt x="0" y="3529"/>
                    <a:pt x="2068" y="5597"/>
                  </a:cubicBezTo>
                  <a:cubicBezTo>
                    <a:pt x="2690" y="6219"/>
                    <a:pt x="3527" y="6550"/>
                    <a:pt x="4378" y="6550"/>
                  </a:cubicBezTo>
                  <a:cubicBezTo>
                    <a:pt x="4802" y="6550"/>
                    <a:pt x="5229" y="6468"/>
                    <a:pt x="5635" y="6299"/>
                  </a:cubicBezTo>
                  <a:cubicBezTo>
                    <a:pt x="6866" y="5799"/>
                    <a:pt x="7664" y="4597"/>
                    <a:pt x="7664" y="3279"/>
                  </a:cubicBezTo>
                  <a:cubicBezTo>
                    <a:pt x="7664" y="1462"/>
                    <a:pt x="6193" y="0"/>
                    <a:pt x="4385" y="0"/>
                  </a:cubicBezTo>
                  <a:close/>
                </a:path>
              </a:pathLst>
            </a:custGeom>
            <a:solidFill>
              <a:srgbClr val="AAB6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6372;p94">
              <a:extLst>
                <a:ext uri="{FF2B5EF4-FFF2-40B4-BE49-F238E27FC236}">
                  <a16:creationId xmlns:a16="http://schemas.microsoft.com/office/drawing/2014/main" id="{2FEB2B57-B236-20E2-76B0-6AB58A769596}"/>
                </a:ext>
              </a:extLst>
            </p:cNvPr>
            <p:cNvSpPr/>
            <p:nvPr/>
          </p:nvSpPr>
          <p:spPr>
            <a:xfrm>
              <a:off x="3156284" y="4507560"/>
              <a:ext cx="119635" cy="118380"/>
            </a:xfrm>
            <a:custGeom>
              <a:avLst/>
              <a:gdLst/>
              <a:ahLst/>
              <a:cxnLst/>
              <a:rect l="l" t="t" r="r" b="b"/>
              <a:pathLst>
                <a:path w="4578" h="4530" extrusionOk="0">
                  <a:moveTo>
                    <a:pt x="1202" y="0"/>
                  </a:moveTo>
                  <a:cubicBezTo>
                    <a:pt x="1135" y="0"/>
                    <a:pt x="1068" y="24"/>
                    <a:pt x="1020" y="73"/>
                  </a:cubicBezTo>
                  <a:lnTo>
                    <a:pt x="106" y="996"/>
                  </a:lnTo>
                  <a:cubicBezTo>
                    <a:pt x="0" y="1092"/>
                    <a:pt x="0" y="1255"/>
                    <a:pt x="106" y="1361"/>
                  </a:cubicBezTo>
                  <a:lnTo>
                    <a:pt x="3193" y="4457"/>
                  </a:lnTo>
                  <a:cubicBezTo>
                    <a:pt x="3246" y="4505"/>
                    <a:pt x="3313" y="4530"/>
                    <a:pt x="3379" y="4530"/>
                  </a:cubicBezTo>
                  <a:cubicBezTo>
                    <a:pt x="3445" y="4530"/>
                    <a:pt x="3510" y="4505"/>
                    <a:pt x="3558" y="4457"/>
                  </a:cubicBezTo>
                  <a:lnTo>
                    <a:pt x="4481" y="3534"/>
                  </a:lnTo>
                  <a:cubicBezTo>
                    <a:pt x="4578" y="3438"/>
                    <a:pt x="4578" y="3265"/>
                    <a:pt x="4481" y="3169"/>
                  </a:cubicBezTo>
                  <a:lnTo>
                    <a:pt x="1385" y="73"/>
                  </a:lnTo>
                  <a:cubicBezTo>
                    <a:pt x="1337" y="24"/>
                    <a:pt x="1270" y="0"/>
                    <a:pt x="1202" y="0"/>
                  </a:cubicBez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6373;p94">
              <a:extLst>
                <a:ext uri="{FF2B5EF4-FFF2-40B4-BE49-F238E27FC236}">
                  <a16:creationId xmlns:a16="http://schemas.microsoft.com/office/drawing/2014/main" id="{34B9F385-30B3-FE73-5E2F-07711C6E8290}"/>
                </a:ext>
              </a:extLst>
            </p:cNvPr>
            <p:cNvSpPr/>
            <p:nvPr/>
          </p:nvSpPr>
          <p:spPr>
            <a:xfrm>
              <a:off x="3173375" y="4507560"/>
              <a:ext cx="102544" cy="101917"/>
            </a:xfrm>
            <a:custGeom>
              <a:avLst/>
              <a:gdLst/>
              <a:ahLst/>
              <a:cxnLst/>
              <a:rect l="l" t="t" r="r" b="b"/>
              <a:pathLst>
                <a:path w="3924" h="3900" extrusionOk="0">
                  <a:moveTo>
                    <a:pt x="548" y="0"/>
                  </a:moveTo>
                  <a:cubicBezTo>
                    <a:pt x="481" y="0"/>
                    <a:pt x="414" y="24"/>
                    <a:pt x="366" y="73"/>
                  </a:cubicBezTo>
                  <a:lnTo>
                    <a:pt x="0" y="438"/>
                  </a:lnTo>
                  <a:cubicBezTo>
                    <a:pt x="53" y="385"/>
                    <a:pt x="120" y="359"/>
                    <a:pt x="188" y="359"/>
                  </a:cubicBezTo>
                  <a:cubicBezTo>
                    <a:pt x="255" y="359"/>
                    <a:pt x="322" y="385"/>
                    <a:pt x="375" y="438"/>
                  </a:cubicBezTo>
                  <a:lnTo>
                    <a:pt x="3462" y="3525"/>
                  </a:lnTo>
                  <a:cubicBezTo>
                    <a:pt x="3568" y="3630"/>
                    <a:pt x="3568" y="3794"/>
                    <a:pt x="3462" y="3900"/>
                  </a:cubicBezTo>
                  <a:lnTo>
                    <a:pt x="3827" y="3534"/>
                  </a:lnTo>
                  <a:cubicBezTo>
                    <a:pt x="3924" y="3438"/>
                    <a:pt x="3924" y="3265"/>
                    <a:pt x="3827" y="3169"/>
                  </a:cubicBezTo>
                  <a:lnTo>
                    <a:pt x="731" y="73"/>
                  </a:lnTo>
                  <a:cubicBezTo>
                    <a:pt x="683" y="24"/>
                    <a:pt x="616" y="0"/>
                    <a:pt x="548" y="0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6374;p94">
              <a:extLst>
                <a:ext uri="{FF2B5EF4-FFF2-40B4-BE49-F238E27FC236}">
                  <a16:creationId xmlns:a16="http://schemas.microsoft.com/office/drawing/2014/main" id="{F9528324-FA84-C087-1A08-C4BC063EC05C}"/>
                </a:ext>
              </a:extLst>
            </p:cNvPr>
            <p:cNvSpPr/>
            <p:nvPr/>
          </p:nvSpPr>
          <p:spPr>
            <a:xfrm>
              <a:off x="3226136" y="4579189"/>
              <a:ext cx="45366" cy="41342"/>
            </a:xfrm>
            <a:custGeom>
              <a:avLst/>
              <a:gdLst/>
              <a:ahLst/>
              <a:cxnLst/>
              <a:rect l="l" t="t" r="r" b="b"/>
              <a:pathLst>
                <a:path w="1736" h="1582" extrusionOk="0">
                  <a:moveTo>
                    <a:pt x="1425" y="0"/>
                  </a:moveTo>
                  <a:cubicBezTo>
                    <a:pt x="1376" y="0"/>
                    <a:pt x="1325" y="19"/>
                    <a:pt x="1279" y="62"/>
                  </a:cubicBezTo>
                  <a:lnTo>
                    <a:pt x="135" y="1216"/>
                  </a:lnTo>
                  <a:cubicBezTo>
                    <a:pt x="1" y="1351"/>
                    <a:pt x="97" y="1582"/>
                    <a:pt x="279" y="1582"/>
                  </a:cubicBezTo>
                  <a:cubicBezTo>
                    <a:pt x="337" y="1582"/>
                    <a:pt x="395" y="1563"/>
                    <a:pt x="433" y="1524"/>
                  </a:cubicBezTo>
                  <a:lnTo>
                    <a:pt x="1587" y="370"/>
                  </a:lnTo>
                  <a:cubicBezTo>
                    <a:pt x="1736" y="214"/>
                    <a:pt x="1591" y="0"/>
                    <a:pt x="1425" y="0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6375;p94">
              <a:extLst>
                <a:ext uri="{FF2B5EF4-FFF2-40B4-BE49-F238E27FC236}">
                  <a16:creationId xmlns:a16="http://schemas.microsoft.com/office/drawing/2014/main" id="{AAF77333-6C0B-9797-EFE4-987C346F93F5}"/>
                </a:ext>
              </a:extLst>
            </p:cNvPr>
            <p:cNvSpPr/>
            <p:nvPr/>
          </p:nvSpPr>
          <p:spPr>
            <a:xfrm>
              <a:off x="2936144" y="4305137"/>
              <a:ext cx="12335" cy="11080"/>
            </a:xfrm>
            <a:custGeom>
              <a:avLst/>
              <a:gdLst/>
              <a:ahLst/>
              <a:cxnLst/>
              <a:rect l="l" t="t" r="r" b="b"/>
              <a:pathLst>
                <a:path w="472" h="424" extrusionOk="0">
                  <a:moveTo>
                    <a:pt x="260" y="1"/>
                  </a:moveTo>
                  <a:cubicBezTo>
                    <a:pt x="1" y="20"/>
                    <a:pt x="1" y="405"/>
                    <a:pt x="260" y="424"/>
                  </a:cubicBezTo>
                  <a:cubicBezTo>
                    <a:pt x="385" y="424"/>
                    <a:pt x="472" y="328"/>
                    <a:pt x="472" y="212"/>
                  </a:cubicBezTo>
                  <a:cubicBezTo>
                    <a:pt x="472" y="87"/>
                    <a:pt x="376" y="1"/>
                    <a:pt x="260" y="1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6376;p94">
              <a:extLst>
                <a:ext uri="{FF2B5EF4-FFF2-40B4-BE49-F238E27FC236}">
                  <a16:creationId xmlns:a16="http://schemas.microsoft.com/office/drawing/2014/main" id="{6C2E7BF6-61C8-B3B9-2F3F-479E778038BA}"/>
                </a:ext>
              </a:extLst>
            </p:cNvPr>
            <p:cNvSpPr/>
            <p:nvPr/>
          </p:nvSpPr>
          <p:spPr>
            <a:xfrm>
              <a:off x="2950465" y="4305137"/>
              <a:ext cx="12596" cy="11080"/>
            </a:xfrm>
            <a:custGeom>
              <a:avLst/>
              <a:gdLst/>
              <a:ahLst/>
              <a:cxnLst/>
              <a:rect l="l" t="t" r="r" b="b"/>
              <a:pathLst>
                <a:path w="482" h="424" extrusionOk="0">
                  <a:moveTo>
                    <a:pt x="270" y="1"/>
                  </a:moveTo>
                  <a:cubicBezTo>
                    <a:pt x="1" y="20"/>
                    <a:pt x="1" y="405"/>
                    <a:pt x="270" y="424"/>
                  </a:cubicBezTo>
                  <a:cubicBezTo>
                    <a:pt x="385" y="424"/>
                    <a:pt x="482" y="328"/>
                    <a:pt x="482" y="212"/>
                  </a:cubicBezTo>
                  <a:cubicBezTo>
                    <a:pt x="472" y="87"/>
                    <a:pt x="385" y="1"/>
                    <a:pt x="270" y="1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6377;p94">
              <a:extLst>
                <a:ext uri="{FF2B5EF4-FFF2-40B4-BE49-F238E27FC236}">
                  <a16:creationId xmlns:a16="http://schemas.microsoft.com/office/drawing/2014/main" id="{0B3B8F01-1CCA-1B09-8CA2-C8F3F8F3DC55}"/>
                </a:ext>
              </a:extLst>
            </p:cNvPr>
            <p:cNvSpPr/>
            <p:nvPr/>
          </p:nvSpPr>
          <p:spPr>
            <a:xfrm>
              <a:off x="2964785" y="4305137"/>
              <a:ext cx="12596" cy="11080"/>
            </a:xfrm>
            <a:custGeom>
              <a:avLst/>
              <a:gdLst/>
              <a:ahLst/>
              <a:cxnLst/>
              <a:rect l="l" t="t" r="r" b="b"/>
              <a:pathLst>
                <a:path w="482" h="424" extrusionOk="0">
                  <a:moveTo>
                    <a:pt x="270" y="1"/>
                  </a:moveTo>
                  <a:cubicBezTo>
                    <a:pt x="1" y="20"/>
                    <a:pt x="1" y="405"/>
                    <a:pt x="270" y="424"/>
                  </a:cubicBezTo>
                  <a:cubicBezTo>
                    <a:pt x="386" y="424"/>
                    <a:pt x="482" y="328"/>
                    <a:pt x="482" y="212"/>
                  </a:cubicBezTo>
                  <a:cubicBezTo>
                    <a:pt x="482" y="87"/>
                    <a:pt x="386" y="1"/>
                    <a:pt x="270" y="1"/>
                  </a:cubicBezTo>
                  <a:close/>
                </a:path>
              </a:pathLst>
            </a:custGeom>
            <a:solidFill>
              <a:srgbClr val="CED5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6378;p94">
              <a:extLst>
                <a:ext uri="{FF2B5EF4-FFF2-40B4-BE49-F238E27FC236}">
                  <a16:creationId xmlns:a16="http://schemas.microsoft.com/office/drawing/2014/main" id="{F327BB5B-E76A-1CE1-4CD3-BB17E37F22FB}"/>
                </a:ext>
              </a:extLst>
            </p:cNvPr>
            <p:cNvSpPr/>
            <p:nvPr/>
          </p:nvSpPr>
          <p:spPr>
            <a:xfrm>
              <a:off x="3013549" y="4428143"/>
              <a:ext cx="13092" cy="11211"/>
            </a:xfrm>
            <a:custGeom>
              <a:avLst/>
              <a:gdLst/>
              <a:ahLst/>
              <a:cxnLst/>
              <a:rect l="l" t="t" r="r" b="b"/>
              <a:pathLst>
                <a:path w="501" h="429" extrusionOk="0">
                  <a:moveTo>
                    <a:pt x="279" y="0"/>
                  </a:moveTo>
                  <a:cubicBezTo>
                    <a:pt x="227" y="0"/>
                    <a:pt x="176" y="20"/>
                    <a:pt x="135" y="63"/>
                  </a:cubicBezTo>
                  <a:cubicBezTo>
                    <a:pt x="0" y="198"/>
                    <a:pt x="97" y="429"/>
                    <a:pt x="279" y="429"/>
                  </a:cubicBezTo>
                  <a:cubicBezTo>
                    <a:pt x="404" y="429"/>
                    <a:pt x="500" y="323"/>
                    <a:pt x="491" y="207"/>
                  </a:cubicBezTo>
                  <a:cubicBezTo>
                    <a:pt x="491" y="84"/>
                    <a:pt x="386" y="0"/>
                    <a:pt x="279" y="0"/>
                  </a:cubicBezTo>
                  <a:close/>
                </a:path>
              </a:pathLst>
            </a:custGeom>
            <a:solidFill>
              <a:srgbClr val="F5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6379;p94">
              <a:extLst>
                <a:ext uri="{FF2B5EF4-FFF2-40B4-BE49-F238E27FC236}">
                  <a16:creationId xmlns:a16="http://schemas.microsoft.com/office/drawing/2014/main" id="{3C344578-62A8-8727-8E5C-C610E715186D}"/>
                </a:ext>
              </a:extLst>
            </p:cNvPr>
            <p:cNvSpPr/>
            <p:nvPr/>
          </p:nvSpPr>
          <p:spPr>
            <a:xfrm>
              <a:off x="3013549" y="4446488"/>
              <a:ext cx="13092" cy="11211"/>
            </a:xfrm>
            <a:custGeom>
              <a:avLst/>
              <a:gdLst/>
              <a:ahLst/>
              <a:cxnLst/>
              <a:rect l="l" t="t" r="r" b="b"/>
              <a:pathLst>
                <a:path w="501" h="429" extrusionOk="0">
                  <a:moveTo>
                    <a:pt x="277" y="0"/>
                  </a:moveTo>
                  <a:cubicBezTo>
                    <a:pt x="226" y="0"/>
                    <a:pt x="175" y="20"/>
                    <a:pt x="135" y="63"/>
                  </a:cubicBezTo>
                  <a:cubicBezTo>
                    <a:pt x="0" y="198"/>
                    <a:pt x="97" y="429"/>
                    <a:pt x="279" y="429"/>
                  </a:cubicBezTo>
                  <a:cubicBezTo>
                    <a:pt x="404" y="429"/>
                    <a:pt x="500" y="332"/>
                    <a:pt x="491" y="217"/>
                  </a:cubicBezTo>
                  <a:cubicBezTo>
                    <a:pt x="491" y="87"/>
                    <a:pt x="385" y="0"/>
                    <a:pt x="277" y="0"/>
                  </a:cubicBezTo>
                  <a:close/>
                </a:path>
              </a:pathLst>
            </a:custGeom>
            <a:solidFill>
              <a:srgbClr val="F5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6380;p94">
              <a:extLst>
                <a:ext uri="{FF2B5EF4-FFF2-40B4-BE49-F238E27FC236}">
                  <a16:creationId xmlns:a16="http://schemas.microsoft.com/office/drawing/2014/main" id="{7281E5CC-2940-2806-4C0E-49653208CDDF}"/>
                </a:ext>
              </a:extLst>
            </p:cNvPr>
            <p:cNvSpPr/>
            <p:nvPr/>
          </p:nvSpPr>
          <p:spPr>
            <a:xfrm>
              <a:off x="3029124" y="4428143"/>
              <a:ext cx="13092" cy="11211"/>
            </a:xfrm>
            <a:custGeom>
              <a:avLst/>
              <a:gdLst/>
              <a:ahLst/>
              <a:cxnLst/>
              <a:rect l="l" t="t" r="r" b="b"/>
              <a:pathLst>
                <a:path w="501" h="429" extrusionOk="0">
                  <a:moveTo>
                    <a:pt x="286" y="0"/>
                  </a:moveTo>
                  <a:cubicBezTo>
                    <a:pt x="233" y="0"/>
                    <a:pt x="179" y="20"/>
                    <a:pt x="135" y="63"/>
                  </a:cubicBezTo>
                  <a:cubicBezTo>
                    <a:pt x="1" y="198"/>
                    <a:pt x="97" y="429"/>
                    <a:pt x="289" y="429"/>
                  </a:cubicBezTo>
                  <a:cubicBezTo>
                    <a:pt x="404" y="429"/>
                    <a:pt x="501" y="323"/>
                    <a:pt x="501" y="207"/>
                  </a:cubicBezTo>
                  <a:cubicBezTo>
                    <a:pt x="501" y="84"/>
                    <a:pt x="395" y="0"/>
                    <a:pt x="286" y="0"/>
                  </a:cubicBezTo>
                  <a:close/>
                </a:path>
              </a:pathLst>
            </a:custGeom>
            <a:solidFill>
              <a:srgbClr val="F5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6381;p94">
              <a:extLst>
                <a:ext uri="{FF2B5EF4-FFF2-40B4-BE49-F238E27FC236}">
                  <a16:creationId xmlns:a16="http://schemas.microsoft.com/office/drawing/2014/main" id="{0C7DBEAE-6B8F-B6F8-DE8C-BE32E423F56F}"/>
                </a:ext>
              </a:extLst>
            </p:cNvPr>
            <p:cNvSpPr/>
            <p:nvPr/>
          </p:nvSpPr>
          <p:spPr>
            <a:xfrm>
              <a:off x="3029124" y="4446488"/>
              <a:ext cx="13092" cy="11211"/>
            </a:xfrm>
            <a:custGeom>
              <a:avLst/>
              <a:gdLst/>
              <a:ahLst/>
              <a:cxnLst/>
              <a:rect l="l" t="t" r="r" b="b"/>
              <a:pathLst>
                <a:path w="501" h="429" extrusionOk="0">
                  <a:moveTo>
                    <a:pt x="284" y="0"/>
                  </a:moveTo>
                  <a:cubicBezTo>
                    <a:pt x="232" y="0"/>
                    <a:pt x="179" y="20"/>
                    <a:pt x="135" y="63"/>
                  </a:cubicBezTo>
                  <a:cubicBezTo>
                    <a:pt x="1" y="198"/>
                    <a:pt x="97" y="429"/>
                    <a:pt x="289" y="429"/>
                  </a:cubicBezTo>
                  <a:cubicBezTo>
                    <a:pt x="404" y="429"/>
                    <a:pt x="501" y="332"/>
                    <a:pt x="501" y="217"/>
                  </a:cubicBezTo>
                  <a:cubicBezTo>
                    <a:pt x="501" y="87"/>
                    <a:pt x="394" y="0"/>
                    <a:pt x="284" y="0"/>
                  </a:cubicBezTo>
                  <a:close/>
                </a:path>
              </a:pathLst>
            </a:custGeom>
            <a:solidFill>
              <a:srgbClr val="F5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6382;p94">
              <a:extLst>
                <a:ext uri="{FF2B5EF4-FFF2-40B4-BE49-F238E27FC236}">
                  <a16:creationId xmlns:a16="http://schemas.microsoft.com/office/drawing/2014/main" id="{37F9117E-A2AE-08C8-AAD9-DF01FA136F5E}"/>
                </a:ext>
              </a:extLst>
            </p:cNvPr>
            <p:cNvSpPr/>
            <p:nvPr/>
          </p:nvSpPr>
          <p:spPr>
            <a:xfrm>
              <a:off x="3019063" y="4367803"/>
              <a:ext cx="72805" cy="70950"/>
            </a:xfrm>
            <a:custGeom>
              <a:avLst/>
              <a:gdLst/>
              <a:ahLst/>
              <a:cxnLst/>
              <a:rect l="l" t="t" r="r" b="b"/>
              <a:pathLst>
                <a:path w="2786" h="2715" extrusionOk="0">
                  <a:moveTo>
                    <a:pt x="2545" y="0"/>
                  </a:moveTo>
                  <a:cubicBezTo>
                    <a:pt x="2527" y="0"/>
                    <a:pt x="2510" y="2"/>
                    <a:pt x="2491" y="7"/>
                  </a:cubicBezTo>
                  <a:lnTo>
                    <a:pt x="222" y="555"/>
                  </a:lnTo>
                  <a:cubicBezTo>
                    <a:pt x="59" y="593"/>
                    <a:pt x="1" y="805"/>
                    <a:pt x="126" y="920"/>
                  </a:cubicBezTo>
                  <a:lnTo>
                    <a:pt x="1924" y="2661"/>
                  </a:lnTo>
                  <a:cubicBezTo>
                    <a:pt x="1964" y="2697"/>
                    <a:pt x="2014" y="2714"/>
                    <a:pt x="2064" y="2714"/>
                  </a:cubicBezTo>
                  <a:cubicBezTo>
                    <a:pt x="2159" y="2714"/>
                    <a:pt x="2255" y="2652"/>
                    <a:pt x="2280" y="2545"/>
                  </a:cubicBezTo>
                  <a:lnTo>
                    <a:pt x="2751" y="257"/>
                  </a:lnTo>
                  <a:cubicBezTo>
                    <a:pt x="2785" y="121"/>
                    <a:pt x="2677" y="0"/>
                    <a:pt x="2545" y="0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6383;p94">
              <a:extLst>
                <a:ext uri="{FF2B5EF4-FFF2-40B4-BE49-F238E27FC236}">
                  <a16:creationId xmlns:a16="http://schemas.microsoft.com/office/drawing/2014/main" id="{A04AEC67-0B7E-D3F4-A179-4AFCAEA994DB}"/>
                </a:ext>
              </a:extLst>
            </p:cNvPr>
            <p:cNvSpPr/>
            <p:nvPr/>
          </p:nvSpPr>
          <p:spPr>
            <a:xfrm>
              <a:off x="3048827" y="4396261"/>
              <a:ext cx="72805" cy="70819"/>
            </a:xfrm>
            <a:custGeom>
              <a:avLst/>
              <a:gdLst/>
              <a:ahLst/>
              <a:cxnLst/>
              <a:rect l="l" t="t" r="r" b="b"/>
              <a:pathLst>
                <a:path w="2786" h="2710" extrusionOk="0">
                  <a:moveTo>
                    <a:pt x="253" y="0"/>
                  </a:moveTo>
                  <a:cubicBezTo>
                    <a:pt x="116" y="0"/>
                    <a:pt x="0" y="124"/>
                    <a:pt x="35" y="264"/>
                  </a:cubicBezTo>
                  <a:lnTo>
                    <a:pt x="545" y="2543"/>
                  </a:lnTo>
                  <a:cubicBezTo>
                    <a:pt x="569" y="2648"/>
                    <a:pt x="661" y="2709"/>
                    <a:pt x="755" y="2709"/>
                  </a:cubicBezTo>
                  <a:cubicBezTo>
                    <a:pt x="807" y="2709"/>
                    <a:pt x="859" y="2690"/>
                    <a:pt x="901" y="2649"/>
                  </a:cubicBezTo>
                  <a:lnTo>
                    <a:pt x="2679" y="879"/>
                  </a:lnTo>
                  <a:cubicBezTo>
                    <a:pt x="2785" y="754"/>
                    <a:pt x="2728" y="562"/>
                    <a:pt x="2574" y="524"/>
                  </a:cubicBezTo>
                  <a:lnTo>
                    <a:pt x="295" y="4"/>
                  </a:lnTo>
                  <a:cubicBezTo>
                    <a:pt x="281" y="2"/>
                    <a:pt x="267" y="0"/>
                    <a:pt x="253" y="0"/>
                  </a:cubicBez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6384;p94">
              <a:extLst>
                <a:ext uri="{FF2B5EF4-FFF2-40B4-BE49-F238E27FC236}">
                  <a16:creationId xmlns:a16="http://schemas.microsoft.com/office/drawing/2014/main" id="{B713CC0F-8AFD-D291-9D93-7B947C79AAB4}"/>
                </a:ext>
              </a:extLst>
            </p:cNvPr>
            <p:cNvSpPr/>
            <p:nvPr/>
          </p:nvSpPr>
          <p:spPr>
            <a:xfrm>
              <a:off x="3048827" y="4396209"/>
              <a:ext cx="36612" cy="42465"/>
            </a:xfrm>
            <a:custGeom>
              <a:avLst/>
              <a:gdLst/>
              <a:ahLst/>
              <a:cxnLst/>
              <a:rect l="l" t="t" r="r" b="b"/>
              <a:pathLst>
                <a:path w="1401" h="1625" extrusionOk="0">
                  <a:moveTo>
                    <a:pt x="241" y="0"/>
                  </a:moveTo>
                  <a:cubicBezTo>
                    <a:pt x="103" y="0"/>
                    <a:pt x="1" y="129"/>
                    <a:pt x="35" y="266"/>
                  </a:cubicBezTo>
                  <a:lnTo>
                    <a:pt x="199" y="997"/>
                  </a:lnTo>
                  <a:lnTo>
                    <a:pt x="785" y="1564"/>
                  </a:lnTo>
                  <a:cubicBezTo>
                    <a:pt x="830" y="1605"/>
                    <a:pt x="885" y="1625"/>
                    <a:pt x="938" y="1625"/>
                  </a:cubicBezTo>
                  <a:cubicBezTo>
                    <a:pt x="1034" y="1625"/>
                    <a:pt x="1126" y="1563"/>
                    <a:pt x="1151" y="1458"/>
                  </a:cubicBezTo>
                  <a:lnTo>
                    <a:pt x="1401" y="256"/>
                  </a:lnTo>
                  <a:lnTo>
                    <a:pt x="295" y="6"/>
                  </a:lnTo>
                  <a:cubicBezTo>
                    <a:pt x="277" y="2"/>
                    <a:pt x="259" y="0"/>
                    <a:pt x="241" y="0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6385;p94">
              <a:extLst>
                <a:ext uri="{FF2B5EF4-FFF2-40B4-BE49-F238E27FC236}">
                  <a16:creationId xmlns:a16="http://schemas.microsoft.com/office/drawing/2014/main" id="{DDB8BAFE-5612-8C96-BFCE-A0574BC5B1EE}"/>
                </a:ext>
              </a:extLst>
            </p:cNvPr>
            <p:cNvSpPr/>
            <p:nvPr/>
          </p:nvSpPr>
          <p:spPr>
            <a:xfrm>
              <a:off x="2934393" y="4503405"/>
              <a:ext cx="18110" cy="11080"/>
            </a:xfrm>
            <a:custGeom>
              <a:avLst/>
              <a:gdLst/>
              <a:ahLst/>
              <a:cxnLst/>
              <a:rect l="l" t="t" r="r" b="b"/>
              <a:pathLst>
                <a:path w="693" h="424" extrusionOk="0">
                  <a:moveTo>
                    <a:pt x="289" y="1"/>
                  </a:moveTo>
                  <a:cubicBezTo>
                    <a:pt x="0" y="1"/>
                    <a:pt x="0" y="424"/>
                    <a:pt x="289" y="424"/>
                  </a:cubicBezTo>
                  <a:lnTo>
                    <a:pt x="404" y="424"/>
                  </a:lnTo>
                  <a:cubicBezTo>
                    <a:pt x="693" y="424"/>
                    <a:pt x="693" y="1"/>
                    <a:pt x="404" y="1"/>
                  </a:cubicBez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6386;p94">
              <a:extLst>
                <a:ext uri="{FF2B5EF4-FFF2-40B4-BE49-F238E27FC236}">
                  <a16:creationId xmlns:a16="http://schemas.microsoft.com/office/drawing/2014/main" id="{26076C99-C6F3-B94D-D534-B4DD08A073BE}"/>
                </a:ext>
              </a:extLst>
            </p:cNvPr>
            <p:cNvSpPr/>
            <p:nvPr/>
          </p:nvSpPr>
          <p:spPr>
            <a:xfrm>
              <a:off x="2950726" y="4503405"/>
              <a:ext cx="33685" cy="11080"/>
            </a:xfrm>
            <a:custGeom>
              <a:avLst/>
              <a:gdLst/>
              <a:ahLst/>
              <a:cxnLst/>
              <a:rect l="l" t="t" r="r" b="b"/>
              <a:pathLst>
                <a:path w="1289" h="424" extrusionOk="0">
                  <a:moveTo>
                    <a:pt x="289" y="1"/>
                  </a:moveTo>
                  <a:cubicBezTo>
                    <a:pt x="0" y="1"/>
                    <a:pt x="0" y="424"/>
                    <a:pt x="289" y="424"/>
                  </a:cubicBezTo>
                  <a:lnTo>
                    <a:pt x="1010" y="424"/>
                  </a:lnTo>
                  <a:cubicBezTo>
                    <a:pt x="1289" y="424"/>
                    <a:pt x="1289" y="1"/>
                    <a:pt x="1010" y="1"/>
                  </a:cubicBez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6387;p94">
              <a:extLst>
                <a:ext uri="{FF2B5EF4-FFF2-40B4-BE49-F238E27FC236}">
                  <a16:creationId xmlns:a16="http://schemas.microsoft.com/office/drawing/2014/main" id="{D5D0A7D4-4F33-7D19-C6D0-CF1B9EFCC37A}"/>
                </a:ext>
              </a:extLst>
            </p:cNvPr>
            <p:cNvSpPr/>
            <p:nvPr/>
          </p:nvSpPr>
          <p:spPr>
            <a:xfrm>
              <a:off x="2934628" y="4517987"/>
              <a:ext cx="49782" cy="11080"/>
            </a:xfrm>
            <a:custGeom>
              <a:avLst/>
              <a:gdLst/>
              <a:ahLst/>
              <a:cxnLst/>
              <a:rect l="l" t="t" r="r" b="b"/>
              <a:pathLst>
                <a:path w="1905" h="424" extrusionOk="0">
                  <a:moveTo>
                    <a:pt x="280" y="0"/>
                  </a:moveTo>
                  <a:cubicBezTo>
                    <a:pt x="1" y="0"/>
                    <a:pt x="1" y="424"/>
                    <a:pt x="280" y="424"/>
                  </a:cubicBezTo>
                  <a:lnTo>
                    <a:pt x="1626" y="424"/>
                  </a:lnTo>
                  <a:cubicBezTo>
                    <a:pt x="1905" y="424"/>
                    <a:pt x="1905" y="0"/>
                    <a:pt x="1626" y="0"/>
                  </a:cubicBez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6388;p94">
              <a:extLst>
                <a:ext uri="{FF2B5EF4-FFF2-40B4-BE49-F238E27FC236}">
                  <a16:creationId xmlns:a16="http://schemas.microsoft.com/office/drawing/2014/main" id="{31728FC0-FCC0-199C-3C4E-BD760DE73F4D}"/>
                </a:ext>
              </a:extLst>
            </p:cNvPr>
            <p:cNvSpPr/>
            <p:nvPr/>
          </p:nvSpPr>
          <p:spPr>
            <a:xfrm>
              <a:off x="2934628" y="4532804"/>
              <a:ext cx="49782" cy="11080"/>
            </a:xfrm>
            <a:custGeom>
              <a:avLst/>
              <a:gdLst/>
              <a:ahLst/>
              <a:cxnLst/>
              <a:rect l="l" t="t" r="r" b="b"/>
              <a:pathLst>
                <a:path w="1905" h="424" extrusionOk="0">
                  <a:moveTo>
                    <a:pt x="280" y="1"/>
                  </a:moveTo>
                  <a:cubicBezTo>
                    <a:pt x="1" y="1"/>
                    <a:pt x="1" y="424"/>
                    <a:pt x="280" y="424"/>
                  </a:cubicBezTo>
                  <a:lnTo>
                    <a:pt x="1626" y="424"/>
                  </a:lnTo>
                  <a:cubicBezTo>
                    <a:pt x="1905" y="424"/>
                    <a:pt x="1905" y="1"/>
                    <a:pt x="1626" y="1"/>
                  </a:cubicBez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6389;p94">
              <a:extLst>
                <a:ext uri="{FF2B5EF4-FFF2-40B4-BE49-F238E27FC236}">
                  <a16:creationId xmlns:a16="http://schemas.microsoft.com/office/drawing/2014/main" id="{83FC70E3-438A-AF27-646B-F8BEC8951E01}"/>
                </a:ext>
              </a:extLst>
            </p:cNvPr>
            <p:cNvSpPr/>
            <p:nvPr/>
          </p:nvSpPr>
          <p:spPr>
            <a:xfrm>
              <a:off x="3210797" y="4348491"/>
              <a:ext cx="11106" cy="125044"/>
            </a:xfrm>
            <a:custGeom>
              <a:avLst/>
              <a:gdLst/>
              <a:ahLst/>
              <a:cxnLst/>
              <a:rect l="l" t="t" r="r" b="b"/>
              <a:pathLst>
                <a:path w="425" h="4785" extrusionOk="0">
                  <a:moveTo>
                    <a:pt x="213" y="0"/>
                  </a:moveTo>
                  <a:cubicBezTo>
                    <a:pt x="107" y="0"/>
                    <a:pt x="1" y="73"/>
                    <a:pt x="1" y="217"/>
                  </a:cubicBezTo>
                  <a:lnTo>
                    <a:pt x="1" y="4573"/>
                  </a:lnTo>
                  <a:cubicBezTo>
                    <a:pt x="1" y="4698"/>
                    <a:pt x="97" y="4784"/>
                    <a:pt x="213" y="4784"/>
                  </a:cubicBezTo>
                  <a:cubicBezTo>
                    <a:pt x="328" y="4784"/>
                    <a:pt x="424" y="4688"/>
                    <a:pt x="424" y="4573"/>
                  </a:cubicBezTo>
                  <a:lnTo>
                    <a:pt x="424" y="217"/>
                  </a:lnTo>
                  <a:cubicBezTo>
                    <a:pt x="424" y="73"/>
                    <a:pt x="318" y="0"/>
                    <a:pt x="213" y="0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58"/>
          <p:cNvSpPr txBox="1">
            <a:spLocks noGrp="1"/>
          </p:cNvSpPr>
          <p:nvPr>
            <p:ph type="title" idx="2"/>
          </p:nvPr>
        </p:nvSpPr>
        <p:spPr>
          <a:xfrm>
            <a:off x="7508485" y="1764446"/>
            <a:ext cx="2452800" cy="1538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grpSp>
        <p:nvGrpSpPr>
          <p:cNvPr id="1731" name="Google Shape;1731;p58"/>
          <p:cNvGrpSpPr/>
          <p:nvPr/>
        </p:nvGrpSpPr>
        <p:grpSpPr>
          <a:xfrm>
            <a:off x="482129" y="2079429"/>
            <a:ext cx="5590004" cy="2939896"/>
            <a:chOff x="367875" y="254546"/>
            <a:chExt cx="8787473" cy="4621508"/>
          </a:xfrm>
        </p:grpSpPr>
        <p:sp>
          <p:nvSpPr>
            <p:cNvPr id="1732" name="Google Shape;1732;p58"/>
            <p:cNvSpPr/>
            <p:nvPr/>
          </p:nvSpPr>
          <p:spPr>
            <a:xfrm rot="537699">
              <a:off x="603468" y="1226840"/>
              <a:ext cx="175583" cy="151699"/>
            </a:xfrm>
            <a:custGeom>
              <a:avLst/>
              <a:gdLst/>
              <a:ahLst/>
              <a:cxnLst/>
              <a:rect l="l" t="t" r="r" b="b"/>
              <a:pathLst>
                <a:path w="2977" h="2572" extrusionOk="0">
                  <a:moveTo>
                    <a:pt x="2977" y="0"/>
                  </a:moveTo>
                  <a:lnTo>
                    <a:pt x="2667" y="1619"/>
                  </a:lnTo>
                  <a:lnTo>
                    <a:pt x="0" y="2572"/>
                  </a:lnTo>
                  <a:lnTo>
                    <a:pt x="214" y="9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33" name="Google Shape;1733;p58"/>
            <p:cNvSpPr/>
            <p:nvPr/>
          </p:nvSpPr>
          <p:spPr>
            <a:xfrm rot="3446853" flipH="1">
              <a:off x="1230442" y="3066209"/>
              <a:ext cx="83905" cy="217036"/>
            </a:xfrm>
            <a:custGeom>
              <a:avLst/>
              <a:gdLst/>
              <a:ahLst/>
              <a:cxnLst/>
              <a:rect l="l" t="t" r="r" b="b"/>
              <a:pathLst>
                <a:path w="266" h="688" extrusionOk="0">
                  <a:moveTo>
                    <a:pt x="266" y="1"/>
                  </a:moveTo>
                  <a:lnTo>
                    <a:pt x="1" y="158"/>
                  </a:lnTo>
                  <a:lnTo>
                    <a:pt x="1" y="688"/>
                  </a:lnTo>
                  <a:lnTo>
                    <a:pt x="266" y="541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949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4" name="Google Shape;1734;p58"/>
            <p:cNvSpPr/>
            <p:nvPr/>
          </p:nvSpPr>
          <p:spPr>
            <a:xfrm rot="4761902" flipH="1">
              <a:off x="1673491" y="986318"/>
              <a:ext cx="693654" cy="1358655"/>
            </a:xfrm>
            <a:custGeom>
              <a:avLst/>
              <a:gdLst/>
              <a:ahLst/>
              <a:cxnLst/>
              <a:rect l="l" t="t" r="r" b="b"/>
              <a:pathLst>
                <a:path w="2199" h="4307" extrusionOk="0">
                  <a:moveTo>
                    <a:pt x="2199" y="11"/>
                  </a:moveTo>
                  <a:lnTo>
                    <a:pt x="2199" y="13"/>
                  </a:lnTo>
                  <a:lnTo>
                    <a:pt x="2199" y="13"/>
                  </a:lnTo>
                  <a:cubicBezTo>
                    <a:pt x="2199" y="12"/>
                    <a:pt x="2199" y="11"/>
                    <a:pt x="2199" y="11"/>
                  </a:cubicBezTo>
                  <a:close/>
                  <a:moveTo>
                    <a:pt x="20" y="1"/>
                  </a:moveTo>
                  <a:lnTo>
                    <a:pt x="0" y="3671"/>
                  </a:lnTo>
                  <a:cubicBezTo>
                    <a:pt x="0" y="3838"/>
                    <a:pt x="98" y="4005"/>
                    <a:pt x="324" y="4123"/>
                  </a:cubicBezTo>
                  <a:cubicBezTo>
                    <a:pt x="540" y="4245"/>
                    <a:pt x="820" y="4307"/>
                    <a:pt x="1098" y="4307"/>
                  </a:cubicBezTo>
                  <a:cubicBezTo>
                    <a:pt x="1377" y="4307"/>
                    <a:pt x="1654" y="4245"/>
                    <a:pt x="1865" y="4123"/>
                  </a:cubicBezTo>
                  <a:cubicBezTo>
                    <a:pt x="2071" y="4005"/>
                    <a:pt x="2189" y="3838"/>
                    <a:pt x="2189" y="3681"/>
                  </a:cubicBezTo>
                  <a:lnTo>
                    <a:pt x="2199" y="13"/>
                  </a:lnTo>
                  <a:lnTo>
                    <a:pt x="2199" y="13"/>
                  </a:lnTo>
                  <a:cubicBezTo>
                    <a:pt x="2198" y="179"/>
                    <a:pt x="2090" y="345"/>
                    <a:pt x="1885" y="452"/>
                  </a:cubicBezTo>
                  <a:cubicBezTo>
                    <a:pt x="1669" y="575"/>
                    <a:pt x="1389" y="636"/>
                    <a:pt x="1109" y="636"/>
                  </a:cubicBezTo>
                  <a:cubicBezTo>
                    <a:pt x="830" y="636"/>
                    <a:pt x="550" y="575"/>
                    <a:pt x="334" y="452"/>
                  </a:cubicBezTo>
                  <a:cubicBezTo>
                    <a:pt x="128" y="334"/>
                    <a:pt x="20" y="158"/>
                    <a:pt x="2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5" name="Google Shape;1735;p58"/>
            <p:cNvSpPr/>
            <p:nvPr/>
          </p:nvSpPr>
          <p:spPr>
            <a:xfrm rot="4761902" flipH="1">
              <a:off x="1819979" y="1020735"/>
              <a:ext cx="195573" cy="1180425"/>
            </a:xfrm>
            <a:custGeom>
              <a:avLst/>
              <a:gdLst/>
              <a:ahLst/>
              <a:cxnLst/>
              <a:rect l="l" t="t" r="r" b="b"/>
              <a:pathLst>
                <a:path w="620" h="3742" extrusionOk="0">
                  <a:moveTo>
                    <a:pt x="619" y="0"/>
                  </a:moveTo>
                  <a:lnTo>
                    <a:pt x="619" y="0"/>
                  </a:lnTo>
                  <a:cubicBezTo>
                    <a:pt x="463" y="49"/>
                    <a:pt x="293" y="71"/>
                    <a:pt x="115" y="71"/>
                  </a:cubicBezTo>
                  <a:cubicBezTo>
                    <a:pt x="81" y="71"/>
                    <a:pt x="46" y="70"/>
                    <a:pt x="11" y="69"/>
                  </a:cubicBezTo>
                  <a:lnTo>
                    <a:pt x="1" y="3739"/>
                  </a:lnTo>
                  <a:cubicBezTo>
                    <a:pt x="34" y="3741"/>
                    <a:pt x="66" y="3741"/>
                    <a:pt x="99" y="3741"/>
                  </a:cubicBezTo>
                  <a:cubicBezTo>
                    <a:pt x="274" y="3741"/>
                    <a:pt x="451" y="3718"/>
                    <a:pt x="600" y="3660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6" name="Google Shape;1736;p58"/>
            <p:cNvSpPr/>
            <p:nvPr/>
          </p:nvSpPr>
          <p:spPr>
            <a:xfrm rot="4761902" flipH="1">
              <a:off x="1866719" y="1193724"/>
              <a:ext cx="176647" cy="1192096"/>
            </a:xfrm>
            <a:custGeom>
              <a:avLst/>
              <a:gdLst/>
              <a:ahLst/>
              <a:cxnLst/>
              <a:rect l="l" t="t" r="r" b="b"/>
              <a:pathLst>
                <a:path w="560" h="3779" extrusionOk="0">
                  <a:moveTo>
                    <a:pt x="10" y="1"/>
                  </a:moveTo>
                  <a:lnTo>
                    <a:pt x="0" y="3671"/>
                  </a:lnTo>
                  <a:cubicBezTo>
                    <a:pt x="167" y="3730"/>
                    <a:pt x="354" y="3769"/>
                    <a:pt x="550" y="3779"/>
                  </a:cubicBezTo>
                  <a:lnTo>
                    <a:pt x="560" y="109"/>
                  </a:lnTo>
                  <a:cubicBezTo>
                    <a:pt x="363" y="99"/>
                    <a:pt x="167" y="59"/>
                    <a:pt x="1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7" name="Google Shape;1737;p58"/>
            <p:cNvSpPr/>
            <p:nvPr/>
          </p:nvSpPr>
          <p:spPr>
            <a:xfrm rot="4761902" flipH="1">
              <a:off x="2006320" y="1268237"/>
              <a:ext cx="155197" cy="1325217"/>
            </a:xfrm>
            <a:custGeom>
              <a:avLst/>
              <a:gdLst/>
              <a:ahLst/>
              <a:cxnLst/>
              <a:rect l="l" t="t" r="r" b="b"/>
              <a:pathLst>
                <a:path w="492" h="4201" extrusionOk="0">
                  <a:moveTo>
                    <a:pt x="10" y="1"/>
                  </a:moveTo>
                  <a:lnTo>
                    <a:pt x="1" y="3671"/>
                  </a:lnTo>
                  <a:cubicBezTo>
                    <a:pt x="1" y="3848"/>
                    <a:pt x="99" y="4005"/>
                    <a:pt x="324" y="4122"/>
                  </a:cubicBezTo>
                  <a:cubicBezTo>
                    <a:pt x="364" y="4152"/>
                    <a:pt x="432" y="4171"/>
                    <a:pt x="481" y="4201"/>
                  </a:cubicBezTo>
                  <a:lnTo>
                    <a:pt x="491" y="531"/>
                  </a:lnTo>
                  <a:cubicBezTo>
                    <a:pt x="442" y="511"/>
                    <a:pt x="383" y="481"/>
                    <a:pt x="334" y="452"/>
                  </a:cubicBezTo>
                  <a:cubicBezTo>
                    <a:pt x="128" y="334"/>
                    <a:pt x="10" y="158"/>
                    <a:pt x="1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8" name="Google Shape;1738;p58"/>
            <p:cNvSpPr/>
            <p:nvPr/>
          </p:nvSpPr>
          <p:spPr>
            <a:xfrm rot="4761902" flipH="1">
              <a:off x="2305212" y="1342159"/>
              <a:ext cx="758635" cy="400625"/>
            </a:xfrm>
            <a:custGeom>
              <a:avLst/>
              <a:gdLst/>
              <a:ahLst/>
              <a:cxnLst/>
              <a:rect l="l" t="t" r="r" b="b"/>
              <a:pathLst>
                <a:path w="2405" h="1270" extrusionOk="0">
                  <a:moveTo>
                    <a:pt x="1206" y="1"/>
                  </a:moveTo>
                  <a:cubicBezTo>
                    <a:pt x="928" y="1"/>
                    <a:pt x="648" y="64"/>
                    <a:pt x="432" y="192"/>
                  </a:cubicBezTo>
                  <a:cubicBezTo>
                    <a:pt x="0" y="437"/>
                    <a:pt x="0" y="840"/>
                    <a:pt x="432" y="1085"/>
                  </a:cubicBezTo>
                  <a:cubicBezTo>
                    <a:pt x="648" y="1208"/>
                    <a:pt x="928" y="1269"/>
                    <a:pt x="1206" y="1269"/>
                  </a:cubicBezTo>
                  <a:cubicBezTo>
                    <a:pt x="1485" y="1269"/>
                    <a:pt x="1762" y="1208"/>
                    <a:pt x="1973" y="1085"/>
                  </a:cubicBezTo>
                  <a:cubicBezTo>
                    <a:pt x="2405" y="840"/>
                    <a:pt x="2405" y="437"/>
                    <a:pt x="1973" y="192"/>
                  </a:cubicBezTo>
                  <a:cubicBezTo>
                    <a:pt x="1762" y="64"/>
                    <a:pt x="1485" y="1"/>
                    <a:pt x="1206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9" name="Google Shape;1739;p58"/>
            <p:cNvSpPr/>
            <p:nvPr/>
          </p:nvSpPr>
          <p:spPr>
            <a:xfrm rot="4761902" flipH="1">
              <a:off x="1405374" y="1297696"/>
              <a:ext cx="997109" cy="776645"/>
            </a:xfrm>
            <a:custGeom>
              <a:avLst/>
              <a:gdLst/>
              <a:ahLst/>
              <a:cxnLst/>
              <a:rect l="l" t="t" r="r" b="b"/>
              <a:pathLst>
                <a:path w="3161" h="2462" extrusionOk="0">
                  <a:moveTo>
                    <a:pt x="491" y="1"/>
                  </a:moveTo>
                  <a:lnTo>
                    <a:pt x="1" y="1542"/>
                  </a:lnTo>
                  <a:cubicBezTo>
                    <a:pt x="1" y="1777"/>
                    <a:pt x="158" y="2013"/>
                    <a:pt x="472" y="2189"/>
                  </a:cubicBezTo>
                  <a:cubicBezTo>
                    <a:pt x="781" y="2371"/>
                    <a:pt x="1186" y="2462"/>
                    <a:pt x="1589" y="2462"/>
                  </a:cubicBezTo>
                  <a:cubicBezTo>
                    <a:pt x="1993" y="2462"/>
                    <a:pt x="2395" y="2371"/>
                    <a:pt x="2699" y="2189"/>
                  </a:cubicBezTo>
                  <a:cubicBezTo>
                    <a:pt x="3004" y="2023"/>
                    <a:pt x="3161" y="1787"/>
                    <a:pt x="3161" y="1552"/>
                  </a:cubicBezTo>
                  <a:lnTo>
                    <a:pt x="2690" y="11"/>
                  </a:lnTo>
                  <a:cubicBezTo>
                    <a:pt x="2690" y="168"/>
                    <a:pt x="2582" y="344"/>
                    <a:pt x="2356" y="452"/>
                  </a:cubicBezTo>
                  <a:cubicBezTo>
                    <a:pt x="2140" y="575"/>
                    <a:pt x="1860" y="636"/>
                    <a:pt x="1582" y="636"/>
                  </a:cubicBezTo>
                  <a:cubicBezTo>
                    <a:pt x="1303" y="636"/>
                    <a:pt x="1026" y="575"/>
                    <a:pt x="815" y="452"/>
                  </a:cubicBezTo>
                  <a:cubicBezTo>
                    <a:pt x="599" y="325"/>
                    <a:pt x="491" y="158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0" name="Google Shape;1740;p58"/>
            <p:cNvSpPr/>
            <p:nvPr/>
          </p:nvSpPr>
          <p:spPr>
            <a:xfrm rot="4761902" flipH="1">
              <a:off x="1672939" y="1301989"/>
              <a:ext cx="276011" cy="601253"/>
            </a:xfrm>
            <a:custGeom>
              <a:avLst/>
              <a:gdLst/>
              <a:ahLst/>
              <a:cxnLst/>
              <a:rect l="l" t="t" r="r" b="b"/>
              <a:pathLst>
                <a:path w="875" h="1906" extrusionOk="0">
                  <a:moveTo>
                    <a:pt x="658" y="0"/>
                  </a:moveTo>
                  <a:cubicBezTo>
                    <a:pt x="495" y="52"/>
                    <a:pt x="318" y="81"/>
                    <a:pt x="125" y="81"/>
                  </a:cubicBezTo>
                  <a:cubicBezTo>
                    <a:pt x="97" y="81"/>
                    <a:pt x="69" y="80"/>
                    <a:pt x="40" y="79"/>
                  </a:cubicBezTo>
                  <a:lnTo>
                    <a:pt x="1" y="1904"/>
                  </a:lnTo>
                  <a:cubicBezTo>
                    <a:pt x="30" y="1905"/>
                    <a:pt x="60" y="1906"/>
                    <a:pt x="90" y="1906"/>
                  </a:cubicBezTo>
                  <a:cubicBezTo>
                    <a:pt x="356" y="1906"/>
                    <a:pt x="627" y="1867"/>
                    <a:pt x="874" y="1796"/>
                  </a:cubicBezTo>
                  <a:lnTo>
                    <a:pt x="658" y="0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1" name="Google Shape;1741;p58"/>
            <p:cNvSpPr/>
            <p:nvPr/>
          </p:nvSpPr>
          <p:spPr>
            <a:xfrm rot="4761902" flipH="1">
              <a:off x="1729265" y="1545229"/>
              <a:ext cx="260239" cy="610086"/>
            </a:xfrm>
            <a:custGeom>
              <a:avLst/>
              <a:gdLst/>
              <a:ahLst/>
              <a:cxnLst/>
              <a:rect l="l" t="t" r="r" b="b"/>
              <a:pathLst>
                <a:path w="825" h="1934" extrusionOk="0">
                  <a:moveTo>
                    <a:pt x="285" y="1"/>
                  </a:moveTo>
                  <a:lnTo>
                    <a:pt x="0" y="1777"/>
                  </a:lnTo>
                  <a:cubicBezTo>
                    <a:pt x="236" y="1875"/>
                    <a:pt x="511" y="1924"/>
                    <a:pt x="795" y="1934"/>
                  </a:cubicBezTo>
                  <a:lnTo>
                    <a:pt x="825" y="109"/>
                  </a:lnTo>
                  <a:cubicBezTo>
                    <a:pt x="628" y="99"/>
                    <a:pt x="432" y="60"/>
                    <a:pt x="285" y="1"/>
                  </a:cubicBezTo>
                  <a:close/>
                </a:path>
              </a:pathLst>
            </a:custGeom>
            <a:solidFill>
              <a:srgbClr val="B8BE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2" name="Google Shape;1742;p58"/>
            <p:cNvSpPr/>
            <p:nvPr/>
          </p:nvSpPr>
          <p:spPr>
            <a:xfrm rot="4761902" flipH="1">
              <a:off x="1848684" y="1659523"/>
              <a:ext cx="306924" cy="727750"/>
            </a:xfrm>
            <a:custGeom>
              <a:avLst/>
              <a:gdLst/>
              <a:ahLst/>
              <a:cxnLst/>
              <a:rect l="l" t="t" r="r" b="b"/>
              <a:pathLst>
                <a:path w="973" h="2307" extrusionOk="0">
                  <a:moveTo>
                    <a:pt x="491" y="1"/>
                  </a:moveTo>
                  <a:lnTo>
                    <a:pt x="1" y="1542"/>
                  </a:lnTo>
                  <a:cubicBezTo>
                    <a:pt x="1" y="1777"/>
                    <a:pt x="167" y="2013"/>
                    <a:pt x="472" y="2199"/>
                  </a:cubicBezTo>
                  <a:cubicBezTo>
                    <a:pt x="540" y="2248"/>
                    <a:pt x="619" y="2268"/>
                    <a:pt x="688" y="2307"/>
                  </a:cubicBezTo>
                  <a:lnTo>
                    <a:pt x="972" y="531"/>
                  </a:lnTo>
                  <a:cubicBezTo>
                    <a:pt x="923" y="501"/>
                    <a:pt x="864" y="482"/>
                    <a:pt x="815" y="452"/>
                  </a:cubicBezTo>
                  <a:cubicBezTo>
                    <a:pt x="609" y="334"/>
                    <a:pt x="491" y="158"/>
                    <a:pt x="491" y="1"/>
                  </a:cubicBezTo>
                  <a:close/>
                </a:path>
              </a:pathLst>
            </a:custGeom>
            <a:solidFill>
              <a:srgbClr val="B8BE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3" name="Google Shape;1743;p58"/>
            <p:cNvSpPr/>
            <p:nvPr/>
          </p:nvSpPr>
          <p:spPr>
            <a:xfrm rot="4761902" flipH="1">
              <a:off x="1917695" y="1416224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32"/>
                    <a:pt x="432" y="1077"/>
                  </a:cubicBezTo>
                  <a:cubicBezTo>
                    <a:pt x="648" y="1200"/>
                    <a:pt x="928" y="1261"/>
                    <a:pt x="1206" y="1261"/>
                  </a:cubicBezTo>
                  <a:cubicBezTo>
                    <a:pt x="1485" y="1261"/>
                    <a:pt x="1762" y="1200"/>
                    <a:pt x="1973" y="1077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rgbClr val="B8BE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4" name="Google Shape;1744;p58"/>
            <p:cNvSpPr/>
            <p:nvPr/>
          </p:nvSpPr>
          <p:spPr>
            <a:xfrm rot="4761902" flipH="1">
              <a:off x="2455345" y="839430"/>
              <a:ext cx="693654" cy="1358655"/>
            </a:xfrm>
            <a:custGeom>
              <a:avLst/>
              <a:gdLst/>
              <a:ahLst/>
              <a:cxnLst/>
              <a:rect l="l" t="t" r="r" b="b"/>
              <a:pathLst>
                <a:path w="2199" h="4307" extrusionOk="0">
                  <a:moveTo>
                    <a:pt x="2199" y="11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2"/>
                    <a:pt x="2199" y="11"/>
                    <a:pt x="2199" y="11"/>
                  </a:cubicBezTo>
                  <a:close/>
                  <a:moveTo>
                    <a:pt x="20" y="1"/>
                  </a:moveTo>
                  <a:lnTo>
                    <a:pt x="0" y="3661"/>
                  </a:lnTo>
                  <a:cubicBezTo>
                    <a:pt x="0" y="3838"/>
                    <a:pt x="98" y="3995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3995"/>
                    <a:pt x="2189" y="3838"/>
                    <a:pt x="2189" y="3681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69"/>
                    <a:pt x="2090" y="325"/>
                    <a:pt x="1885" y="452"/>
                  </a:cubicBezTo>
                  <a:cubicBezTo>
                    <a:pt x="1669" y="575"/>
                    <a:pt x="1389" y="636"/>
                    <a:pt x="1109" y="636"/>
                  </a:cubicBezTo>
                  <a:cubicBezTo>
                    <a:pt x="830" y="636"/>
                    <a:pt x="550" y="575"/>
                    <a:pt x="334" y="452"/>
                  </a:cubicBezTo>
                  <a:cubicBezTo>
                    <a:pt x="128" y="325"/>
                    <a:pt x="20" y="158"/>
                    <a:pt x="2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5" name="Google Shape;1745;p58"/>
            <p:cNvSpPr/>
            <p:nvPr/>
          </p:nvSpPr>
          <p:spPr>
            <a:xfrm rot="4761902" flipH="1">
              <a:off x="2604313" y="872751"/>
              <a:ext cx="195573" cy="1181686"/>
            </a:xfrm>
            <a:custGeom>
              <a:avLst/>
              <a:gdLst/>
              <a:ahLst/>
              <a:cxnLst/>
              <a:rect l="l" t="t" r="r" b="b"/>
              <a:pathLst>
                <a:path w="620" h="3746" extrusionOk="0">
                  <a:moveTo>
                    <a:pt x="619" y="0"/>
                  </a:moveTo>
                  <a:lnTo>
                    <a:pt x="619" y="0"/>
                  </a:lnTo>
                  <a:cubicBezTo>
                    <a:pt x="456" y="51"/>
                    <a:pt x="279" y="80"/>
                    <a:pt x="93" y="80"/>
                  </a:cubicBezTo>
                  <a:cubicBezTo>
                    <a:pt x="65" y="80"/>
                    <a:pt x="38" y="80"/>
                    <a:pt x="11" y="79"/>
                  </a:cubicBezTo>
                  <a:lnTo>
                    <a:pt x="1" y="3739"/>
                  </a:lnTo>
                  <a:cubicBezTo>
                    <a:pt x="44" y="3743"/>
                    <a:pt x="87" y="3745"/>
                    <a:pt x="131" y="3745"/>
                  </a:cubicBezTo>
                  <a:cubicBezTo>
                    <a:pt x="295" y="3745"/>
                    <a:pt x="460" y="3717"/>
                    <a:pt x="600" y="3670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6" name="Google Shape;1746;p58"/>
            <p:cNvSpPr/>
            <p:nvPr/>
          </p:nvSpPr>
          <p:spPr>
            <a:xfrm rot="4761902" flipH="1">
              <a:off x="2654618" y="1045542"/>
              <a:ext cx="176647" cy="1192412"/>
            </a:xfrm>
            <a:custGeom>
              <a:avLst/>
              <a:gdLst/>
              <a:ahLst/>
              <a:cxnLst/>
              <a:rect l="l" t="t" r="r" b="b"/>
              <a:pathLst>
                <a:path w="560" h="3780" extrusionOk="0">
                  <a:moveTo>
                    <a:pt x="10" y="1"/>
                  </a:moveTo>
                  <a:lnTo>
                    <a:pt x="0" y="3671"/>
                  </a:lnTo>
                  <a:cubicBezTo>
                    <a:pt x="167" y="3730"/>
                    <a:pt x="354" y="3769"/>
                    <a:pt x="550" y="3779"/>
                  </a:cubicBezTo>
                  <a:lnTo>
                    <a:pt x="560" y="119"/>
                  </a:lnTo>
                  <a:cubicBezTo>
                    <a:pt x="363" y="119"/>
                    <a:pt x="167" y="79"/>
                    <a:pt x="1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7" name="Google Shape;1747;p58"/>
            <p:cNvSpPr/>
            <p:nvPr/>
          </p:nvSpPr>
          <p:spPr>
            <a:xfrm rot="4761902" flipH="1">
              <a:off x="2792670" y="1121924"/>
              <a:ext cx="155197" cy="1322378"/>
            </a:xfrm>
            <a:custGeom>
              <a:avLst/>
              <a:gdLst/>
              <a:ahLst/>
              <a:cxnLst/>
              <a:rect l="l" t="t" r="r" b="b"/>
              <a:pathLst>
                <a:path w="492" h="4192" extrusionOk="0">
                  <a:moveTo>
                    <a:pt x="10" y="1"/>
                  </a:moveTo>
                  <a:lnTo>
                    <a:pt x="1" y="3661"/>
                  </a:lnTo>
                  <a:cubicBezTo>
                    <a:pt x="1" y="3838"/>
                    <a:pt x="99" y="3995"/>
                    <a:pt x="324" y="4122"/>
                  </a:cubicBezTo>
                  <a:cubicBezTo>
                    <a:pt x="364" y="4142"/>
                    <a:pt x="432" y="4172"/>
                    <a:pt x="481" y="4191"/>
                  </a:cubicBezTo>
                  <a:lnTo>
                    <a:pt x="491" y="521"/>
                  </a:lnTo>
                  <a:cubicBezTo>
                    <a:pt x="442" y="501"/>
                    <a:pt x="383" y="472"/>
                    <a:pt x="334" y="452"/>
                  </a:cubicBezTo>
                  <a:cubicBezTo>
                    <a:pt x="128" y="325"/>
                    <a:pt x="10" y="158"/>
                    <a:pt x="1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8" name="Google Shape;1748;p58"/>
            <p:cNvSpPr/>
            <p:nvPr/>
          </p:nvSpPr>
          <p:spPr>
            <a:xfrm rot="4761902" flipH="1">
              <a:off x="3090476" y="1194315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42"/>
                    <a:pt x="432" y="1087"/>
                  </a:cubicBezTo>
                  <a:cubicBezTo>
                    <a:pt x="648" y="1210"/>
                    <a:pt x="928" y="1271"/>
                    <a:pt x="1206" y="1271"/>
                  </a:cubicBezTo>
                  <a:cubicBezTo>
                    <a:pt x="1485" y="1271"/>
                    <a:pt x="1762" y="1210"/>
                    <a:pt x="1973" y="1087"/>
                  </a:cubicBezTo>
                  <a:cubicBezTo>
                    <a:pt x="2405" y="84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9" name="Google Shape;1749;p58"/>
            <p:cNvSpPr/>
            <p:nvPr/>
          </p:nvSpPr>
          <p:spPr>
            <a:xfrm rot="4761902" flipH="1">
              <a:off x="3620531" y="620683"/>
              <a:ext cx="693654" cy="1358340"/>
            </a:xfrm>
            <a:custGeom>
              <a:avLst/>
              <a:gdLst/>
              <a:ahLst/>
              <a:cxnLst/>
              <a:rect l="l" t="t" r="r" b="b"/>
              <a:pathLst>
                <a:path w="2199" h="4306" extrusionOk="0">
                  <a:moveTo>
                    <a:pt x="2199" y="10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1"/>
                    <a:pt x="2199" y="11"/>
                    <a:pt x="2199" y="10"/>
                  </a:cubicBezTo>
                  <a:close/>
                  <a:moveTo>
                    <a:pt x="20" y="0"/>
                  </a:moveTo>
                  <a:lnTo>
                    <a:pt x="0" y="3670"/>
                  </a:lnTo>
                  <a:cubicBezTo>
                    <a:pt x="0" y="3837"/>
                    <a:pt x="98" y="4004"/>
                    <a:pt x="324" y="4122"/>
                  </a:cubicBezTo>
                  <a:cubicBezTo>
                    <a:pt x="540" y="4244"/>
                    <a:pt x="820" y="4306"/>
                    <a:pt x="1098" y="4306"/>
                  </a:cubicBezTo>
                  <a:cubicBezTo>
                    <a:pt x="1377" y="4306"/>
                    <a:pt x="1654" y="4244"/>
                    <a:pt x="1865" y="4122"/>
                  </a:cubicBezTo>
                  <a:cubicBezTo>
                    <a:pt x="2071" y="4004"/>
                    <a:pt x="2189" y="3837"/>
                    <a:pt x="2189" y="3680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78"/>
                    <a:pt x="2090" y="334"/>
                    <a:pt x="1885" y="452"/>
                  </a:cubicBezTo>
                  <a:cubicBezTo>
                    <a:pt x="1669" y="574"/>
                    <a:pt x="1389" y="636"/>
                    <a:pt x="1109" y="636"/>
                  </a:cubicBezTo>
                  <a:cubicBezTo>
                    <a:pt x="830" y="636"/>
                    <a:pt x="550" y="574"/>
                    <a:pt x="334" y="452"/>
                  </a:cubicBezTo>
                  <a:cubicBezTo>
                    <a:pt x="128" y="334"/>
                    <a:pt x="20" y="157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50" name="Google Shape;1750;p58"/>
            <p:cNvSpPr/>
            <p:nvPr/>
          </p:nvSpPr>
          <p:spPr>
            <a:xfrm rot="4761902" flipH="1">
              <a:off x="3767173" y="654914"/>
              <a:ext cx="195573" cy="1180425"/>
            </a:xfrm>
            <a:custGeom>
              <a:avLst/>
              <a:gdLst/>
              <a:ahLst/>
              <a:cxnLst/>
              <a:rect l="l" t="t" r="r" b="b"/>
              <a:pathLst>
                <a:path w="620" h="3742" extrusionOk="0">
                  <a:moveTo>
                    <a:pt x="619" y="0"/>
                  </a:moveTo>
                  <a:lnTo>
                    <a:pt x="619" y="0"/>
                  </a:lnTo>
                  <a:cubicBezTo>
                    <a:pt x="463" y="50"/>
                    <a:pt x="293" y="71"/>
                    <a:pt x="115" y="71"/>
                  </a:cubicBezTo>
                  <a:cubicBezTo>
                    <a:pt x="81" y="71"/>
                    <a:pt x="46" y="71"/>
                    <a:pt x="11" y="69"/>
                  </a:cubicBezTo>
                  <a:lnTo>
                    <a:pt x="1" y="3739"/>
                  </a:lnTo>
                  <a:cubicBezTo>
                    <a:pt x="27" y="3741"/>
                    <a:pt x="53" y="3741"/>
                    <a:pt x="80" y="3741"/>
                  </a:cubicBezTo>
                  <a:cubicBezTo>
                    <a:pt x="261" y="3741"/>
                    <a:pt x="445" y="3712"/>
                    <a:pt x="600" y="3661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51" name="Google Shape;1751;p58"/>
            <p:cNvSpPr/>
            <p:nvPr/>
          </p:nvSpPr>
          <p:spPr>
            <a:xfrm rot="4761902" flipH="1">
              <a:off x="4254267" y="977250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32"/>
                    <a:pt x="432" y="1078"/>
                  </a:cubicBezTo>
                  <a:cubicBezTo>
                    <a:pt x="648" y="1200"/>
                    <a:pt x="928" y="1262"/>
                    <a:pt x="1206" y="1262"/>
                  </a:cubicBezTo>
                  <a:cubicBezTo>
                    <a:pt x="1485" y="1262"/>
                    <a:pt x="1762" y="1200"/>
                    <a:pt x="1973" y="1078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52" name="Google Shape;1752;p58"/>
            <p:cNvSpPr/>
            <p:nvPr/>
          </p:nvSpPr>
          <p:spPr>
            <a:xfrm rot="4761902" flipH="1">
              <a:off x="4779671" y="402914"/>
              <a:ext cx="693654" cy="1358340"/>
            </a:xfrm>
            <a:custGeom>
              <a:avLst/>
              <a:gdLst/>
              <a:ahLst/>
              <a:cxnLst/>
              <a:rect l="l" t="t" r="r" b="b"/>
              <a:pathLst>
                <a:path w="2199" h="4306" extrusionOk="0">
                  <a:moveTo>
                    <a:pt x="2199" y="10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1"/>
                    <a:pt x="2199" y="11"/>
                    <a:pt x="2199" y="10"/>
                  </a:cubicBezTo>
                  <a:close/>
                  <a:moveTo>
                    <a:pt x="20" y="0"/>
                  </a:moveTo>
                  <a:lnTo>
                    <a:pt x="0" y="3661"/>
                  </a:lnTo>
                  <a:cubicBezTo>
                    <a:pt x="0" y="3837"/>
                    <a:pt x="98" y="3994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3994"/>
                    <a:pt x="2189" y="3837"/>
                    <a:pt x="2189" y="3680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68"/>
                    <a:pt x="2090" y="334"/>
                    <a:pt x="1885" y="452"/>
                  </a:cubicBezTo>
                  <a:cubicBezTo>
                    <a:pt x="1669" y="574"/>
                    <a:pt x="1389" y="636"/>
                    <a:pt x="1109" y="636"/>
                  </a:cubicBezTo>
                  <a:cubicBezTo>
                    <a:pt x="830" y="636"/>
                    <a:pt x="550" y="574"/>
                    <a:pt x="334" y="452"/>
                  </a:cubicBezTo>
                  <a:cubicBezTo>
                    <a:pt x="128" y="334"/>
                    <a:pt x="20" y="157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53" name="Google Shape;1753;p58"/>
            <p:cNvSpPr/>
            <p:nvPr/>
          </p:nvSpPr>
          <p:spPr>
            <a:xfrm rot="4761902" flipH="1">
              <a:off x="4927863" y="435276"/>
              <a:ext cx="195573" cy="1183579"/>
            </a:xfrm>
            <a:custGeom>
              <a:avLst/>
              <a:gdLst/>
              <a:ahLst/>
              <a:cxnLst/>
              <a:rect l="l" t="t" r="r" b="b"/>
              <a:pathLst>
                <a:path w="620" h="3752" extrusionOk="0">
                  <a:moveTo>
                    <a:pt x="619" y="0"/>
                  </a:moveTo>
                  <a:cubicBezTo>
                    <a:pt x="462" y="58"/>
                    <a:pt x="291" y="81"/>
                    <a:pt x="113" y="81"/>
                  </a:cubicBezTo>
                  <a:cubicBezTo>
                    <a:pt x="79" y="81"/>
                    <a:pt x="45" y="81"/>
                    <a:pt x="11" y="79"/>
                  </a:cubicBezTo>
                  <a:lnTo>
                    <a:pt x="1" y="3749"/>
                  </a:lnTo>
                  <a:cubicBezTo>
                    <a:pt x="27" y="3751"/>
                    <a:pt x="53" y="3751"/>
                    <a:pt x="80" y="3751"/>
                  </a:cubicBezTo>
                  <a:cubicBezTo>
                    <a:pt x="261" y="3751"/>
                    <a:pt x="445" y="3722"/>
                    <a:pt x="600" y="3671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54" name="Google Shape;1754;p58"/>
            <p:cNvSpPr/>
            <p:nvPr/>
          </p:nvSpPr>
          <p:spPr>
            <a:xfrm rot="4761902" flipH="1">
              <a:off x="5413407" y="759481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206" y="1"/>
                  </a:moveTo>
                  <a:cubicBezTo>
                    <a:pt x="928" y="1"/>
                    <a:pt x="648" y="62"/>
                    <a:pt x="432" y="185"/>
                  </a:cubicBezTo>
                  <a:cubicBezTo>
                    <a:pt x="0" y="430"/>
                    <a:pt x="0" y="832"/>
                    <a:pt x="432" y="1078"/>
                  </a:cubicBezTo>
                  <a:cubicBezTo>
                    <a:pt x="648" y="1200"/>
                    <a:pt x="928" y="1262"/>
                    <a:pt x="1206" y="1262"/>
                  </a:cubicBezTo>
                  <a:cubicBezTo>
                    <a:pt x="1485" y="1262"/>
                    <a:pt x="1762" y="1200"/>
                    <a:pt x="1973" y="1078"/>
                  </a:cubicBezTo>
                  <a:cubicBezTo>
                    <a:pt x="2405" y="832"/>
                    <a:pt x="2405" y="430"/>
                    <a:pt x="1973" y="185"/>
                  </a:cubicBezTo>
                  <a:cubicBezTo>
                    <a:pt x="1762" y="62"/>
                    <a:pt x="1485" y="1"/>
                    <a:pt x="1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55" name="Google Shape;1755;p58"/>
            <p:cNvSpPr/>
            <p:nvPr/>
          </p:nvSpPr>
          <p:spPr>
            <a:xfrm rot="4761902" flipH="1">
              <a:off x="5944857" y="183852"/>
              <a:ext cx="693654" cy="1358655"/>
            </a:xfrm>
            <a:custGeom>
              <a:avLst/>
              <a:gdLst/>
              <a:ahLst/>
              <a:cxnLst/>
              <a:rect l="l" t="t" r="r" b="b"/>
              <a:pathLst>
                <a:path w="2199" h="4307" extrusionOk="0">
                  <a:moveTo>
                    <a:pt x="2199" y="20"/>
                  </a:moveTo>
                  <a:lnTo>
                    <a:pt x="2199" y="22"/>
                  </a:lnTo>
                  <a:lnTo>
                    <a:pt x="2199" y="22"/>
                  </a:lnTo>
                  <a:cubicBezTo>
                    <a:pt x="2199" y="21"/>
                    <a:pt x="2199" y="21"/>
                    <a:pt x="2199" y="20"/>
                  </a:cubicBezTo>
                  <a:close/>
                  <a:moveTo>
                    <a:pt x="20" y="1"/>
                  </a:moveTo>
                  <a:lnTo>
                    <a:pt x="0" y="3671"/>
                  </a:lnTo>
                  <a:cubicBezTo>
                    <a:pt x="0" y="3847"/>
                    <a:pt x="98" y="4004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4004"/>
                    <a:pt x="2189" y="3847"/>
                    <a:pt x="2189" y="3681"/>
                  </a:cubicBezTo>
                  <a:lnTo>
                    <a:pt x="2199" y="22"/>
                  </a:lnTo>
                  <a:lnTo>
                    <a:pt x="2199" y="22"/>
                  </a:lnTo>
                  <a:cubicBezTo>
                    <a:pt x="2198" y="178"/>
                    <a:pt x="2090" y="335"/>
                    <a:pt x="1885" y="462"/>
                  </a:cubicBezTo>
                  <a:cubicBezTo>
                    <a:pt x="1669" y="584"/>
                    <a:pt x="1389" y="646"/>
                    <a:pt x="1109" y="646"/>
                  </a:cubicBezTo>
                  <a:cubicBezTo>
                    <a:pt x="830" y="646"/>
                    <a:pt x="550" y="584"/>
                    <a:pt x="334" y="462"/>
                  </a:cubicBezTo>
                  <a:cubicBezTo>
                    <a:pt x="128" y="334"/>
                    <a:pt x="20" y="167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56" name="Google Shape;1756;p58"/>
            <p:cNvSpPr/>
            <p:nvPr/>
          </p:nvSpPr>
          <p:spPr>
            <a:xfrm rot="4761902" flipH="1">
              <a:off x="6091499" y="218083"/>
              <a:ext cx="195573" cy="1180740"/>
            </a:xfrm>
            <a:custGeom>
              <a:avLst/>
              <a:gdLst/>
              <a:ahLst/>
              <a:cxnLst/>
              <a:rect l="l" t="t" r="r" b="b"/>
              <a:pathLst>
                <a:path w="620" h="3743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72" y="47"/>
                    <a:pt x="312" y="75"/>
                    <a:pt x="145" y="75"/>
                  </a:cubicBezTo>
                  <a:cubicBezTo>
                    <a:pt x="100" y="75"/>
                    <a:pt x="56" y="73"/>
                    <a:pt x="11" y="69"/>
                  </a:cubicBezTo>
                  <a:lnTo>
                    <a:pt x="1" y="3740"/>
                  </a:lnTo>
                  <a:cubicBezTo>
                    <a:pt x="34" y="3741"/>
                    <a:pt x="66" y="3742"/>
                    <a:pt x="99" y="3742"/>
                  </a:cubicBezTo>
                  <a:cubicBezTo>
                    <a:pt x="274" y="3742"/>
                    <a:pt x="451" y="3719"/>
                    <a:pt x="600" y="3661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57" name="Google Shape;1757;p58"/>
            <p:cNvSpPr/>
            <p:nvPr/>
          </p:nvSpPr>
          <p:spPr>
            <a:xfrm rot="4761902" flipH="1">
              <a:off x="6577197" y="539261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206" y="1"/>
                  </a:moveTo>
                  <a:cubicBezTo>
                    <a:pt x="928" y="1"/>
                    <a:pt x="648" y="62"/>
                    <a:pt x="432" y="185"/>
                  </a:cubicBezTo>
                  <a:cubicBezTo>
                    <a:pt x="0" y="430"/>
                    <a:pt x="0" y="842"/>
                    <a:pt x="432" y="1088"/>
                  </a:cubicBezTo>
                  <a:cubicBezTo>
                    <a:pt x="648" y="1210"/>
                    <a:pt x="928" y="1272"/>
                    <a:pt x="1206" y="1272"/>
                  </a:cubicBezTo>
                  <a:cubicBezTo>
                    <a:pt x="1485" y="1272"/>
                    <a:pt x="1762" y="1210"/>
                    <a:pt x="1973" y="1088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62" y="62"/>
                    <a:pt x="1485" y="1"/>
                    <a:pt x="1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58" name="Google Shape;1758;p58"/>
            <p:cNvSpPr/>
            <p:nvPr/>
          </p:nvSpPr>
          <p:spPr>
            <a:xfrm rot="4761902" flipH="1">
              <a:off x="6905717" y="205108"/>
              <a:ext cx="687661" cy="950144"/>
            </a:xfrm>
            <a:custGeom>
              <a:avLst/>
              <a:gdLst/>
              <a:ahLst/>
              <a:cxnLst/>
              <a:rect l="l" t="t" r="r" b="b"/>
              <a:pathLst>
                <a:path w="2180" h="3012" extrusionOk="0">
                  <a:moveTo>
                    <a:pt x="766" y="1"/>
                  </a:moveTo>
                  <a:lnTo>
                    <a:pt x="1" y="2376"/>
                  </a:lnTo>
                  <a:cubicBezTo>
                    <a:pt x="1" y="2543"/>
                    <a:pt x="99" y="2700"/>
                    <a:pt x="315" y="2827"/>
                  </a:cubicBezTo>
                  <a:cubicBezTo>
                    <a:pt x="531" y="2950"/>
                    <a:pt x="811" y="3011"/>
                    <a:pt x="1090" y="3011"/>
                  </a:cubicBezTo>
                  <a:cubicBezTo>
                    <a:pt x="1370" y="3011"/>
                    <a:pt x="1650" y="2950"/>
                    <a:pt x="1866" y="2827"/>
                  </a:cubicBezTo>
                  <a:cubicBezTo>
                    <a:pt x="2072" y="2709"/>
                    <a:pt x="2180" y="2543"/>
                    <a:pt x="2180" y="2386"/>
                  </a:cubicBezTo>
                  <a:lnTo>
                    <a:pt x="1424" y="21"/>
                  </a:lnTo>
                  <a:cubicBezTo>
                    <a:pt x="1424" y="70"/>
                    <a:pt x="1385" y="119"/>
                    <a:pt x="1336" y="138"/>
                  </a:cubicBezTo>
                  <a:cubicBezTo>
                    <a:pt x="1267" y="178"/>
                    <a:pt x="1181" y="197"/>
                    <a:pt x="1096" y="197"/>
                  </a:cubicBezTo>
                  <a:cubicBezTo>
                    <a:pt x="1012" y="197"/>
                    <a:pt x="928" y="178"/>
                    <a:pt x="865" y="138"/>
                  </a:cubicBezTo>
                  <a:cubicBezTo>
                    <a:pt x="806" y="109"/>
                    <a:pt x="766" y="50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59" name="Google Shape;1759;p58"/>
            <p:cNvSpPr/>
            <p:nvPr/>
          </p:nvSpPr>
          <p:spPr>
            <a:xfrm rot="4761902" flipH="1">
              <a:off x="7109017" y="168199"/>
              <a:ext cx="192419" cy="895571"/>
            </a:xfrm>
            <a:custGeom>
              <a:avLst/>
              <a:gdLst/>
              <a:ahLst/>
              <a:cxnLst/>
              <a:rect l="l" t="t" r="r" b="b"/>
              <a:pathLst>
                <a:path w="610" h="2839" extrusionOk="0">
                  <a:moveTo>
                    <a:pt x="236" y="0"/>
                  </a:moveTo>
                  <a:cubicBezTo>
                    <a:pt x="177" y="20"/>
                    <a:pt x="119" y="30"/>
                    <a:pt x="60" y="30"/>
                  </a:cubicBezTo>
                  <a:lnTo>
                    <a:pt x="1" y="2837"/>
                  </a:lnTo>
                  <a:cubicBezTo>
                    <a:pt x="35" y="2838"/>
                    <a:pt x="69" y="2839"/>
                    <a:pt x="103" y="2839"/>
                  </a:cubicBezTo>
                  <a:cubicBezTo>
                    <a:pt x="281" y="2839"/>
                    <a:pt x="452" y="2816"/>
                    <a:pt x="609" y="2758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60" name="Google Shape;1760;p58"/>
            <p:cNvSpPr/>
            <p:nvPr/>
          </p:nvSpPr>
          <p:spPr>
            <a:xfrm rot="4761889" flipH="1">
              <a:off x="7589260" y="534257"/>
              <a:ext cx="234582" cy="119561"/>
            </a:xfrm>
            <a:custGeom>
              <a:avLst/>
              <a:gdLst/>
              <a:ahLst/>
              <a:cxnLst/>
              <a:rect l="l" t="t" r="r" b="b"/>
              <a:pathLst>
                <a:path w="737" h="379" extrusionOk="0">
                  <a:moveTo>
                    <a:pt x="368" y="1"/>
                  </a:moveTo>
                  <a:cubicBezTo>
                    <a:pt x="285" y="1"/>
                    <a:pt x="202" y="18"/>
                    <a:pt x="138" y="52"/>
                  </a:cubicBezTo>
                  <a:cubicBezTo>
                    <a:pt x="0" y="131"/>
                    <a:pt x="20" y="248"/>
                    <a:pt x="138" y="327"/>
                  </a:cubicBezTo>
                  <a:cubicBezTo>
                    <a:pt x="206" y="361"/>
                    <a:pt x="292" y="378"/>
                    <a:pt x="376" y="378"/>
                  </a:cubicBezTo>
                  <a:cubicBezTo>
                    <a:pt x="459" y="378"/>
                    <a:pt x="540" y="361"/>
                    <a:pt x="599" y="327"/>
                  </a:cubicBezTo>
                  <a:cubicBezTo>
                    <a:pt x="736" y="248"/>
                    <a:pt x="727" y="131"/>
                    <a:pt x="599" y="52"/>
                  </a:cubicBezTo>
                  <a:cubicBezTo>
                    <a:pt x="535" y="18"/>
                    <a:pt x="45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61" name="Google Shape;1761;p58"/>
            <p:cNvSpPr/>
            <p:nvPr/>
          </p:nvSpPr>
          <p:spPr>
            <a:xfrm rot="4761902" flipH="1">
              <a:off x="3163973" y="-330145"/>
              <a:ext cx="1919773" cy="5827991"/>
            </a:xfrm>
            <a:custGeom>
              <a:avLst/>
              <a:gdLst/>
              <a:ahLst/>
              <a:cxnLst/>
              <a:rect l="l" t="t" r="r" b="b"/>
              <a:pathLst>
                <a:path w="6086" h="18475" extrusionOk="0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rgbClr val="D86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62" name="Google Shape;1762;p58"/>
            <p:cNvSpPr/>
            <p:nvPr/>
          </p:nvSpPr>
          <p:spPr>
            <a:xfrm rot="4761902" flipH="1">
              <a:off x="3163973" y="-330145"/>
              <a:ext cx="1919773" cy="5827991"/>
            </a:xfrm>
            <a:custGeom>
              <a:avLst/>
              <a:gdLst/>
              <a:ahLst/>
              <a:cxnLst/>
              <a:rect l="l" t="t" r="r" b="b"/>
              <a:pathLst>
                <a:path w="6086" h="18475" extrusionOk="0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63" name="Google Shape;1763;p58"/>
            <p:cNvSpPr/>
            <p:nvPr/>
          </p:nvSpPr>
          <p:spPr>
            <a:xfrm rot="4761902" flipH="1">
              <a:off x="3713618" y="-776585"/>
              <a:ext cx="368435" cy="5479731"/>
            </a:xfrm>
            <a:custGeom>
              <a:avLst/>
              <a:gdLst/>
              <a:ahLst/>
              <a:cxnLst/>
              <a:rect l="l" t="t" r="r" b="b"/>
              <a:pathLst>
                <a:path w="1168" h="17371" extrusionOk="0">
                  <a:moveTo>
                    <a:pt x="1168" y="1"/>
                  </a:moveTo>
                  <a:lnTo>
                    <a:pt x="1168" y="1"/>
                  </a:lnTo>
                  <a:cubicBezTo>
                    <a:pt x="1040" y="138"/>
                    <a:pt x="873" y="266"/>
                    <a:pt x="697" y="374"/>
                  </a:cubicBezTo>
                  <a:cubicBezTo>
                    <a:pt x="491" y="491"/>
                    <a:pt x="265" y="590"/>
                    <a:pt x="29" y="668"/>
                  </a:cubicBezTo>
                  <a:lnTo>
                    <a:pt x="0" y="17371"/>
                  </a:lnTo>
                  <a:cubicBezTo>
                    <a:pt x="236" y="17292"/>
                    <a:pt x="471" y="17204"/>
                    <a:pt x="667" y="17076"/>
                  </a:cubicBezTo>
                  <a:cubicBezTo>
                    <a:pt x="854" y="16968"/>
                    <a:pt x="1011" y="16851"/>
                    <a:pt x="1148" y="16713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64" name="Google Shape;1764;p58"/>
            <p:cNvSpPr/>
            <p:nvPr/>
          </p:nvSpPr>
          <p:spPr>
            <a:xfrm rot="4761902" flipH="1">
              <a:off x="3575917" y="-247033"/>
              <a:ext cx="539088" cy="5344402"/>
            </a:xfrm>
            <a:custGeom>
              <a:avLst/>
              <a:gdLst/>
              <a:ahLst/>
              <a:cxnLst/>
              <a:rect l="l" t="t" r="r" b="b"/>
              <a:pathLst>
                <a:path w="1709" h="16942" extrusionOk="0">
                  <a:moveTo>
                    <a:pt x="1708" y="0"/>
                  </a:moveTo>
                  <a:lnTo>
                    <a:pt x="1708" y="0"/>
                  </a:lnTo>
                  <a:cubicBezTo>
                    <a:pt x="1237" y="158"/>
                    <a:pt x="726" y="229"/>
                    <a:pt x="218" y="229"/>
                  </a:cubicBezTo>
                  <a:cubicBezTo>
                    <a:pt x="155" y="229"/>
                    <a:pt x="93" y="228"/>
                    <a:pt x="30" y="226"/>
                  </a:cubicBezTo>
                  <a:lnTo>
                    <a:pt x="1" y="16939"/>
                  </a:lnTo>
                  <a:cubicBezTo>
                    <a:pt x="64" y="16941"/>
                    <a:pt x="128" y="16942"/>
                    <a:pt x="192" y="16942"/>
                  </a:cubicBezTo>
                  <a:cubicBezTo>
                    <a:pt x="708" y="16942"/>
                    <a:pt x="1225" y="16870"/>
                    <a:pt x="1679" y="16713"/>
                  </a:cubicBezTo>
                  <a:lnTo>
                    <a:pt x="1708" y="0"/>
                  </a:lnTo>
                  <a:close/>
                </a:path>
              </a:pathLst>
            </a:custGeom>
            <a:solidFill>
              <a:srgbClr val="FF3121">
                <a:alpha val="4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65" name="Google Shape;1765;p58"/>
            <p:cNvSpPr/>
            <p:nvPr/>
          </p:nvSpPr>
          <p:spPr>
            <a:xfrm rot="4761902" flipH="1">
              <a:off x="3706520" y="234448"/>
              <a:ext cx="489564" cy="5368377"/>
            </a:xfrm>
            <a:custGeom>
              <a:avLst/>
              <a:gdLst/>
              <a:ahLst/>
              <a:cxnLst/>
              <a:rect l="l" t="t" r="r" b="b"/>
              <a:pathLst>
                <a:path w="1552" h="17018" extrusionOk="0">
                  <a:moveTo>
                    <a:pt x="30" y="1"/>
                  </a:moveTo>
                  <a:lnTo>
                    <a:pt x="1" y="16704"/>
                  </a:lnTo>
                  <a:cubicBezTo>
                    <a:pt x="472" y="16890"/>
                    <a:pt x="1002" y="16988"/>
                    <a:pt x="1522" y="17018"/>
                  </a:cubicBezTo>
                  <a:lnTo>
                    <a:pt x="1551" y="305"/>
                  </a:lnTo>
                  <a:cubicBezTo>
                    <a:pt x="1021" y="295"/>
                    <a:pt x="491" y="187"/>
                    <a:pt x="30" y="1"/>
                  </a:cubicBezTo>
                  <a:close/>
                </a:path>
              </a:pathLst>
            </a:custGeom>
            <a:solidFill>
              <a:srgbClr val="FF3121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66" name="Google Shape;1766;p58"/>
            <p:cNvSpPr/>
            <p:nvPr/>
          </p:nvSpPr>
          <p:spPr>
            <a:xfrm rot="4761902" flipH="1">
              <a:off x="5931218" y="1488405"/>
              <a:ext cx="2095789" cy="1108501"/>
            </a:xfrm>
            <a:custGeom>
              <a:avLst/>
              <a:gdLst/>
              <a:ahLst/>
              <a:cxnLst/>
              <a:rect l="l" t="t" r="r" b="b"/>
              <a:pathLst>
                <a:path w="6644" h="3514" extrusionOk="0">
                  <a:moveTo>
                    <a:pt x="3321" y="1"/>
                  </a:moveTo>
                  <a:cubicBezTo>
                    <a:pt x="2547" y="1"/>
                    <a:pt x="1771" y="172"/>
                    <a:pt x="1178" y="516"/>
                  </a:cubicBezTo>
                  <a:cubicBezTo>
                    <a:pt x="0" y="1203"/>
                    <a:pt x="0" y="2312"/>
                    <a:pt x="1187" y="2999"/>
                  </a:cubicBezTo>
                  <a:cubicBezTo>
                    <a:pt x="1781" y="3342"/>
                    <a:pt x="2556" y="3514"/>
                    <a:pt x="3330" y="3514"/>
                  </a:cubicBezTo>
                  <a:cubicBezTo>
                    <a:pt x="4105" y="3514"/>
                    <a:pt x="4877" y="3342"/>
                    <a:pt x="5466" y="2999"/>
                  </a:cubicBezTo>
                  <a:cubicBezTo>
                    <a:pt x="6644" y="2312"/>
                    <a:pt x="6644" y="1203"/>
                    <a:pt x="5456" y="516"/>
                  </a:cubicBezTo>
                  <a:cubicBezTo>
                    <a:pt x="4868" y="172"/>
                    <a:pt x="4095" y="1"/>
                    <a:pt x="3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67" name="Google Shape;1767;p58"/>
            <p:cNvSpPr/>
            <p:nvPr/>
          </p:nvSpPr>
          <p:spPr>
            <a:xfrm rot="4761902" flipH="1">
              <a:off x="3163459" y="-326882"/>
              <a:ext cx="1919773" cy="5827991"/>
            </a:xfrm>
            <a:custGeom>
              <a:avLst/>
              <a:gdLst/>
              <a:ahLst/>
              <a:cxnLst/>
              <a:rect l="l" t="t" r="r" b="b"/>
              <a:pathLst>
                <a:path w="6086" h="18475" extrusionOk="0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68" name="Google Shape;1768;p58"/>
            <p:cNvSpPr/>
            <p:nvPr/>
          </p:nvSpPr>
          <p:spPr>
            <a:xfrm rot="4761902" flipH="1">
              <a:off x="6776675" y="628965"/>
              <a:ext cx="1907155" cy="2541919"/>
            </a:xfrm>
            <a:custGeom>
              <a:avLst/>
              <a:gdLst/>
              <a:ahLst/>
              <a:cxnLst/>
              <a:rect l="l" t="t" r="r" b="b"/>
              <a:pathLst>
                <a:path w="6046" h="8058" extrusionOk="0">
                  <a:moveTo>
                    <a:pt x="6045" y="6419"/>
                  </a:moveTo>
                  <a:cubicBezTo>
                    <a:pt x="5987" y="3190"/>
                    <a:pt x="4505" y="1"/>
                    <a:pt x="3003" y="11"/>
                  </a:cubicBezTo>
                  <a:cubicBezTo>
                    <a:pt x="1512" y="30"/>
                    <a:pt x="49" y="3269"/>
                    <a:pt x="0" y="6458"/>
                  </a:cubicBezTo>
                  <a:cubicBezTo>
                    <a:pt x="275" y="7351"/>
                    <a:pt x="1502" y="8058"/>
                    <a:pt x="3003" y="8058"/>
                  </a:cubicBezTo>
                  <a:cubicBezTo>
                    <a:pt x="4524" y="8048"/>
                    <a:pt x="5780" y="7302"/>
                    <a:pt x="6045" y="64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69" name="Google Shape;1769;p58"/>
            <p:cNvSpPr/>
            <p:nvPr/>
          </p:nvSpPr>
          <p:spPr>
            <a:xfrm rot="4761902" flipH="1">
              <a:off x="753836" y="3611569"/>
              <a:ext cx="690500" cy="1358340"/>
            </a:xfrm>
            <a:custGeom>
              <a:avLst/>
              <a:gdLst/>
              <a:ahLst/>
              <a:cxnLst/>
              <a:rect l="l" t="t" r="r" b="b"/>
              <a:pathLst>
                <a:path w="2189" h="4306" extrusionOk="0">
                  <a:moveTo>
                    <a:pt x="2189" y="10"/>
                  </a:moveTo>
                  <a:lnTo>
                    <a:pt x="2189" y="12"/>
                  </a:lnTo>
                  <a:lnTo>
                    <a:pt x="2189" y="12"/>
                  </a:lnTo>
                  <a:cubicBezTo>
                    <a:pt x="2189" y="11"/>
                    <a:pt x="2189" y="11"/>
                    <a:pt x="2189" y="10"/>
                  </a:cubicBezTo>
                  <a:close/>
                  <a:moveTo>
                    <a:pt x="10" y="0"/>
                  </a:moveTo>
                  <a:lnTo>
                    <a:pt x="0" y="3670"/>
                  </a:lnTo>
                  <a:cubicBezTo>
                    <a:pt x="0" y="3837"/>
                    <a:pt x="98" y="3994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3994"/>
                    <a:pt x="2179" y="3837"/>
                    <a:pt x="2179" y="3680"/>
                  </a:cubicBezTo>
                  <a:lnTo>
                    <a:pt x="2189" y="12"/>
                  </a:lnTo>
                  <a:lnTo>
                    <a:pt x="2189" y="12"/>
                  </a:lnTo>
                  <a:cubicBezTo>
                    <a:pt x="2188" y="168"/>
                    <a:pt x="2080" y="334"/>
                    <a:pt x="1875" y="452"/>
                  </a:cubicBezTo>
                  <a:cubicBezTo>
                    <a:pt x="1659" y="574"/>
                    <a:pt x="1379" y="636"/>
                    <a:pt x="1099" y="636"/>
                  </a:cubicBezTo>
                  <a:cubicBezTo>
                    <a:pt x="820" y="636"/>
                    <a:pt x="540" y="574"/>
                    <a:pt x="324" y="452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70" name="Google Shape;1770;p58"/>
            <p:cNvSpPr/>
            <p:nvPr/>
          </p:nvSpPr>
          <p:spPr>
            <a:xfrm rot="4761902" flipH="1">
              <a:off x="1385121" y="3963485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32"/>
                    <a:pt x="422" y="1078"/>
                  </a:cubicBezTo>
                  <a:cubicBezTo>
                    <a:pt x="638" y="1200"/>
                    <a:pt x="918" y="1262"/>
                    <a:pt x="1197" y="1262"/>
                  </a:cubicBezTo>
                  <a:cubicBezTo>
                    <a:pt x="1477" y="1262"/>
                    <a:pt x="1757" y="1200"/>
                    <a:pt x="1973" y="1078"/>
                  </a:cubicBezTo>
                  <a:cubicBezTo>
                    <a:pt x="2405" y="83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71" name="Google Shape;1771;p58"/>
            <p:cNvSpPr/>
            <p:nvPr/>
          </p:nvSpPr>
          <p:spPr>
            <a:xfrm rot="4761902" flipH="1">
              <a:off x="500671" y="3925674"/>
              <a:ext cx="997109" cy="777276"/>
            </a:xfrm>
            <a:custGeom>
              <a:avLst/>
              <a:gdLst/>
              <a:ahLst/>
              <a:cxnLst/>
              <a:rect l="l" t="t" r="r" b="b"/>
              <a:pathLst>
                <a:path w="3161" h="2464" extrusionOk="0">
                  <a:moveTo>
                    <a:pt x="492" y="0"/>
                  </a:moveTo>
                  <a:lnTo>
                    <a:pt x="1" y="1551"/>
                  </a:lnTo>
                  <a:cubicBezTo>
                    <a:pt x="1" y="1787"/>
                    <a:pt x="168" y="2012"/>
                    <a:pt x="472" y="2199"/>
                  </a:cubicBezTo>
                  <a:cubicBezTo>
                    <a:pt x="786" y="2375"/>
                    <a:pt x="1191" y="2464"/>
                    <a:pt x="1593" y="2464"/>
                  </a:cubicBezTo>
                  <a:cubicBezTo>
                    <a:pt x="1995" y="2464"/>
                    <a:pt x="2395" y="2375"/>
                    <a:pt x="2700" y="2199"/>
                  </a:cubicBezTo>
                  <a:cubicBezTo>
                    <a:pt x="3014" y="2032"/>
                    <a:pt x="3161" y="1796"/>
                    <a:pt x="3161" y="1561"/>
                  </a:cubicBezTo>
                  <a:lnTo>
                    <a:pt x="2690" y="20"/>
                  </a:lnTo>
                  <a:cubicBezTo>
                    <a:pt x="2690" y="177"/>
                    <a:pt x="2582" y="334"/>
                    <a:pt x="2356" y="462"/>
                  </a:cubicBezTo>
                  <a:cubicBezTo>
                    <a:pt x="2145" y="584"/>
                    <a:pt x="1868" y="646"/>
                    <a:pt x="1589" y="646"/>
                  </a:cubicBezTo>
                  <a:cubicBezTo>
                    <a:pt x="1311" y="646"/>
                    <a:pt x="1031" y="584"/>
                    <a:pt x="815" y="462"/>
                  </a:cubicBezTo>
                  <a:cubicBezTo>
                    <a:pt x="609" y="334"/>
                    <a:pt x="492" y="167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72" name="Google Shape;1772;p58"/>
            <p:cNvSpPr/>
            <p:nvPr/>
          </p:nvSpPr>
          <p:spPr>
            <a:xfrm rot="4761902" flipH="1">
              <a:off x="781472" y="3703446"/>
              <a:ext cx="257084" cy="641000"/>
            </a:xfrm>
            <a:custGeom>
              <a:avLst/>
              <a:gdLst/>
              <a:ahLst/>
              <a:cxnLst/>
              <a:rect l="l" t="t" r="r" b="b"/>
              <a:pathLst>
                <a:path w="815" h="2032" extrusionOk="0">
                  <a:moveTo>
                    <a:pt x="413" y="0"/>
                  </a:moveTo>
                  <a:cubicBezTo>
                    <a:pt x="383" y="49"/>
                    <a:pt x="314" y="98"/>
                    <a:pt x="246" y="138"/>
                  </a:cubicBezTo>
                  <a:cubicBezTo>
                    <a:pt x="167" y="187"/>
                    <a:pt x="89" y="216"/>
                    <a:pt x="0" y="246"/>
                  </a:cubicBezTo>
                  <a:lnTo>
                    <a:pt x="216" y="2032"/>
                  </a:lnTo>
                  <a:cubicBezTo>
                    <a:pt x="344" y="2002"/>
                    <a:pt x="452" y="1953"/>
                    <a:pt x="560" y="1885"/>
                  </a:cubicBezTo>
                  <a:cubicBezTo>
                    <a:pt x="668" y="1826"/>
                    <a:pt x="756" y="1767"/>
                    <a:pt x="815" y="1688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73" name="Google Shape;1773;p58"/>
            <p:cNvSpPr/>
            <p:nvPr/>
          </p:nvSpPr>
          <p:spPr>
            <a:xfrm rot="4761902" flipH="1">
              <a:off x="997295" y="4034769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42"/>
                    <a:pt x="422" y="1088"/>
                  </a:cubicBezTo>
                  <a:cubicBezTo>
                    <a:pt x="638" y="1210"/>
                    <a:pt x="918" y="1272"/>
                    <a:pt x="1197" y="1272"/>
                  </a:cubicBezTo>
                  <a:cubicBezTo>
                    <a:pt x="1477" y="1272"/>
                    <a:pt x="1757" y="1210"/>
                    <a:pt x="1973" y="1088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74" name="Google Shape;1774;p58"/>
            <p:cNvSpPr/>
            <p:nvPr/>
          </p:nvSpPr>
          <p:spPr>
            <a:xfrm rot="4761902" flipH="1">
              <a:off x="1538790" y="3464099"/>
              <a:ext cx="690500" cy="1358340"/>
            </a:xfrm>
            <a:custGeom>
              <a:avLst/>
              <a:gdLst/>
              <a:ahLst/>
              <a:cxnLst/>
              <a:rect l="l" t="t" r="r" b="b"/>
              <a:pathLst>
                <a:path w="2189" h="4306" extrusionOk="0">
                  <a:moveTo>
                    <a:pt x="2189" y="20"/>
                  </a:moveTo>
                  <a:lnTo>
                    <a:pt x="2189" y="22"/>
                  </a:lnTo>
                  <a:lnTo>
                    <a:pt x="2189" y="22"/>
                  </a:lnTo>
                  <a:cubicBezTo>
                    <a:pt x="2189" y="21"/>
                    <a:pt x="2189" y="20"/>
                    <a:pt x="2189" y="20"/>
                  </a:cubicBezTo>
                  <a:close/>
                  <a:moveTo>
                    <a:pt x="10" y="0"/>
                  </a:moveTo>
                  <a:lnTo>
                    <a:pt x="0" y="3671"/>
                  </a:lnTo>
                  <a:cubicBezTo>
                    <a:pt x="0" y="3847"/>
                    <a:pt x="98" y="4004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4004"/>
                    <a:pt x="2179" y="3837"/>
                    <a:pt x="2179" y="3680"/>
                  </a:cubicBezTo>
                  <a:lnTo>
                    <a:pt x="2189" y="22"/>
                  </a:lnTo>
                  <a:lnTo>
                    <a:pt x="2189" y="22"/>
                  </a:lnTo>
                  <a:cubicBezTo>
                    <a:pt x="2188" y="178"/>
                    <a:pt x="2080" y="334"/>
                    <a:pt x="1875" y="461"/>
                  </a:cubicBezTo>
                  <a:cubicBezTo>
                    <a:pt x="1659" y="584"/>
                    <a:pt x="1379" y="645"/>
                    <a:pt x="1099" y="645"/>
                  </a:cubicBezTo>
                  <a:cubicBezTo>
                    <a:pt x="820" y="645"/>
                    <a:pt x="540" y="584"/>
                    <a:pt x="324" y="461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75" name="Google Shape;1775;p58"/>
            <p:cNvSpPr/>
            <p:nvPr/>
          </p:nvSpPr>
          <p:spPr>
            <a:xfrm rot="4761902" flipH="1">
              <a:off x="1733187" y="3306525"/>
              <a:ext cx="136586" cy="1235313"/>
            </a:xfrm>
            <a:custGeom>
              <a:avLst/>
              <a:gdLst/>
              <a:ahLst/>
              <a:cxnLst/>
              <a:rect l="l" t="t" r="r" b="b"/>
              <a:pathLst>
                <a:path w="433" h="3916" extrusionOk="0">
                  <a:moveTo>
                    <a:pt x="433" y="0"/>
                  </a:moveTo>
                  <a:cubicBezTo>
                    <a:pt x="403" y="49"/>
                    <a:pt x="334" y="88"/>
                    <a:pt x="266" y="137"/>
                  </a:cubicBezTo>
                  <a:cubicBezTo>
                    <a:pt x="187" y="187"/>
                    <a:pt x="99" y="216"/>
                    <a:pt x="20" y="245"/>
                  </a:cubicBezTo>
                  <a:lnTo>
                    <a:pt x="1" y="3916"/>
                  </a:lnTo>
                  <a:cubicBezTo>
                    <a:pt x="89" y="3876"/>
                    <a:pt x="177" y="3837"/>
                    <a:pt x="246" y="3798"/>
                  </a:cubicBezTo>
                  <a:cubicBezTo>
                    <a:pt x="315" y="3759"/>
                    <a:pt x="374" y="3719"/>
                    <a:pt x="423" y="3670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76" name="Google Shape;1776;p58"/>
            <p:cNvSpPr/>
            <p:nvPr/>
          </p:nvSpPr>
          <p:spPr>
            <a:xfrm rot="4761902" flipH="1">
              <a:off x="2168525" y="3814729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42"/>
                    <a:pt x="422" y="1087"/>
                  </a:cubicBezTo>
                  <a:cubicBezTo>
                    <a:pt x="638" y="1210"/>
                    <a:pt x="918" y="1271"/>
                    <a:pt x="1197" y="1271"/>
                  </a:cubicBezTo>
                  <a:cubicBezTo>
                    <a:pt x="1477" y="1271"/>
                    <a:pt x="1757" y="1210"/>
                    <a:pt x="1973" y="1087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77" name="Google Shape;1777;p58"/>
            <p:cNvSpPr/>
            <p:nvPr/>
          </p:nvSpPr>
          <p:spPr>
            <a:xfrm rot="4761902" flipH="1">
              <a:off x="2700876" y="3245619"/>
              <a:ext cx="690500" cy="1358655"/>
            </a:xfrm>
            <a:custGeom>
              <a:avLst/>
              <a:gdLst/>
              <a:ahLst/>
              <a:cxnLst/>
              <a:rect l="l" t="t" r="r" b="b"/>
              <a:pathLst>
                <a:path w="2189" h="4307" extrusionOk="0">
                  <a:moveTo>
                    <a:pt x="2189" y="10"/>
                  </a:moveTo>
                  <a:lnTo>
                    <a:pt x="2189" y="12"/>
                  </a:lnTo>
                  <a:lnTo>
                    <a:pt x="2189" y="12"/>
                  </a:lnTo>
                  <a:cubicBezTo>
                    <a:pt x="2189" y="11"/>
                    <a:pt x="2189" y="11"/>
                    <a:pt x="2189" y="10"/>
                  </a:cubicBezTo>
                  <a:close/>
                  <a:moveTo>
                    <a:pt x="10" y="0"/>
                  </a:moveTo>
                  <a:lnTo>
                    <a:pt x="0" y="3661"/>
                  </a:lnTo>
                  <a:cubicBezTo>
                    <a:pt x="0" y="3838"/>
                    <a:pt x="98" y="3995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3995"/>
                    <a:pt x="2179" y="3838"/>
                    <a:pt x="2179" y="3681"/>
                  </a:cubicBezTo>
                  <a:lnTo>
                    <a:pt x="2189" y="12"/>
                  </a:lnTo>
                  <a:lnTo>
                    <a:pt x="2189" y="12"/>
                  </a:lnTo>
                  <a:cubicBezTo>
                    <a:pt x="2188" y="169"/>
                    <a:pt x="2080" y="335"/>
                    <a:pt x="1875" y="452"/>
                  </a:cubicBezTo>
                  <a:cubicBezTo>
                    <a:pt x="1659" y="575"/>
                    <a:pt x="1379" y="636"/>
                    <a:pt x="1099" y="636"/>
                  </a:cubicBezTo>
                  <a:cubicBezTo>
                    <a:pt x="820" y="636"/>
                    <a:pt x="540" y="575"/>
                    <a:pt x="324" y="452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78" name="Google Shape;1778;p58"/>
            <p:cNvSpPr/>
            <p:nvPr/>
          </p:nvSpPr>
          <p:spPr>
            <a:xfrm rot="4761902" flipH="1">
              <a:off x="2898372" y="3087463"/>
              <a:ext cx="136586" cy="1235629"/>
            </a:xfrm>
            <a:custGeom>
              <a:avLst/>
              <a:gdLst/>
              <a:ahLst/>
              <a:cxnLst/>
              <a:rect l="l" t="t" r="r" b="b"/>
              <a:pathLst>
                <a:path w="433" h="3917" extrusionOk="0">
                  <a:moveTo>
                    <a:pt x="433" y="0"/>
                  </a:moveTo>
                  <a:cubicBezTo>
                    <a:pt x="403" y="50"/>
                    <a:pt x="334" y="99"/>
                    <a:pt x="266" y="138"/>
                  </a:cubicBezTo>
                  <a:cubicBezTo>
                    <a:pt x="187" y="187"/>
                    <a:pt x="99" y="226"/>
                    <a:pt x="20" y="246"/>
                  </a:cubicBezTo>
                  <a:lnTo>
                    <a:pt x="1" y="3916"/>
                  </a:lnTo>
                  <a:cubicBezTo>
                    <a:pt x="89" y="3877"/>
                    <a:pt x="177" y="3838"/>
                    <a:pt x="246" y="3808"/>
                  </a:cubicBezTo>
                  <a:cubicBezTo>
                    <a:pt x="315" y="3769"/>
                    <a:pt x="374" y="3720"/>
                    <a:pt x="423" y="3671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79" name="Google Shape;1779;p58"/>
            <p:cNvSpPr/>
            <p:nvPr/>
          </p:nvSpPr>
          <p:spPr>
            <a:xfrm rot="4761902" flipH="1">
              <a:off x="3332316" y="3597664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33"/>
                    <a:pt x="422" y="1078"/>
                  </a:cubicBezTo>
                  <a:cubicBezTo>
                    <a:pt x="638" y="1201"/>
                    <a:pt x="918" y="1262"/>
                    <a:pt x="1197" y="1262"/>
                  </a:cubicBezTo>
                  <a:cubicBezTo>
                    <a:pt x="1477" y="1262"/>
                    <a:pt x="1757" y="1201"/>
                    <a:pt x="1973" y="1078"/>
                  </a:cubicBezTo>
                  <a:cubicBezTo>
                    <a:pt x="2405" y="833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0" name="Google Shape;1780;p58"/>
            <p:cNvSpPr/>
            <p:nvPr/>
          </p:nvSpPr>
          <p:spPr>
            <a:xfrm rot="4761902" flipH="1">
              <a:off x="3866216" y="3026685"/>
              <a:ext cx="690500" cy="1358655"/>
            </a:xfrm>
            <a:custGeom>
              <a:avLst/>
              <a:gdLst/>
              <a:ahLst/>
              <a:cxnLst/>
              <a:rect l="l" t="t" r="r" b="b"/>
              <a:pathLst>
                <a:path w="2189" h="4307" extrusionOk="0">
                  <a:moveTo>
                    <a:pt x="2189" y="20"/>
                  </a:moveTo>
                  <a:lnTo>
                    <a:pt x="2189" y="23"/>
                  </a:lnTo>
                  <a:lnTo>
                    <a:pt x="2189" y="23"/>
                  </a:lnTo>
                  <a:cubicBezTo>
                    <a:pt x="2189" y="22"/>
                    <a:pt x="2189" y="21"/>
                    <a:pt x="2189" y="20"/>
                  </a:cubicBezTo>
                  <a:close/>
                  <a:moveTo>
                    <a:pt x="10" y="1"/>
                  </a:moveTo>
                  <a:lnTo>
                    <a:pt x="0" y="3671"/>
                  </a:lnTo>
                  <a:cubicBezTo>
                    <a:pt x="0" y="3848"/>
                    <a:pt x="98" y="4005"/>
                    <a:pt x="314" y="4123"/>
                  </a:cubicBezTo>
                  <a:cubicBezTo>
                    <a:pt x="530" y="4245"/>
                    <a:pt x="810" y="4307"/>
                    <a:pt x="1090" y="4307"/>
                  </a:cubicBezTo>
                  <a:cubicBezTo>
                    <a:pt x="1369" y="4307"/>
                    <a:pt x="1649" y="4245"/>
                    <a:pt x="1865" y="4123"/>
                  </a:cubicBezTo>
                  <a:cubicBezTo>
                    <a:pt x="2071" y="4005"/>
                    <a:pt x="2179" y="3848"/>
                    <a:pt x="2179" y="3681"/>
                  </a:cubicBezTo>
                  <a:lnTo>
                    <a:pt x="2189" y="23"/>
                  </a:lnTo>
                  <a:lnTo>
                    <a:pt x="2189" y="23"/>
                  </a:lnTo>
                  <a:cubicBezTo>
                    <a:pt x="2188" y="189"/>
                    <a:pt x="2080" y="345"/>
                    <a:pt x="1875" y="462"/>
                  </a:cubicBezTo>
                  <a:cubicBezTo>
                    <a:pt x="1659" y="585"/>
                    <a:pt x="1379" y="646"/>
                    <a:pt x="1099" y="646"/>
                  </a:cubicBezTo>
                  <a:cubicBezTo>
                    <a:pt x="820" y="646"/>
                    <a:pt x="540" y="585"/>
                    <a:pt x="324" y="462"/>
                  </a:cubicBezTo>
                  <a:cubicBezTo>
                    <a:pt x="118" y="334"/>
                    <a:pt x="10" y="16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1" name="Google Shape;1781;p58"/>
            <p:cNvSpPr/>
            <p:nvPr/>
          </p:nvSpPr>
          <p:spPr>
            <a:xfrm rot="4761902" flipH="1">
              <a:off x="4057513" y="2869694"/>
              <a:ext cx="136586" cy="1235629"/>
            </a:xfrm>
            <a:custGeom>
              <a:avLst/>
              <a:gdLst/>
              <a:ahLst/>
              <a:cxnLst/>
              <a:rect l="l" t="t" r="r" b="b"/>
              <a:pathLst>
                <a:path w="433" h="3917" extrusionOk="0">
                  <a:moveTo>
                    <a:pt x="433" y="0"/>
                  </a:moveTo>
                  <a:cubicBezTo>
                    <a:pt x="403" y="50"/>
                    <a:pt x="334" y="89"/>
                    <a:pt x="266" y="138"/>
                  </a:cubicBezTo>
                  <a:cubicBezTo>
                    <a:pt x="187" y="187"/>
                    <a:pt x="99" y="216"/>
                    <a:pt x="20" y="246"/>
                  </a:cubicBezTo>
                  <a:lnTo>
                    <a:pt x="1" y="3916"/>
                  </a:lnTo>
                  <a:cubicBezTo>
                    <a:pt x="89" y="3877"/>
                    <a:pt x="177" y="3838"/>
                    <a:pt x="246" y="3798"/>
                  </a:cubicBezTo>
                  <a:cubicBezTo>
                    <a:pt x="315" y="3769"/>
                    <a:pt x="374" y="3720"/>
                    <a:pt x="423" y="3671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2" name="Google Shape;1782;p58"/>
            <p:cNvSpPr/>
            <p:nvPr/>
          </p:nvSpPr>
          <p:spPr>
            <a:xfrm rot="4761902" flipH="1">
              <a:off x="4493626" y="3377279"/>
              <a:ext cx="758635" cy="402518"/>
            </a:xfrm>
            <a:custGeom>
              <a:avLst/>
              <a:gdLst/>
              <a:ahLst/>
              <a:cxnLst/>
              <a:rect l="l" t="t" r="r" b="b"/>
              <a:pathLst>
                <a:path w="2405" h="1276" extrusionOk="0">
                  <a:moveTo>
                    <a:pt x="1194" y="0"/>
                  </a:moveTo>
                  <a:cubicBezTo>
                    <a:pt x="913" y="0"/>
                    <a:pt x="633" y="66"/>
                    <a:pt x="422" y="199"/>
                  </a:cubicBezTo>
                  <a:cubicBezTo>
                    <a:pt x="0" y="444"/>
                    <a:pt x="0" y="847"/>
                    <a:pt x="422" y="1092"/>
                  </a:cubicBezTo>
                  <a:cubicBezTo>
                    <a:pt x="638" y="1215"/>
                    <a:pt x="918" y="1276"/>
                    <a:pt x="1197" y="1276"/>
                  </a:cubicBezTo>
                  <a:cubicBezTo>
                    <a:pt x="1477" y="1276"/>
                    <a:pt x="1757" y="1215"/>
                    <a:pt x="1973" y="1092"/>
                  </a:cubicBezTo>
                  <a:cubicBezTo>
                    <a:pt x="2405" y="847"/>
                    <a:pt x="2405" y="444"/>
                    <a:pt x="1973" y="199"/>
                  </a:cubicBezTo>
                  <a:cubicBezTo>
                    <a:pt x="1757" y="66"/>
                    <a:pt x="1475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3" name="Google Shape;1783;p58"/>
            <p:cNvSpPr/>
            <p:nvPr/>
          </p:nvSpPr>
          <p:spPr>
            <a:xfrm rot="4761902" flipH="1">
              <a:off x="5025357" y="2808916"/>
              <a:ext cx="690500" cy="1358655"/>
            </a:xfrm>
            <a:custGeom>
              <a:avLst/>
              <a:gdLst/>
              <a:ahLst/>
              <a:cxnLst/>
              <a:rect l="l" t="t" r="r" b="b"/>
              <a:pathLst>
                <a:path w="2189" h="4307" extrusionOk="0">
                  <a:moveTo>
                    <a:pt x="2189" y="11"/>
                  </a:moveTo>
                  <a:lnTo>
                    <a:pt x="2189" y="13"/>
                  </a:lnTo>
                  <a:lnTo>
                    <a:pt x="2189" y="13"/>
                  </a:lnTo>
                  <a:cubicBezTo>
                    <a:pt x="2189" y="12"/>
                    <a:pt x="2189" y="11"/>
                    <a:pt x="2189" y="11"/>
                  </a:cubicBezTo>
                  <a:close/>
                  <a:moveTo>
                    <a:pt x="10" y="1"/>
                  </a:moveTo>
                  <a:lnTo>
                    <a:pt x="0" y="3671"/>
                  </a:lnTo>
                  <a:cubicBezTo>
                    <a:pt x="0" y="3838"/>
                    <a:pt x="98" y="4005"/>
                    <a:pt x="314" y="4123"/>
                  </a:cubicBezTo>
                  <a:cubicBezTo>
                    <a:pt x="530" y="4245"/>
                    <a:pt x="810" y="4307"/>
                    <a:pt x="1090" y="4307"/>
                  </a:cubicBezTo>
                  <a:cubicBezTo>
                    <a:pt x="1369" y="4307"/>
                    <a:pt x="1649" y="4245"/>
                    <a:pt x="1865" y="4123"/>
                  </a:cubicBezTo>
                  <a:cubicBezTo>
                    <a:pt x="2071" y="4005"/>
                    <a:pt x="2179" y="3838"/>
                    <a:pt x="2179" y="3681"/>
                  </a:cubicBezTo>
                  <a:lnTo>
                    <a:pt x="2189" y="13"/>
                  </a:lnTo>
                  <a:lnTo>
                    <a:pt x="2189" y="13"/>
                  </a:lnTo>
                  <a:cubicBezTo>
                    <a:pt x="2188" y="179"/>
                    <a:pt x="2080" y="335"/>
                    <a:pt x="1875" y="452"/>
                  </a:cubicBezTo>
                  <a:cubicBezTo>
                    <a:pt x="1659" y="575"/>
                    <a:pt x="1379" y="636"/>
                    <a:pt x="1099" y="636"/>
                  </a:cubicBezTo>
                  <a:cubicBezTo>
                    <a:pt x="820" y="636"/>
                    <a:pt x="540" y="575"/>
                    <a:pt x="324" y="452"/>
                  </a:cubicBezTo>
                  <a:cubicBezTo>
                    <a:pt x="118" y="334"/>
                    <a:pt x="10" y="15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4" name="Google Shape;1784;p58"/>
            <p:cNvSpPr/>
            <p:nvPr/>
          </p:nvSpPr>
          <p:spPr>
            <a:xfrm rot="4761902" flipH="1">
              <a:off x="5221303" y="2652629"/>
              <a:ext cx="136586" cy="1232474"/>
            </a:xfrm>
            <a:custGeom>
              <a:avLst/>
              <a:gdLst/>
              <a:ahLst/>
              <a:cxnLst/>
              <a:rect l="l" t="t" r="r" b="b"/>
              <a:pathLst>
                <a:path w="433" h="3907" extrusionOk="0">
                  <a:moveTo>
                    <a:pt x="433" y="1"/>
                  </a:moveTo>
                  <a:cubicBezTo>
                    <a:pt x="403" y="50"/>
                    <a:pt x="334" y="99"/>
                    <a:pt x="266" y="128"/>
                  </a:cubicBezTo>
                  <a:cubicBezTo>
                    <a:pt x="187" y="177"/>
                    <a:pt x="99" y="217"/>
                    <a:pt x="20" y="246"/>
                  </a:cubicBezTo>
                  <a:lnTo>
                    <a:pt x="1" y="3906"/>
                  </a:lnTo>
                  <a:cubicBezTo>
                    <a:pt x="89" y="3877"/>
                    <a:pt x="177" y="3838"/>
                    <a:pt x="246" y="3799"/>
                  </a:cubicBezTo>
                  <a:cubicBezTo>
                    <a:pt x="315" y="3759"/>
                    <a:pt x="374" y="3710"/>
                    <a:pt x="423" y="3661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5" name="Google Shape;1785;p58"/>
            <p:cNvSpPr/>
            <p:nvPr/>
          </p:nvSpPr>
          <p:spPr>
            <a:xfrm rot="4761902" flipH="1">
              <a:off x="5656487" y="3161019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194" y="0"/>
                  </a:moveTo>
                  <a:cubicBezTo>
                    <a:pt x="913" y="0"/>
                    <a:pt x="633" y="62"/>
                    <a:pt x="422" y="184"/>
                  </a:cubicBezTo>
                  <a:cubicBezTo>
                    <a:pt x="0" y="430"/>
                    <a:pt x="0" y="832"/>
                    <a:pt x="422" y="1077"/>
                  </a:cubicBezTo>
                  <a:cubicBezTo>
                    <a:pt x="638" y="1200"/>
                    <a:pt x="918" y="1261"/>
                    <a:pt x="1197" y="1261"/>
                  </a:cubicBezTo>
                  <a:cubicBezTo>
                    <a:pt x="1477" y="1261"/>
                    <a:pt x="1757" y="1200"/>
                    <a:pt x="1973" y="1077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57" y="62"/>
                    <a:pt x="1475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6" name="Google Shape;1786;p58"/>
            <p:cNvSpPr/>
            <p:nvPr/>
          </p:nvSpPr>
          <p:spPr>
            <a:xfrm rot="4761902" flipH="1">
              <a:off x="5984905" y="2831754"/>
              <a:ext cx="687346" cy="949829"/>
            </a:xfrm>
            <a:custGeom>
              <a:avLst/>
              <a:gdLst/>
              <a:ahLst/>
              <a:cxnLst/>
              <a:rect l="l" t="t" r="r" b="b"/>
              <a:pathLst>
                <a:path w="2179" h="3011" extrusionOk="0">
                  <a:moveTo>
                    <a:pt x="775" y="0"/>
                  </a:moveTo>
                  <a:lnTo>
                    <a:pt x="0" y="2365"/>
                  </a:lnTo>
                  <a:cubicBezTo>
                    <a:pt x="0" y="2542"/>
                    <a:pt x="98" y="2699"/>
                    <a:pt x="314" y="2827"/>
                  </a:cubicBezTo>
                  <a:cubicBezTo>
                    <a:pt x="530" y="2949"/>
                    <a:pt x="810" y="3011"/>
                    <a:pt x="1089" y="3011"/>
                  </a:cubicBezTo>
                  <a:cubicBezTo>
                    <a:pt x="1369" y="3011"/>
                    <a:pt x="1649" y="2949"/>
                    <a:pt x="1865" y="2827"/>
                  </a:cubicBezTo>
                  <a:cubicBezTo>
                    <a:pt x="2071" y="2699"/>
                    <a:pt x="2179" y="2542"/>
                    <a:pt x="2179" y="2385"/>
                  </a:cubicBezTo>
                  <a:lnTo>
                    <a:pt x="1423" y="10"/>
                  </a:lnTo>
                  <a:cubicBezTo>
                    <a:pt x="1423" y="69"/>
                    <a:pt x="1384" y="118"/>
                    <a:pt x="1335" y="138"/>
                  </a:cubicBezTo>
                  <a:cubicBezTo>
                    <a:pt x="1266" y="177"/>
                    <a:pt x="1180" y="197"/>
                    <a:pt x="1097" y="197"/>
                  </a:cubicBezTo>
                  <a:cubicBezTo>
                    <a:pt x="1013" y="197"/>
                    <a:pt x="932" y="177"/>
                    <a:pt x="874" y="138"/>
                  </a:cubicBezTo>
                  <a:cubicBezTo>
                    <a:pt x="805" y="98"/>
                    <a:pt x="775" y="49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7" name="Google Shape;1787;p58"/>
            <p:cNvSpPr/>
            <p:nvPr/>
          </p:nvSpPr>
          <p:spPr>
            <a:xfrm rot="4761902" flipH="1">
              <a:off x="6164704" y="2691766"/>
              <a:ext cx="247937" cy="892101"/>
            </a:xfrm>
            <a:custGeom>
              <a:avLst/>
              <a:gdLst/>
              <a:ahLst/>
              <a:cxnLst/>
              <a:rect l="l" t="t" r="r" b="b"/>
              <a:pathLst>
                <a:path w="786" h="2828" extrusionOk="0">
                  <a:moveTo>
                    <a:pt x="138" y="1"/>
                  </a:moveTo>
                  <a:cubicBezTo>
                    <a:pt x="108" y="11"/>
                    <a:pt x="99" y="21"/>
                    <a:pt x="79" y="30"/>
                  </a:cubicBezTo>
                  <a:lnTo>
                    <a:pt x="0" y="70"/>
                  </a:lnTo>
                  <a:lnTo>
                    <a:pt x="373" y="2827"/>
                  </a:lnTo>
                  <a:cubicBezTo>
                    <a:pt x="452" y="2798"/>
                    <a:pt x="540" y="2759"/>
                    <a:pt x="619" y="2719"/>
                  </a:cubicBezTo>
                  <a:cubicBezTo>
                    <a:pt x="678" y="2680"/>
                    <a:pt x="737" y="2631"/>
                    <a:pt x="786" y="2582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8" name="Google Shape;1788;p58"/>
            <p:cNvSpPr/>
            <p:nvPr/>
          </p:nvSpPr>
          <p:spPr>
            <a:xfrm rot="4761915" flipH="1">
              <a:off x="6672223" y="3157942"/>
              <a:ext cx="229704" cy="121141"/>
            </a:xfrm>
            <a:custGeom>
              <a:avLst/>
              <a:gdLst/>
              <a:ahLst/>
              <a:cxnLst/>
              <a:rect l="l" t="t" r="r" b="b"/>
              <a:pathLst>
                <a:path w="727" h="384" extrusionOk="0">
                  <a:moveTo>
                    <a:pt x="367" y="1"/>
                  </a:moveTo>
                  <a:cubicBezTo>
                    <a:pt x="283" y="1"/>
                    <a:pt x="197" y="20"/>
                    <a:pt x="128" y="59"/>
                  </a:cubicBezTo>
                  <a:cubicBezTo>
                    <a:pt x="0" y="128"/>
                    <a:pt x="10" y="256"/>
                    <a:pt x="128" y="324"/>
                  </a:cubicBezTo>
                  <a:cubicBezTo>
                    <a:pt x="197" y="364"/>
                    <a:pt x="283" y="383"/>
                    <a:pt x="367" y="383"/>
                  </a:cubicBezTo>
                  <a:cubicBezTo>
                    <a:pt x="452" y="383"/>
                    <a:pt x="535" y="364"/>
                    <a:pt x="599" y="324"/>
                  </a:cubicBezTo>
                  <a:cubicBezTo>
                    <a:pt x="727" y="256"/>
                    <a:pt x="717" y="128"/>
                    <a:pt x="599" y="59"/>
                  </a:cubicBezTo>
                  <a:cubicBezTo>
                    <a:pt x="535" y="20"/>
                    <a:pt x="452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9" name="Google Shape;1789;p58"/>
            <p:cNvSpPr/>
            <p:nvPr/>
          </p:nvSpPr>
          <p:spPr>
            <a:xfrm rot="4761902" flipH="1">
              <a:off x="3232124" y="427909"/>
              <a:ext cx="93055" cy="2582297"/>
            </a:xfrm>
            <a:custGeom>
              <a:avLst/>
              <a:gdLst/>
              <a:ahLst/>
              <a:cxnLst/>
              <a:rect l="l" t="t" r="r" b="b"/>
              <a:pathLst>
                <a:path w="295" h="8186" extrusionOk="0">
                  <a:moveTo>
                    <a:pt x="0" y="1"/>
                  </a:moveTo>
                  <a:lnTo>
                    <a:pt x="30" y="8028"/>
                  </a:lnTo>
                  <a:lnTo>
                    <a:pt x="295" y="8185"/>
                  </a:lnTo>
                  <a:lnTo>
                    <a:pt x="275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0" name="Google Shape;1790;p58"/>
            <p:cNvSpPr/>
            <p:nvPr/>
          </p:nvSpPr>
          <p:spPr>
            <a:xfrm rot="4761902" flipH="1">
              <a:off x="2658315" y="-27052"/>
              <a:ext cx="990800" cy="2545074"/>
            </a:xfrm>
            <a:custGeom>
              <a:avLst/>
              <a:gdLst/>
              <a:ahLst/>
              <a:cxnLst/>
              <a:rect l="l" t="t" r="r" b="b"/>
              <a:pathLst>
                <a:path w="3141" h="8068" extrusionOk="0">
                  <a:moveTo>
                    <a:pt x="89" y="0"/>
                  </a:moveTo>
                  <a:lnTo>
                    <a:pt x="0" y="30"/>
                  </a:lnTo>
                  <a:lnTo>
                    <a:pt x="20" y="8067"/>
                  </a:lnTo>
                  <a:lnTo>
                    <a:pt x="3141" y="6261"/>
                  </a:lnTo>
                  <a:lnTo>
                    <a:pt x="3141" y="5319"/>
                  </a:lnTo>
                  <a:lnTo>
                    <a:pt x="1668" y="3808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1" name="Google Shape;1791;p58"/>
            <p:cNvSpPr/>
            <p:nvPr/>
          </p:nvSpPr>
          <p:spPr>
            <a:xfrm rot="4761907" flipH="1">
              <a:off x="1811509" y="991568"/>
              <a:ext cx="986633" cy="818894"/>
            </a:xfrm>
            <a:custGeom>
              <a:avLst/>
              <a:gdLst/>
              <a:ahLst/>
              <a:cxnLst/>
              <a:rect l="l" t="t" r="r" b="b"/>
              <a:pathLst>
                <a:path w="3122" h="2592" extrusionOk="0">
                  <a:moveTo>
                    <a:pt x="3122" y="0"/>
                  </a:moveTo>
                  <a:lnTo>
                    <a:pt x="1" y="1806"/>
                  </a:lnTo>
                  <a:lnTo>
                    <a:pt x="1" y="2591"/>
                  </a:lnTo>
                  <a:lnTo>
                    <a:pt x="3122" y="785"/>
                  </a:lnTo>
                  <a:lnTo>
                    <a:pt x="3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2" name="Google Shape;1792;p58"/>
            <p:cNvSpPr/>
            <p:nvPr/>
          </p:nvSpPr>
          <p:spPr>
            <a:xfrm rot="4761902" flipH="1">
              <a:off x="490978" y="1938014"/>
              <a:ext cx="1591399" cy="1318277"/>
            </a:xfrm>
            <a:custGeom>
              <a:avLst/>
              <a:gdLst/>
              <a:ahLst/>
              <a:cxnLst/>
              <a:rect l="l" t="t" r="r" b="b"/>
              <a:pathLst>
                <a:path w="5045" h="4179" extrusionOk="0">
                  <a:moveTo>
                    <a:pt x="785" y="1"/>
                  </a:moveTo>
                  <a:lnTo>
                    <a:pt x="0" y="2709"/>
                  </a:lnTo>
                  <a:cubicBezTo>
                    <a:pt x="0" y="3092"/>
                    <a:pt x="255" y="3475"/>
                    <a:pt x="746" y="3759"/>
                  </a:cubicBezTo>
                  <a:cubicBezTo>
                    <a:pt x="1237" y="4039"/>
                    <a:pt x="1882" y="4179"/>
                    <a:pt x="2527" y="4179"/>
                  </a:cubicBezTo>
                  <a:cubicBezTo>
                    <a:pt x="3173" y="4179"/>
                    <a:pt x="3818" y="4039"/>
                    <a:pt x="4309" y="3759"/>
                  </a:cubicBezTo>
                  <a:cubicBezTo>
                    <a:pt x="4799" y="3475"/>
                    <a:pt x="5045" y="3102"/>
                    <a:pt x="5045" y="2739"/>
                  </a:cubicBezTo>
                  <a:lnTo>
                    <a:pt x="4289" y="20"/>
                  </a:lnTo>
                  <a:cubicBezTo>
                    <a:pt x="4289" y="285"/>
                    <a:pt x="4122" y="531"/>
                    <a:pt x="3769" y="727"/>
                  </a:cubicBezTo>
                  <a:cubicBezTo>
                    <a:pt x="3430" y="923"/>
                    <a:pt x="2984" y="1021"/>
                    <a:pt x="2536" y="1021"/>
                  </a:cubicBezTo>
                  <a:cubicBezTo>
                    <a:pt x="2088" y="1021"/>
                    <a:pt x="1639" y="923"/>
                    <a:pt x="1296" y="727"/>
                  </a:cubicBezTo>
                  <a:cubicBezTo>
                    <a:pt x="952" y="531"/>
                    <a:pt x="785" y="256"/>
                    <a:pt x="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3" name="Google Shape;1793;p58"/>
            <p:cNvSpPr/>
            <p:nvPr/>
          </p:nvSpPr>
          <p:spPr>
            <a:xfrm rot="4761902" flipH="1">
              <a:off x="896436" y="1939825"/>
              <a:ext cx="440040" cy="1038471"/>
            </a:xfrm>
            <a:custGeom>
              <a:avLst/>
              <a:gdLst/>
              <a:ahLst/>
              <a:cxnLst/>
              <a:rect l="l" t="t" r="r" b="b"/>
              <a:pathLst>
                <a:path w="1395" h="3292" extrusionOk="0">
                  <a:moveTo>
                    <a:pt x="1041" y="1"/>
                  </a:moveTo>
                  <a:cubicBezTo>
                    <a:pt x="771" y="91"/>
                    <a:pt x="460" y="139"/>
                    <a:pt x="146" y="139"/>
                  </a:cubicBezTo>
                  <a:cubicBezTo>
                    <a:pt x="117" y="139"/>
                    <a:pt x="88" y="139"/>
                    <a:pt x="59" y="138"/>
                  </a:cubicBezTo>
                  <a:lnTo>
                    <a:pt x="1" y="3288"/>
                  </a:lnTo>
                  <a:cubicBezTo>
                    <a:pt x="55" y="3291"/>
                    <a:pt x="110" y="3292"/>
                    <a:pt x="164" y="3292"/>
                  </a:cubicBezTo>
                  <a:cubicBezTo>
                    <a:pt x="592" y="3292"/>
                    <a:pt x="1020" y="3225"/>
                    <a:pt x="1394" y="3112"/>
                  </a:cubicBezTo>
                  <a:lnTo>
                    <a:pt x="1041" y="1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4" name="Google Shape;1794;p58"/>
            <p:cNvSpPr/>
            <p:nvPr/>
          </p:nvSpPr>
          <p:spPr>
            <a:xfrm rot="4761902" flipH="1">
              <a:off x="1322636" y="2148435"/>
              <a:ext cx="1207508" cy="638161"/>
            </a:xfrm>
            <a:custGeom>
              <a:avLst/>
              <a:gdLst/>
              <a:ahLst/>
              <a:cxnLst/>
              <a:rect l="l" t="t" r="r" b="b"/>
              <a:pathLst>
                <a:path w="3828" h="2023" extrusionOk="0">
                  <a:moveTo>
                    <a:pt x="1902" y="1"/>
                  </a:moveTo>
                  <a:cubicBezTo>
                    <a:pt x="1455" y="1"/>
                    <a:pt x="1011" y="99"/>
                    <a:pt x="677" y="295"/>
                  </a:cubicBezTo>
                  <a:cubicBezTo>
                    <a:pt x="0" y="697"/>
                    <a:pt x="10" y="1335"/>
                    <a:pt x="687" y="1728"/>
                  </a:cubicBezTo>
                  <a:cubicBezTo>
                    <a:pt x="1026" y="1924"/>
                    <a:pt x="1472" y="2022"/>
                    <a:pt x="1919" y="2022"/>
                  </a:cubicBezTo>
                  <a:cubicBezTo>
                    <a:pt x="2365" y="2022"/>
                    <a:pt x="2812" y="1924"/>
                    <a:pt x="3150" y="1728"/>
                  </a:cubicBezTo>
                  <a:cubicBezTo>
                    <a:pt x="3828" y="1325"/>
                    <a:pt x="3828" y="688"/>
                    <a:pt x="3141" y="295"/>
                  </a:cubicBezTo>
                  <a:cubicBezTo>
                    <a:pt x="2797" y="99"/>
                    <a:pt x="2348" y="1"/>
                    <a:pt x="1902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5" name="Google Shape;1795;p58"/>
            <p:cNvSpPr/>
            <p:nvPr/>
          </p:nvSpPr>
          <p:spPr>
            <a:xfrm rot="4761902" flipH="1">
              <a:off x="2090584" y="842600"/>
              <a:ext cx="1362389" cy="3171878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6" name="Google Shape;1796;p58"/>
            <p:cNvSpPr/>
            <p:nvPr/>
          </p:nvSpPr>
          <p:spPr>
            <a:xfrm rot="4761902" flipH="1">
              <a:off x="2090584" y="842600"/>
              <a:ext cx="1362389" cy="3171878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7" name="Google Shape;1797;p58"/>
            <p:cNvSpPr/>
            <p:nvPr/>
          </p:nvSpPr>
          <p:spPr>
            <a:xfrm rot="4761902" flipH="1">
              <a:off x="2701819" y="302440"/>
              <a:ext cx="96209" cy="2972197"/>
            </a:xfrm>
            <a:custGeom>
              <a:avLst/>
              <a:gdLst/>
              <a:ahLst/>
              <a:cxnLst/>
              <a:rect l="l" t="t" r="r" b="b"/>
              <a:pathLst>
                <a:path w="305" h="9422" extrusionOk="0">
                  <a:moveTo>
                    <a:pt x="305" y="0"/>
                  </a:moveTo>
                  <a:lnTo>
                    <a:pt x="305" y="3"/>
                  </a:lnTo>
                  <a:lnTo>
                    <a:pt x="305" y="3"/>
                  </a:lnTo>
                  <a:cubicBezTo>
                    <a:pt x="305" y="2"/>
                    <a:pt x="305" y="1"/>
                    <a:pt x="305" y="0"/>
                  </a:cubicBezTo>
                  <a:close/>
                  <a:moveTo>
                    <a:pt x="305" y="3"/>
                  </a:moveTo>
                  <a:lnTo>
                    <a:pt x="305" y="3"/>
                  </a:lnTo>
                  <a:cubicBezTo>
                    <a:pt x="304" y="208"/>
                    <a:pt x="206" y="433"/>
                    <a:pt x="30" y="618"/>
                  </a:cubicBezTo>
                  <a:lnTo>
                    <a:pt x="1" y="9421"/>
                  </a:lnTo>
                  <a:cubicBezTo>
                    <a:pt x="187" y="9225"/>
                    <a:pt x="285" y="9019"/>
                    <a:pt x="285" y="8813"/>
                  </a:cubicBezTo>
                  <a:lnTo>
                    <a:pt x="305" y="3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8" name="Google Shape;1798;p58"/>
            <p:cNvSpPr/>
            <p:nvPr/>
          </p:nvSpPr>
          <p:spPr>
            <a:xfrm rot="4761902" flipH="1">
              <a:off x="2480812" y="524428"/>
              <a:ext cx="263393" cy="2925825"/>
            </a:xfrm>
            <a:custGeom>
              <a:avLst/>
              <a:gdLst/>
              <a:ahLst/>
              <a:cxnLst/>
              <a:rect l="l" t="t" r="r" b="b"/>
              <a:pathLst>
                <a:path w="835" h="9275" extrusionOk="0">
                  <a:moveTo>
                    <a:pt x="834" y="0"/>
                  </a:moveTo>
                  <a:lnTo>
                    <a:pt x="834" y="0"/>
                  </a:lnTo>
                  <a:cubicBezTo>
                    <a:pt x="736" y="99"/>
                    <a:pt x="618" y="177"/>
                    <a:pt x="491" y="256"/>
                  </a:cubicBezTo>
                  <a:cubicBezTo>
                    <a:pt x="353" y="344"/>
                    <a:pt x="196" y="413"/>
                    <a:pt x="20" y="462"/>
                  </a:cubicBezTo>
                  <a:lnTo>
                    <a:pt x="0" y="9274"/>
                  </a:lnTo>
                  <a:cubicBezTo>
                    <a:pt x="157" y="9206"/>
                    <a:pt x="314" y="9147"/>
                    <a:pt x="461" y="9058"/>
                  </a:cubicBezTo>
                  <a:cubicBezTo>
                    <a:pt x="599" y="8990"/>
                    <a:pt x="716" y="8901"/>
                    <a:pt x="805" y="8803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9" name="Google Shape;1799;p58"/>
            <p:cNvSpPr/>
            <p:nvPr/>
          </p:nvSpPr>
          <p:spPr>
            <a:xfrm rot="4761902" flipH="1">
              <a:off x="2472801" y="1017096"/>
              <a:ext cx="198412" cy="2790811"/>
            </a:xfrm>
            <a:custGeom>
              <a:avLst/>
              <a:gdLst/>
              <a:ahLst/>
              <a:cxnLst/>
              <a:rect l="l" t="t" r="r" b="b"/>
              <a:pathLst>
                <a:path w="629" h="8847" extrusionOk="0">
                  <a:moveTo>
                    <a:pt x="629" y="0"/>
                  </a:moveTo>
                  <a:cubicBezTo>
                    <a:pt x="442" y="20"/>
                    <a:pt x="236" y="30"/>
                    <a:pt x="30" y="30"/>
                  </a:cubicBezTo>
                  <a:lnTo>
                    <a:pt x="1" y="8842"/>
                  </a:lnTo>
                  <a:cubicBezTo>
                    <a:pt x="55" y="8845"/>
                    <a:pt x="108" y="8846"/>
                    <a:pt x="161" y="8846"/>
                  </a:cubicBezTo>
                  <a:cubicBezTo>
                    <a:pt x="320" y="8846"/>
                    <a:pt x="474" y="8835"/>
                    <a:pt x="629" y="8813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0" name="Google Shape;1800;p58"/>
            <p:cNvSpPr/>
            <p:nvPr/>
          </p:nvSpPr>
          <p:spPr>
            <a:xfrm rot="4761902" flipH="1">
              <a:off x="2472864" y="809807"/>
              <a:ext cx="182956" cy="2814470"/>
            </a:xfrm>
            <a:custGeom>
              <a:avLst/>
              <a:gdLst/>
              <a:ahLst/>
              <a:cxnLst/>
              <a:rect l="l" t="t" r="r" b="b"/>
              <a:pathLst>
                <a:path w="580" h="8922" extrusionOk="0">
                  <a:moveTo>
                    <a:pt x="580" y="1"/>
                  </a:moveTo>
                  <a:cubicBezTo>
                    <a:pt x="393" y="60"/>
                    <a:pt x="197" y="99"/>
                    <a:pt x="1" y="128"/>
                  </a:cubicBezTo>
                  <a:lnTo>
                    <a:pt x="1" y="8921"/>
                  </a:lnTo>
                  <a:cubicBezTo>
                    <a:pt x="197" y="8892"/>
                    <a:pt x="383" y="8862"/>
                    <a:pt x="560" y="8794"/>
                  </a:cubicBezTo>
                  <a:lnTo>
                    <a:pt x="580" y="1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1" name="Google Shape;1801;p58"/>
            <p:cNvSpPr/>
            <p:nvPr/>
          </p:nvSpPr>
          <p:spPr>
            <a:xfrm rot="4761902" flipH="1">
              <a:off x="2477810" y="1239661"/>
              <a:ext cx="344146" cy="2848539"/>
            </a:xfrm>
            <a:custGeom>
              <a:avLst/>
              <a:gdLst/>
              <a:ahLst/>
              <a:cxnLst/>
              <a:rect l="l" t="t" r="r" b="b"/>
              <a:pathLst>
                <a:path w="1091" h="9030" extrusionOk="0">
                  <a:moveTo>
                    <a:pt x="21" y="1"/>
                  </a:moveTo>
                  <a:lnTo>
                    <a:pt x="1" y="8804"/>
                  </a:lnTo>
                  <a:cubicBezTo>
                    <a:pt x="315" y="8941"/>
                    <a:pt x="688" y="9010"/>
                    <a:pt x="1061" y="9029"/>
                  </a:cubicBezTo>
                  <a:lnTo>
                    <a:pt x="1090" y="217"/>
                  </a:lnTo>
                  <a:cubicBezTo>
                    <a:pt x="707" y="197"/>
                    <a:pt x="335" y="138"/>
                    <a:pt x="21" y="1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2" name="Google Shape;1802;p58"/>
            <p:cNvSpPr/>
            <p:nvPr/>
          </p:nvSpPr>
          <p:spPr>
            <a:xfrm rot="4761902" flipH="1">
              <a:off x="2749968" y="1389689"/>
              <a:ext cx="306924" cy="3102163"/>
            </a:xfrm>
            <a:custGeom>
              <a:avLst/>
              <a:gdLst/>
              <a:ahLst/>
              <a:cxnLst/>
              <a:rect l="l" t="t" r="r" b="b"/>
              <a:pathLst>
                <a:path w="973" h="9834" extrusionOk="0"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737" y="9745"/>
                    <a:pt x="835" y="9804"/>
                    <a:pt x="953" y="9834"/>
                  </a:cubicBezTo>
                  <a:lnTo>
                    <a:pt x="973" y="1031"/>
                  </a:lnTo>
                  <a:cubicBezTo>
                    <a:pt x="865" y="992"/>
                    <a:pt x="766" y="943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3" name="Google Shape;1803;p58"/>
            <p:cNvSpPr/>
            <p:nvPr/>
          </p:nvSpPr>
          <p:spPr>
            <a:xfrm rot="4761908" flipH="1">
              <a:off x="3586107" y="1734765"/>
              <a:ext cx="1493111" cy="795447"/>
            </a:xfrm>
            <a:custGeom>
              <a:avLst/>
              <a:gdLst/>
              <a:ahLst/>
              <a:cxnLst/>
              <a:rect l="l" t="t" r="r" b="b"/>
              <a:pathLst>
                <a:path w="4721" h="2486" extrusionOk="0">
                  <a:moveTo>
                    <a:pt x="2355" y="0"/>
                  </a:moveTo>
                  <a:cubicBezTo>
                    <a:pt x="1806" y="0"/>
                    <a:pt x="1257" y="121"/>
                    <a:pt x="835" y="361"/>
                  </a:cubicBezTo>
                  <a:cubicBezTo>
                    <a:pt x="1" y="842"/>
                    <a:pt x="20" y="1627"/>
                    <a:pt x="854" y="2118"/>
                  </a:cubicBezTo>
                  <a:cubicBezTo>
                    <a:pt x="1271" y="2363"/>
                    <a:pt x="1818" y="2486"/>
                    <a:pt x="2366" y="2486"/>
                  </a:cubicBezTo>
                  <a:cubicBezTo>
                    <a:pt x="2913" y="2486"/>
                    <a:pt x="3460" y="2363"/>
                    <a:pt x="3877" y="2118"/>
                  </a:cubicBezTo>
                  <a:cubicBezTo>
                    <a:pt x="4721" y="1637"/>
                    <a:pt x="4701" y="852"/>
                    <a:pt x="3867" y="361"/>
                  </a:cubicBezTo>
                  <a:cubicBezTo>
                    <a:pt x="3450" y="121"/>
                    <a:pt x="2903" y="0"/>
                    <a:pt x="2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4" name="Google Shape;1804;p58"/>
            <p:cNvSpPr/>
            <p:nvPr/>
          </p:nvSpPr>
          <p:spPr>
            <a:xfrm rot="4761891" flipH="1">
              <a:off x="2097879" y="833837"/>
              <a:ext cx="1365993" cy="3189735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5" name="Google Shape;1805;p58"/>
            <p:cNvSpPr/>
            <p:nvPr/>
          </p:nvSpPr>
          <p:spPr>
            <a:xfrm rot="4761889" flipH="1">
              <a:off x="2084205" y="839281"/>
              <a:ext cx="1367685" cy="3184026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1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7" y="336"/>
                    <a:pt x="4111" y="639"/>
                    <a:pt x="3701" y="883"/>
                  </a:cubicBezTo>
                  <a:cubicBezTo>
                    <a:pt x="3284" y="1129"/>
                    <a:pt x="2734" y="1251"/>
                    <a:pt x="2184" y="1251"/>
                  </a:cubicBezTo>
                  <a:cubicBezTo>
                    <a:pt x="1635" y="1251"/>
                    <a:pt x="1085" y="1129"/>
                    <a:pt x="668" y="883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6" name="Google Shape;1806;p58"/>
            <p:cNvSpPr/>
            <p:nvPr/>
          </p:nvSpPr>
          <p:spPr>
            <a:xfrm rot="4761902" flipH="1">
              <a:off x="2747391" y="293879"/>
              <a:ext cx="96209" cy="2972197"/>
            </a:xfrm>
            <a:custGeom>
              <a:avLst/>
              <a:gdLst/>
              <a:ahLst/>
              <a:cxnLst/>
              <a:rect l="l" t="t" r="r" b="b"/>
              <a:pathLst>
                <a:path w="305" h="9422" extrusionOk="0">
                  <a:moveTo>
                    <a:pt x="305" y="0"/>
                  </a:moveTo>
                  <a:lnTo>
                    <a:pt x="305" y="3"/>
                  </a:lnTo>
                  <a:lnTo>
                    <a:pt x="305" y="3"/>
                  </a:lnTo>
                  <a:cubicBezTo>
                    <a:pt x="305" y="2"/>
                    <a:pt x="305" y="1"/>
                    <a:pt x="305" y="0"/>
                  </a:cubicBezTo>
                  <a:close/>
                  <a:moveTo>
                    <a:pt x="305" y="3"/>
                  </a:moveTo>
                  <a:lnTo>
                    <a:pt x="305" y="3"/>
                  </a:lnTo>
                  <a:cubicBezTo>
                    <a:pt x="304" y="208"/>
                    <a:pt x="206" y="433"/>
                    <a:pt x="30" y="618"/>
                  </a:cubicBezTo>
                  <a:lnTo>
                    <a:pt x="1" y="9421"/>
                  </a:lnTo>
                  <a:cubicBezTo>
                    <a:pt x="187" y="9225"/>
                    <a:pt x="285" y="9019"/>
                    <a:pt x="285" y="8803"/>
                  </a:cubicBezTo>
                  <a:lnTo>
                    <a:pt x="305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7" name="Google Shape;1807;p58"/>
            <p:cNvSpPr/>
            <p:nvPr/>
          </p:nvSpPr>
          <p:spPr>
            <a:xfrm rot="4761902" flipH="1">
              <a:off x="2529295" y="518275"/>
              <a:ext cx="263393" cy="2919904"/>
            </a:xfrm>
            <a:custGeom>
              <a:avLst/>
              <a:gdLst/>
              <a:ahLst/>
              <a:cxnLst/>
              <a:rect l="l" t="t" r="r" b="b"/>
              <a:pathLst>
                <a:path w="835" h="9275" extrusionOk="0">
                  <a:moveTo>
                    <a:pt x="834" y="0"/>
                  </a:moveTo>
                  <a:cubicBezTo>
                    <a:pt x="736" y="89"/>
                    <a:pt x="618" y="177"/>
                    <a:pt x="491" y="255"/>
                  </a:cubicBezTo>
                  <a:cubicBezTo>
                    <a:pt x="353" y="344"/>
                    <a:pt x="196" y="412"/>
                    <a:pt x="20" y="462"/>
                  </a:cubicBezTo>
                  <a:lnTo>
                    <a:pt x="0" y="9274"/>
                  </a:lnTo>
                  <a:cubicBezTo>
                    <a:pt x="157" y="9205"/>
                    <a:pt x="314" y="9147"/>
                    <a:pt x="461" y="9058"/>
                  </a:cubicBezTo>
                  <a:cubicBezTo>
                    <a:pt x="599" y="8990"/>
                    <a:pt x="716" y="8901"/>
                    <a:pt x="805" y="8803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8" name="Google Shape;1808;p58"/>
            <p:cNvSpPr/>
            <p:nvPr/>
          </p:nvSpPr>
          <p:spPr>
            <a:xfrm rot="4761902" flipH="1">
              <a:off x="2518436" y="801246"/>
              <a:ext cx="182956" cy="2814470"/>
            </a:xfrm>
            <a:custGeom>
              <a:avLst/>
              <a:gdLst/>
              <a:ahLst/>
              <a:cxnLst/>
              <a:rect l="l" t="t" r="r" b="b"/>
              <a:pathLst>
                <a:path w="580" h="8922" extrusionOk="0">
                  <a:moveTo>
                    <a:pt x="580" y="1"/>
                  </a:moveTo>
                  <a:cubicBezTo>
                    <a:pt x="393" y="59"/>
                    <a:pt x="197" y="99"/>
                    <a:pt x="1" y="118"/>
                  </a:cubicBezTo>
                  <a:lnTo>
                    <a:pt x="1" y="8921"/>
                  </a:lnTo>
                  <a:cubicBezTo>
                    <a:pt x="197" y="8892"/>
                    <a:pt x="383" y="8862"/>
                    <a:pt x="560" y="8794"/>
                  </a:cubicBez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9" name="Google Shape;1809;p58"/>
            <p:cNvSpPr/>
            <p:nvPr/>
          </p:nvSpPr>
          <p:spPr>
            <a:xfrm rot="4761902" flipH="1">
              <a:off x="4049362" y="1294234"/>
              <a:ext cx="1349771" cy="1538779"/>
            </a:xfrm>
            <a:custGeom>
              <a:avLst/>
              <a:gdLst/>
              <a:ahLst/>
              <a:cxnLst/>
              <a:rect l="l" t="t" r="r" b="b"/>
              <a:pathLst>
                <a:path w="4279" h="4878" extrusionOk="0">
                  <a:moveTo>
                    <a:pt x="4279" y="3729"/>
                  </a:moveTo>
                  <a:cubicBezTo>
                    <a:pt x="4083" y="4357"/>
                    <a:pt x="3199" y="4878"/>
                    <a:pt x="2140" y="4878"/>
                  </a:cubicBezTo>
                  <a:cubicBezTo>
                    <a:pt x="1070" y="4878"/>
                    <a:pt x="196" y="4377"/>
                    <a:pt x="0" y="3749"/>
                  </a:cubicBezTo>
                  <a:cubicBezTo>
                    <a:pt x="20" y="2542"/>
                    <a:pt x="334" y="1541"/>
                    <a:pt x="785" y="883"/>
                  </a:cubicBezTo>
                  <a:cubicBezTo>
                    <a:pt x="1168" y="314"/>
                    <a:pt x="1649" y="10"/>
                    <a:pt x="2140" y="0"/>
                  </a:cubicBezTo>
                  <a:cubicBezTo>
                    <a:pt x="2571" y="0"/>
                    <a:pt x="3023" y="246"/>
                    <a:pt x="3386" y="707"/>
                  </a:cubicBezTo>
                  <a:cubicBezTo>
                    <a:pt x="3886" y="1355"/>
                    <a:pt x="4259" y="2405"/>
                    <a:pt x="4279" y="37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0" name="Google Shape;1810;p58"/>
            <p:cNvSpPr/>
            <p:nvPr/>
          </p:nvSpPr>
          <p:spPr>
            <a:xfrm rot="4761902" flipH="1">
              <a:off x="4879280" y="1766662"/>
              <a:ext cx="820777" cy="405672"/>
            </a:xfrm>
            <a:custGeom>
              <a:avLst/>
              <a:gdLst/>
              <a:ahLst/>
              <a:cxnLst/>
              <a:rect l="l" t="t" r="r" b="b"/>
              <a:pathLst>
                <a:path w="2602" h="1286" extrusionOk="0">
                  <a:moveTo>
                    <a:pt x="2601" y="707"/>
                  </a:moveTo>
                  <a:cubicBezTo>
                    <a:pt x="2523" y="785"/>
                    <a:pt x="2444" y="854"/>
                    <a:pt x="2317" y="933"/>
                  </a:cubicBezTo>
                  <a:cubicBezTo>
                    <a:pt x="1708" y="1286"/>
                    <a:pt x="697" y="1286"/>
                    <a:pt x="89" y="933"/>
                  </a:cubicBezTo>
                  <a:cubicBezTo>
                    <a:pt x="59" y="913"/>
                    <a:pt x="20" y="893"/>
                    <a:pt x="0" y="883"/>
                  </a:cubicBezTo>
                  <a:cubicBezTo>
                    <a:pt x="383" y="314"/>
                    <a:pt x="854" y="10"/>
                    <a:pt x="1345" y="0"/>
                  </a:cubicBezTo>
                  <a:cubicBezTo>
                    <a:pt x="1787" y="0"/>
                    <a:pt x="2228" y="255"/>
                    <a:pt x="2601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1" name="Google Shape;1811;p58"/>
            <p:cNvSpPr/>
            <p:nvPr/>
          </p:nvSpPr>
          <p:spPr>
            <a:xfrm rot="4761902" flipH="1">
              <a:off x="1333387" y="4031714"/>
              <a:ext cx="89901" cy="343844"/>
            </a:xfrm>
            <a:custGeom>
              <a:avLst/>
              <a:gdLst/>
              <a:ahLst/>
              <a:cxnLst/>
              <a:rect l="l" t="t" r="r" b="b"/>
              <a:pathLst>
                <a:path w="285" h="1090" extrusionOk="0">
                  <a:moveTo>
                    <a:pt x="0" y="0"/>
                  </a:moveTo>
                  <a:lnTo>
                    <a:pt x="0" y="942"/>
                  </a:lnTo>
                  <a:lnTo>
                    <a:pt x="285" y="1089"/>
                  </a:lnTo>
                  <a:lnTo>
                    <a:pt x="275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2" name="Google Shape;1812;p58"/>
            <p:cNvSpPr/>
            <p:nvPr/>
          </p:nvSpPr>
          <p:spPr>
            <a:xfrm rot="4761902" flipH="1">
              <a:off x="1702395" y="3328428"/>
              <a:ext cx="548236" cy="1059291"/>
            </a:xfrm>
            <a:custGeom>
              <a:avLst/>
              <a:gdLst/>
              <a:ahLst/>
              <a:cxnLst/>
              <a:rect l="l" t="t" r="r" b="b"/>
              <a:pathLst>
                <a:path w="1738" h="3358" extrusionOk="0">
                  <a:moveTo>
                    <a:pt x="1462" y="1"/>
                  </a:moveTo>
                  <a:lnTo>
                    <a:pt x="0" y="3200"/>
                  </a:lnTo>
                  <a:lnTo>
                    <a:pt x="275" y="3357"/>
                  </a:lnTo>
                  <a:lnTo>
                    <a:pt x="1737" y="158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3" name="Google Shape;1813;p58"/>
            <p:cNvSpPr/>
            <p:nvPr/>
          </p:nvSpPr>
          <p:spPr>
            <a:xfrm rot="4761902" flipH="1">
              <a:off x="2971378" y="2218896"/>
              <a:ext cx="575995" cy="1829627"/>
            </a:xfrm>
            <a:custGeom>
              <a:avLst/>
              <a:gdLst/>
              <a:ahLst/>
              <a:cxnLst/>
              <a:rect l="l" t="t" r="r" b="b"/>
              <a:pathLst>
                <a:path w="1826" h="5800" extrusionOk="0">
                  <a:moveTo>
                    <a:pt x="1561" y="0"/>
                  </a:moveTo>
                  <a:lnTo>
                    <a:pt x="0" y="5643"/>
                  </a:lnTo>
                  <a:lnTo>
                    <a:pt x="275" y="5800"/>
                  </a:lnTo>
                  <a:lnTo>
                    <a:pt x="1826" y="157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4" name="Google Shape;1814;p58"/>
            <p:cNvSpPr/>
            <p:nvPr/>
          </p:nvSpPr>
          <p:spPr>
            <a:xfrm rot="4761902" flipH="1">
              <a:off x="4036164" y="2681432"/>
              <a:ext cx="111982" cy="62460"/>
            </a:xfrm>
            <a:custGeom>
              <a:avLst/>
              <a:gdLst/>
              <a:ahLst/>
              <a:cxnLst/>
              <a:rect l="l" t="t" r="r" b="b"/>
              <a:pathLst>
                <a:path w="355" h="198" extrusionOk="0">
                  <a:moveTo>
                    <a:pt x="89" y="1"/>
                  </a:moveTo>
                  <a:lnTo>
                    <a:pt x="1" y="40"/>
                  </a:lnTo>
                  <a:lnTo>
                    <a:pt x="266" y="197"/>
                  </a:lnTo>
                  <a:lnTo>
                    <a:pt x="354" y="148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5" name="Google Shape;1815;p58"/>
            <p:cNvSpPr/>
            <p:nvPr/>
          </p:nvSpPr>
          <p:spPr>
            <a:xfrm rot="4761902" flipH="1">
              <a:off x="2139574" y="1873175"/>
              <a:ext cx="987645" cy="3099324"/>
            </a:xfrm>
            <a:custGeom>
              <a:avLst/>
              <a:gdLst/>
              <a:ahLst/>
              <a:cxnLst/>
              <a:rect l="l" t="t" r="r" b="b"/>
              <a:pathLst>
                <a:path w="3131" h="9825" extrusionOk="0">
                  <a:moveTo>
                    <a:pt x="3101" y="1"/>
                  </a:moveTo>
                  <a:lnTo>
                    <a:pt x="3013" y="50"/>
                  </a:lnTo>
                  <a:lnTo>
                    <a:pt x="1462" y="5693"/>
                  </a:lnTo>
                  <a:lnTo>
                    <a:pt x="0" y="8892"/>
                  </a:lnTo>
                  <a:lnTo>
                    <a:pt x="10" y="9824"/>
                  </a:lnTo>
                  <a:lnTo>
                    <a:pt x="3131" y="8038"/>
                  </a:lnTo>
                  <a:lnTo>
                    <a:pt x="3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6" name="Google Shape;1816;p58"/>
            <p:cNvSpPr/>
            <p:nvPr/>
          </p:nvSpPr>
          <p:spPr>
            <a:xfrm rot="4761902" flipH="1">
              <a:off x="1015370" y="3228390"/>
              <a:ext cx="987645" cy="811345"/>
            </a:xfrm>
            <a:custGeom>
              <a:avLst/>
              <a:gdLst/>
              <a:ahLst/>
              <a:cxnLst/>
              <a:rect l="l" t="t" r="r" b="b"/>
              <a:pathLst>
                <a:path w="3131" h="2572" extrusionOk="0">
                  <a:moveTo>
                    <a:pt x="3111" y="0"/>
                  </a:moveTo>
                  <a:lnTo>
                    <a:pt x="0" y="1796"/>
                  </a:lnTo>
                  <a:lnTo>
                    <a:pt x="10" y="2571"/>
                  </a:lnTo>
                  <a:lnTo>
                    <a:pt x="3131" y="785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rgbClr val="000000">
                <a:alpha val="8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7" name="Google Shape;1817;p58"/>
            <p:cNvSpPr/>
            <p:nvPr/>
          </p:nvSpPr>
          <p:spPr>
            <a:xfrm rot="4761902" flipH="1">
              <a:off x="4281940" y="1574519"/>
              <a:ext cx="300615" cy="161196"/>
            </a:xfrm>
            <a:custGeom>
              <a:avLst/>
              <a:gdLst/>
              <a:ahLst/>
              <a:cxnLst/>
              <a:rect l="l" t="t" r="r" b="b"/>
              <a:pathLst>
                <a:path w="953" h="511" extrusionOk="0">
                  <a:moveTo>
                    <a:pt x="334" y="1"/>
                  </a:moveTo>
                  <a:cubicBezTo>
                    <a:pt x="217" y="30"/>
                    <a:pt x="109" y="79"/>
                    <a:pt x="1" y="138"/>
                  </a:cubicBezTo>
                  <a:lnTo>
                    <a:pt x="619" y="511"/>
                  </a:lnTo>
                  <a:cubicBezTo>
                    <a:pt x="737" y="432"/>
                    <a:pt x="845" y="403"/>
                    <a:pt x="953" y="37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8" name="Google Shape;1818;p58"/>
            <p:cNvSpPr/>
            <p:nvPr/>
          </p:nvSpPr>
          <p:spPr>
            <a:xfrm rot="4761902" flipH="1">
              <a:off x="4261243" y="1466785"/>
              <a:ext cx="328374" cy="136591"/>
            </a:xfrm>
            <a:custGeom>
              <a:avLst/>
              <a:gdLst/>
              <a:ahLst/>
              <a:cxnLst/>
              <a:rect l="l" t="t" r="r" b="b"/>
              <a:pathLst>
                <a:path w="1041" h="433" extrusionOk="0">
                  <a:moveTo>
                    <a:pt x="157" y="0"/>
                  </a:moveTo>
                  <a:cubicBezTo>
                    <a:pt x="107" y="0"/>
                    <a:pt x="54" y="7"/>
                    <a:pt x="0" y="20"/>
                  </a:cubicBezTo>
                  <a:lnTo>
                    <a:pt x="619" y="384"/>
                  </a:lnTo>
                  <a:cubicBezTo>
                    <a:pt x="668" y="371"/>
                    <a:pt x="715" y="366"/>
                    <a:pt x="761" y="366"/>
                  </a:cubicBezTo>
                  <a:cubicBezTo>
                    <a:pt x="861" y="366"/>
                    <a:pt x="953" y="392"/>
                    <a:pt x="1041" y="433"/>
                  </a:cubicBezTo>
                  <a:lnTo>
                    <a:pt x="413" y="69"/>
                  </a:lnTo>
                  <a:cubicBezTo>
                    <a:pt x="342" y="24"/>
                    <a:pt x="25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9" name="Google Shape;1819;p58"/>
            <p:cNvSpPr/>
            <p:nvPr/>
          </p:nvSpPr>
          <p:spPr>
            <a:xfrm rot="4761902" flipH="1">
              <a:off x="4298246" y="1411433"/>
              <a:ext cx="204721" cy="117979"/>
            </a:xfrm>
            <a:custGeom>
              <a:avLst/>
              <a:gdLst/>
              <a:ahLst/>
              <a:cxnLst/>
              <a:rect l="l" t="t" r="r" b="b"/>
              <a:pathLst>
                <a:path w="649" h="374" extrusionOk="0">
                  <a:moveTo>
                    <a:pt x="1" y="0"/>
                  </a:moveTo>
                  <a:lnTo>
                    <a:pt x="629" y="364"/>
                  </a:lnTo>
                  <a:cubicBezTo>
                    <a:pt x="630" y="364"/>
                    <a:pt x="632" y="364"/>
                    <a:pt x="633" y="364"/>
                  </a:cubicBezTo>
                  <a:lnTo>
                    <a:pt x="633" y="364"/>
                  </a:lnTo>
                  <a:lnTo>
                    <a:pt x="30" y="10"/>
                  </a:lnTo>
                  <a:cubicBezTo>
                    <a:pt x="10" y="10"/>
                    <a:pt x="10" y="0"/>
                    <a:pt x="1" y="0"/>
                  </a:cubicBezTo>
                  <a:close/>
                  <a:moveTo>
                    <a:pt x="633" y="364"/>
                  </a:moveTo>
                  <a:lnTo>
                    <a:pt x="636" y="366"/>
                  </a:lnTo>
                  <a:lnTo>
                    <a:pt x="636" y="366"/>
                  </a:lnTo>
                  <a:cubicBezTo>
                    <a:pt x="635" y="365"/>
                    <a:pt x="634" y="365"/>
                    <a:pt x="633" y="364"/>
                  </a:cubicBezTo>
                  <a:close/>
                  <a:moveTo>
                    <a:pt x="636" y="366"/>
                  </a:moveTo>
                  <a:cubicBezTo>
                    <a:pt x="640" y="369"/>
                    <a:pt x="642" y="373"/>
                    <a:pt x="648" y="373"/>
                  </a:cubicBezTo>
                  <a:lnTo>
                    <a:pt x="636" y="366"/>
                  </a:ln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0" name="Google Shape;1820;p58"/>
            <p:cNvSpPr/>
            <p:nvPr/>
          </p:nvSpPr>
          <p:spPr>
            <a:xfrm rot="4761902" flipH="1">
              <a:off x="3898856" y="1910664"/>
              <a:ext cx="257084" cy="377913"/>
            </a:xfrm>
            <a:custGeom>
              <a:avLst/>
              <a:gdLst/>
              <a:ahLst/>
              <a:cxnLst/>
              <a:rect l="l" t="t" r="r" b="b"/>
              <a:pathLst>
                <a:path w="815" h="1198" extrusionOk="0">
                  <a:moveTo>
                    <a:pt x="196" y="0"/>
                  </a:moveTo>
                  <a:cubicBezTo>
                    <a:pt x="69" y="285"/>
                    <a:pt x="0" y="569"/>
                    <a:pt x="0" y="825"/>
                  </a:cubicBezTo>
                  <a:lnTo>
                    <a:pt x="628" y="1198"/>
                  </a:lnTo>
                  <a:cubicBezTo>
                    <a:pt x="628" y="942"/>
                    <a:pt x="697" y="658"/>
                    <a:pt x="815" y="373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1" name="Google Shape;1821;p58"/>
            <p:cNvSpPr/>
            <p:nvPr/>
          </p:nvSpPr>
          <p:spPr>
            <a:xfrm rot="4761902" flipH="1">
              <a:off x="4071852" y="1820252"/>
              <a:ext cx="312917" cy="300627"/>
            </a:xfrm>
            <a:custGeom>
              <a:avLst/>
              <a:gdLst/>
              <a:ahLst/>
              <a:cxnLst/>
              <a:rect l="l" t="t" r="r" b="b"/>
              <a:pathLst>
                <a:path w="992" h="953" extrusionOk="0">
                  <a:moveTo>
                    <a:pt x="364" y="0"/>
                  </a:moveTo>
                  <a:cubicBezTo>
                    <a:pt x="216" y="167"/>
                    <a:pt x="99" y="373"/>
                    <a:pt x="0" y="579"/>
                  </a:cubicBezTo>
                  <a:lnTo>
                    <a:pt x="629" y="952"/>
                  </a:lnTo>
                  <a:cubicBezTo>
                    <a:pt x="707" y="746"/>
                    <a:pt x="844" y="550"/>
                    <a:pt x="992" y="363"/>
                  </a:cubicBezTo>
                  <a:lnTo>
                    <a:pt x="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2" name="Google Shape;1822;p58"/>
            <p:cNvSpPr/>
            <p:nvPr/>
          </p:nvSpPr>
          <p:spPr>
            <a:xfrm rot="4761902" flipH="1">
              <a:off x="4184142" y="1672995"/>
              <a:ext cx="362442" cy="260249"/>
            </a:xfrm>
            <a:custGeom>
              <a:avLst/>
              <a:gdLst/>
              <a:ahLst/>
              <a:cxnLst/>
              <a:rect l="l" t="t" r="r" b="b"/>
              <a:pathLst>
                <a:path w="1149" h="825" extrusionOk="0">
                  <a:moveTo>
                    <a:pt x="521" y="0"/>
                  </a:moveTo>
                  <a:cubicBezTo>
                    <a:pt x="334" y="118"/>
                    <a:pt x="167" y="275"/>
                    <a:pt x="1" y="461"/>
                  </a:cubicBezTo>
                  <a:lnTo>
                    <a:pt x="629" y="824"/>
                  </a:lnTo>
                  <a:cubicBezTo>
                    <a:pt x="776" y="638"/>
                    <a:pt x="962" y="481"/>
                    <a:pt x="1149" y="373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3" name="Google Shape;1823;p58"/>
            <p:cNvSpPr/>
            <p:nvPr/>
          </p:nvSpPr>
          <p:spPr>
            <a:xfrm rot="4761899" flipH="1">
              <a:off x="2461592" y="301450"/>
              <a:ext cx="680858" cy="3232572"/>
            </a:xfrm>
            <a:custGeom>
              <a:avLst/>
              <a:gdLst/>
              <a:ahLst/>
              <a:cxnLst/>
              <a:rect l="l" t="t" r="r" b="b"/>
              <a:pathLst>
                <a:path w="2170" h="10257" extrusionOk="0">
                  <a:moveTo>
                    <a:pt x="1572" y="1"/>
                  </a:moveTo>
                  <a:cubicBezTo>
                    <a:pt x="1426" y="1"/>
                    <a:pt x="1262" y="48"/>
                    <a:pt x="1090" y="149"/>
                  </a:cubicBezTo>
                  <a:cubicBezTo>
                    <a:pt x="511" y="492"/>
                    <a:pt x="20" y="1327"/>
                    <a:pt x="20" y="2014"/>
                  </a:cubicBezTo>
                  <a:lnTo>
                    <a:pt x="1" y="10257"/>
                  </a:lnTo>
                  <a:lnTo>
                    <a:pt x="2160" y="9197"/>
                  </a:lnTo>
                  <a:lnTo>
                    <a:pt x="2169" y="757"/>
                  </a:lnTo>
                  <a:cubicBezTo>
                    <a:pt x="2169" y="278"/>
                    <a:pt x="1924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4" name="Google Shape;1824;p58"/>
            <p:cNvSpPr/>
            <p:nvPr/>
          </p:nvSpPr>
          <p:spPr>
            <a:xfrm rot="4761902" flipH="1">
              <a:off x="1157183" y="748348"/>
              <a:ext cx="619526" cy="1362441"/>
            </a:xfrm>
            <a:custGeom>
              <a:avLst/>
              <a:gdLst/>
              <a:ahLst/>
              <a:cxnLst/>
              <a:rect l="l" t="t" r="r" b="b"/>
              <a:pathLst>
                <a:path w="1964" h="4319" extrusionOk="0">
                  <a:moveTo>
                    <a:pt x="276" y="1"/>
                  </a:moveTo>
                  <a:lnTo>
                    <a:pt x="1" y="168"/>
                  </a:lnTo>
                  <a:lnTo>
                    <a:pt x="1699" y="4319"/>
                  </a:lnTo>
                  <a:lnTo>
                    <a:pt x="1964" y="416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5" name="Google Shape;1825;p58"/>
            <p:cNvSpPr/>
            <p:nvPr/>
          </p:nvSpPr>
          <p:spPr>
            <a:xfrm rot="4761902" flipH="1">
              <a:off x="2174006" y="1473903"/>
              <a:ext cx="489249" cy="504725"/>
            </a:xfrm>
            <a:custGeom>
              <a:avLst/>
              <a:gdLst/>
              <a:ahLst/>
              <a:cxnLst/>
              <a:rect l="l" t="t" r="r" b="b"/>
              <a:pathLst>
                <a:path w="1551" h="1600" extrusionOk="0">
                  <a:moveTo>
                    <a:pt x="275" y="0"/>
                  </a:moveTo>
                  <a:lnTo>
                    <a:pt x="0" y="157"/>
                  </a:lnTo>
                  <a:lnTo>
                    <a:pt x="1276" y="1600"/>
                  </a:lnTo>
                  <a:lnTo>
                    <a:pt x="1551" y="14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6" name="Google Shape;1826;p58"/>
            <p:cNvSpPr/>
            <p:nvPr/>
          </p:nvSpPr>
          <p:spPr>
            <a:xfrm rot="4761902" flipH="1">
              <a:off x="1155617" y="683751"/>
              <a:ext cx="944430" cy="1931833"/>
            </a:xfrm>
            <a:custGeom>
              <a:avLst/>
              <a:gdLst/>
              <a:ahLst/>
              <a:cxnLst/>
              <a:rect l="l" t="t" r="r" b="b"/>
              <a:pathLst>
                <a:path w="2994" h="6124" extrusionOk="0">
                  <a:moveTo>
                    <a:pt x="20" y="0"/>
                  </a:moveTo>
                  <a:lnTo>
                    <a:pt x="1" y="4387"/>
                  </a:lnTo>
                  <a:lnTo>
                    <a:pt x="2994" y="6124"/>
                  </a:lnTo>
                  <a:lnTo>
                    <a:pt x="2994" y="5594"/>
                  </a:lnTo>
                  <a:lnTo>
                    <a:pt x="1296" y="144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7" name="Google Shape;1827;p58"/>
            <p:cNvSpPr/>
            <p:nvPr/>
          </p:nvSpPr>
          <p:spPr>
            <a:xfrm rot="1852447" flipH="1">
              <a:off x="1325631" y="4382993"/>
              <a:ext cx="141604" cy="141552"/>
            </a:xfrm>
            <a:custGeom>
              <a:avLst/>
              <a:gdLst/>
              <a:ahLst/>
              <a:cxnLst/>
              <a:rect l="l" t="t" r="r" b="b"/>
              <a:pathLst>
                <a:path w="3377" h="3376" extrusionOk="0">
                  <a:moveTo>
                    <a:pt x="1698" y="0"/>
                  </a:moveTo>
                  <a:cubicBezTo>
                    <a:pt x="762" y="0"/>
                    <a:pt x="1" y="761"/>
                    <a:pt x="1" y="1698"/>
                  </a:cubicBezTo>
                  <a:cubicBezTo>
                    <a:pt x="1" y="2615"/>
                    <a:pt x="762" y="3376"/>
                    <a:pt x="1698" y="3376"/>
                  </a:cubicBezTo>
                  <a:cubicBezTo>
                    <a:pt x="2615" y="3376"/>
                    <a:pt x="3376" y="2615"/>
                    <a:pt x="3376" y="1698"/>
                  </a:cubicBezTo>
                  <a:cubicBezTo>
                    <a:pt x="3376" y="761"/>
                    <a:pt x="2615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8" name="Google Shape;1828;p58"/>
            <p:cNvSpPr/>
            <p:nvPr/>
          </p:nvSpPr>
          <p:spPr>
            <a:xfrm rot="4761902" flipH="1">
              <a:off x="2971407" y="2218901"/>
              <a:ext cx="575995" cy="1829627"/>
            </a:xfrm>
            <a:custGeom>
              <a:avLst/>
              <a:gdLst/>
              <a:ahLst/>
              <a:cxnLst/>
              <a:rect l="l" t="t" r="r" b="b"/>
              <a:pathLst>
                <a:path w="1826" h="5800" extrusionOk="0">
                  <a:moveTo>
                    <a:pt x="1561" y="0"/>
                  </a:moveTo>
                  <a:lnTo>
                    <a:pt x="0" y="5643"/>
                  </a:lnTo>
                  <a:lnTo>
                    <a:pt x="275" y="5800"/>
                  </a:lnTo>
                  <a:lnTo>
                    <a:pt x="1826" y="157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9" name="Google Shape;1829;p58"/>
            <p:cNvSpPr/>
            <p:nvPr/>
          </p:nvSpPr>
          <p:spPr>
            <a:xfrm rot="4761902" flipH="1">
              <a:off x="1154212" y="747880"/>
              <a:ext cx="619526" cy="1362441"/>
            </a:xfrm>
            <a:custGeom>
              <a:avLst/>
              <a:gdLst/>
              <a:ahLst/>
              <a:cxnLst/>
              <a:rect l="l" t="t" r="r" b="b"/>
              <a:pathLst>
                <a:path w="1964" h="4319" extrusionOk="0">
                  <a:moveTo>
                    <a:pt x="276" y="1"/>
                  </a:moveTo>
                  <a:lnTo>
                    <a:pt x="1" y="168"/>
                  </a:lnTo>
                  <a:lnTo>
                    <a:pt x="1699" y="4319"/>
                  </a:lnTo>
                  <a:lnTo>
                    <a:pt x="1964" y="416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30" name="Google Shape;1830;p58"/>
            <p:cNvSpPr/>
            <p:nvPr/>
          </p:nvSpPr>
          <p:spPr>
            <a:xfrm rot="4761902" flipH="1">
              <a:off x="2171034" y="1473435"/>
              <a:ext cx="489249" cy="504725"/>
            </a:xfrm>
            <a:custGeom>
              <a:avLst/>
              <a:gdLst/>
              <a:ahLst/>
              <a:cxnLst/>
              <a:rect l="l" t="t" r="r" b="b"/>
              <a:pathLst>
                <a:path w="1551" h="1600" extrusionOk="0">
                  <a:moveTo>
                    <a:pt x="275" y="0"/>
                  </a:moveTo>
                  <a:lnTo>
                    <a:pt x="0" y="157"/>
                  </a:lnTo>
                  <a:lnTo>
                    <a:pt x="1276" y="1600"/>
                  </a:lnTo>
                  <a:lnTo>
                    <a:pt x="1551" y="14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1251350" y="2265550"/>
              <a:ext cx="150025" cy="142875"/>
            </a:xfrm>
            <a:custGeom>
              <a:avLst/>
              <a:gdLst/>
              <a:ahLst/>
              <a:cxnLst/>
              <a:rect l="l" t="t" r="r" b="b"/>
              <a:pathLst>
                <a:path w="6001" h="5715" extrusionOk="0">
                  <a:moveTo>
                    <a:pt x="1000" y="3072"/>
                  </a:moveTo>
                  <a:lnTo>
                    <a:pt x="0" y="4453"/>
                  </a:lnTo>
                  <a:lnTo>
                    <a:pt x="1167" y="5715"/>
                  </a:lnTo>
                  <a:lnTo>
                    <a:pt x="5382" y="4668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832" name="Google Shape;1832;p58"/>
            <p:cNvSpPr/>
            <p:nvPr/>
          </p:nvSpPr>
          <p:spPr>
            <a:xfrm>
              <a:off x="1492650" y="4140600"/>
              <a:ext cx="64300" cy="75000"/>
            </a:xfrm>
            <a:custGeom>
              <a:avLst/>
              <a:gdLst/>
              <a:ahLst/>
              <a:cxnLst/>
              <a:rect l="l" t="t" r="r" b="b"/>
              <a:pathLst>
                <a:path w="2572" h="3000" extrusionOk="0">
                  <a:moveTo>
                    <a:pt x="0" y="0"/>
                  </a:moveTo>
                  <a:lnTo>
                    <a:pt x="2286" y="1071"/>
                  </a:lnTo>
                  <a:lnTo>
                    <a:pt x="2572" y="3000"/>
                  </a:lnTo>
                  <a:lnTo>
                    <a:pt x="309" y="18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33" name="Google Shape;1833;p58"/>
            <p:cNvSpPr/>
            <p:nvPr/>
          </p:nvSpPr>
          <p:spPr>
            <a:xfrm>
              <a:off x="1199750" y="3072800"/>
              <a:ext cx="623900" cy="1119800"/>
            </a:xfrm>
            <a:custGeom>
              <a:avLst/>
              <a:gdLst/>
              <a:ahLst/>
              <a:cxnLst/>
              <a:rect l="l" t="t" r="r" b="b"/>
              <a:pathLst>
                <a:path w="24956" h="44792" extrusionOk="0">
                  <a:moveTo>
                    <a:pt x="9739" y="43061"/>
                  </a:moveTo>
                  <a:lnTo>
                    <a:pt x="0" y="44792"/>
                  </a:lnTo>
                  <a:lnTo>
                    <a:pt x="14954" y="1881"/>
                  </a:lnTo>
                  <a:lnTo>
                    <a:pt x="24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34" name="Google Shape;1834;p58"/>
            <p:cNvSpPr/>
            <p:nvPr/>
          </p:nvSpPr>
          <p:spPr>
            <a:xfrm>
              <a:off x="2397125" y="3500450"/>
              <a:ext cx="66075" cy="76200"/>
            </a:xfrm>
            <a:custGeom>
              <a:avLst/>
              <a:gdLst/>
              <a:ahLst/>
              <a:cxnLst/>
              <a:rect l="l" t="t" r="r" b="b"/>
              <a:pathLst>
                <a:path w="2643" h="3048" extrusionOk="0">
                  <a:moveTo>
                    <a:pt x="2643" y="3024"/>
                  </a:moveTo>
                  <a:lnTo>
                    <a:pt x="2238" y="1095"/>
                  </a:lnTo>
                  <a:lnTo>
                    <a:pt x="0" y="0"/>
                  </a:lnTo>
                  <a:lnTo>
                    <a:pt x="762" y="2476"/>
                  </a:lnTo>
                  <a:lnTo>
                    <a:pt x="2357" y="30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8" name="Google Shape;1214;p45">
            <a:extLst>
              <a:ext uri="{FF2B5EF4-FFF2-40B4-BE49-F238E27FC236}">
                <a16:creationId xmlns:a16="http://schemas.microsoft.com/office/drawing/2014/main" id="{99A1ACFE-9859-F7D1-E4D3-990D135CFB40}"/>
              </a:ext>
            </a:extLst>
          </p:cNvPr>
          <p:cNvSpPr txBox="1">
            <a:spLocks/>
          </p:cNvSpPr>
          <p:nvPr/>
        </p:nvSpPr>
        <p:spPr>
          <a:xfrm>
            <a:off x="5581737" y="3159390"/>
            <a:ext cx="6308400" cy="7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667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 kern="0" dirty="0">
                <a:ea typeface="Yuanti SC" panose="02010600040101010101"/>
              </a:rPr>
              <a:t>分析方法</a:t>
            </a:r>
          </a:p>
        </p:txBody>
      </p:sp>
    </p:spTree>
    <p:extLst>
      <p:ext uri="{BB962C8B-B14F-4D97-AF65-F5344CB8AC3E}">
        <p14:creationId xmlns:p14="http://schemas.microsoft.com/office/powerpoint/2010/main" val="39316319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1025</Words>
  <Application>Microsoft Macintosh PowerPoint</Application>
  <PresentationFormat>寬螢幕</PresentationFormat>
  <Paragraphs>263</Paragraphs>
  <Slides>32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43" baseType="lpstr">
      <vt:lpstr>微軟正黑體</vt:lpstr>
      <vt:lpstr>Chewy</vt:lpstr>
      <vt:lpstr>Yuanti SC</vt:lpstr>
      <vt:lpstr>Anton</vt:lpstr>
      <vt:lpstr>Arial</vt:lpstr>
      <vt:lpstr>Barlow</vt:lpstr>
      <vt:lpstr>Barlow Light</vt:lpstr>
      <vt:lpstr>Calibri</vt:lpstr>
      <vt:lpstr>Courier New</vt:lpstr>
      <vt:lpstr>Earth's Atmosphere Class by Slidesgo</vt:lpstr>
      <vt:lpstr>1_Earth's Atmosphere Class by Slidesgo</vt:lpstr>
      <vt:lpstr>機器學習導論與實作 NASA - Nearest Earth Objects </vt:lpstr>
      <vt:lpstr>01</vt:lpstr>
      <vt:lpstr>01</vt:lpstr>
      <vt:lpstr>發想動機</vt:lpstr>
      <vt:lpstr>資料庫介紹</vt:lpstr>
      <vt:lpstr>資料庫介紹</vt:lpstr>
      <vt:lpstr>03</vt:lpstr>
      <vt:lpstr>問題定義</vt:lpstr>
      <vt:lpstr>04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Model</vt:lpstr>
      <vt:lpstr>Decision Tree</vt:lpstr>
      <vt:lpstr>Decision Tree</vt:lpstr>
      <vt:lpstr>XG Boost</vt:lpstr>
      <vt:lpstr>KNeighborsClassifier</vt:lpstr>
      <vt:lpstr>Random Forest</vt:lpstr>
      <vt:lpstr>Gaussian Naive Bayes</vt:lpstr>
      <vt:lpstr>SVC</vt:lpstr>
      <vt:lpstr>Logistic Regression</vt:lpstr>
      <vt:lpstr>8-2 Split Up Training</vt:lpstr>
      <vt:lpstr>PowerPoint 簡報</vt:lpstr>
      <vt:lpstr>PowerPoint 簡報</vt:lpstr>
      <vt:lpstr>05</vt:lpstr>
      <vt:lpstr>PowerPoint 簡報</vt:lpstr>
      <vt:lpstr>PowerPoint 簡報</vt:lpstr>
      <vt:lpstr>Thank you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機器學習導論與實作  NASA - Nearest Earth Objects</dc:title>
  <dc:creator>蘇致宇 Su Chih-Yu</dc:creator>
  <cp:lastModifiedBy>蘇致宇 Su Chih-Yu</cp:lastModifiedBy>
  <cp:revision>76</cp:revision>
  <dcterms:created xsi:type="dcterms:W3CDTF">2022-07-26T13:54:30Z</dcterms:created>
  <dcterms:modified xsi:type="dcterms:W3CDTF">2022-07-29T02:20:18Z</dcterms:modified>
</cp:coreProperties>
</file>