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982-FC90-4334-9632-699BA8D80CF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5F62-52FB-48BE-BAF3-1F46EC01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88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982-FC90-4334-9632-699BA8D80CF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5F62-52FB-48BE-BAF3-1F46EC01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10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982-FC90-4334-9632-699BA8D80CF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5F62-52FB-48BE-BAF3-1F46EC01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73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982-FC90-4334-9632-699BA8D80CF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5F62-52FB-48BE-BAF3-1F46EC01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1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982-FC90-4334-9632-699BA8D80CF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5F62-52FB-48BE-BAF3-1F46EC01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1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982-FC90-4334-9632-699BA8D80CF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5F62-52FB-48BE-BAF3-1F46EC01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98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982-FC90-4334-9632-699BA8D80CF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5F62-52FB-48BE-BAF3-1F46EC01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54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982-FC90-4334-9632-699BA8D80CF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5F62-52FB-48BE-BAF3-1F46EC01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60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982-FC90-4334-9632-699BA8D80CF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5F62-52FB-48BE-BAF3-1F46EC01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9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982-FC90-4334-9632-699BA8D80CF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5F62-52FB-48BE-BAF3-1F46EC01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76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982-FC90-4334-9632-699BA8D80CF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5F62-52FB-48BE-BAF3-1F46EC01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14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1982-FC90-4334-9632-699BA8D80CF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C5F62-52FB-48BE-BAF3-1F46EC017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83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LDPC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0410761 </a:t>
            </a:r>
            <a:r>
              <a:rPr lang="zh-TW" altLang="en-US" dirty="0" smtClean="0"/>
              <a:t>黃志強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69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27638"/>
          </a:xfrm>
        </p:spPr>
        <p:txBody>
          <a:bodyPr/>
          <a:lstStyle/>
          <a:p>
            <a:r>
              <a:rPr lang="en-US" altLang="zh-TW" dirty="0" smtClean="0"/>
              <a:t>Ex. P0, P1, P2, P4</a:t>
            </a:r>
            <a:r>
              <a:rPr lang="zh-TW" altLang="en-US" dirty="0" smtClean="0"/>
              <a:t>沒通過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459523"/>
            <a:ext cx="12192000" cy="5398477"/>
          </a:xfrm>
        </p:spPr>
        <p:txBody>
          <a:bodyPr/>
          <a:lstStyle/>
          <a:p>
            <a:pPr algn="l"/>
            <a:r>
              <a:rPr lang="zh-TW" altLang="en-US" dirty="0" smtClean="0"/>
              <a:t>從</a:t>
            </a:r>
            <a:r>
              <a:rPr lang="en-US" altLang="zh-TW" dirty="0" smtClean="0"/>
              <a:t>P0</a:t>
            </a:r>
            <a:r>
              <a:rPr lang="zh-TW" altLang="en-US" dirty="0" smtClean="0"/>
              <a:t>開始看，四條路，</a:t>
            </a:r>
            <a:r>
              <a:rPr lang="en-US" altLang="zh-TW" dirty="0" smtClean="0"/>
              <a:t>C0, C1, C4, C5</a:t>
            </a:r>
          </a:p>
          <a:p>
            <a:pPr algn="l"/>
            <a:r>
              <a:rPr lang="en-US" altLang="zh-TW" dirty="0" smtClean="0"/>
              <a:t>C0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C2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C1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C4</a:t>
            </a:r>
          </a:p>
          <a:p>
            <a:pPr algn="l"/>
            <a:r>
              <a:rPr lang="en-US" altLang="zh-TW" dirty="0" smtClean="0"/>
              <a:t>C0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C2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C1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C5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C3</a:t>
            </a:r>
          </a:p>
          <a:p>
            <a:pPr algn="l"/>
            <a:r>
              <a:rPr lang="en-US" altLang="zh-TW" dirty="0" smtClean="0"/>
              <a:t>C0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C2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C1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C5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C6</a:t>
            </a:r>
            <a:r>
              <a:rPr lang="zh-TW" altLang="en-US" dirty="0" smtClean="0"/>
              <a:t> →</a:t>
            </a:r>
            <a:r>
              <a:rPr lang="en-US" altLang="zh-TW" dirty="0" smtClean="0"/>
              <a:t>C7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C9</a:t>
            </a:r>
          </a:p>
          <a:p>
            <a:pPr algn="l"/>
            <a:r>
              <a:rPr lang="en-US" altLang="zh-TW" dirty="0" smtClean="0"/>
              <a:t>C0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C2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C1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C5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C6</a:t>
            </a:r>
            <a:r>
              <a:rPr lang="zh-TW" altLang="en-US" dirty="0" smtClean="0"/>
              <a:t> →</a:t>
            </a:r>
            <a:r>
              <a:rPr lang="en-US" altLang="zh-TW" dirty="0" smtClean="0"/>
              <a:t>C8</a:t>
            </a:r>
          </a:p>
          <a:p>
            <a:pPr algn="l"/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01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3602038"/>
                <a:ext cx="9144000" cy="3255962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3602038"/>
                <a:ext cx="9144000" cy="3255962"/>
              </a:xfrm>
              <a:blipFill>
                <a:blip r:embed="rId2"/>
                <a:stretch>
                  <a:fillRect t="-11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27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3602038"/>
                <a:ext cx="9144000" cy="3255962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3602038"/>
                <a:ext cx="9144000" cy="32559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1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看哪個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錯誤率較大</a:t>
            </a:r>
            <a:endParaRPr lang="en-US" altLang="zh-TW" dirty="0" smtClean="0"/>
          </a:p>
          <a:p>
            <a:r>
              <a:rPr lang="zh-TW" altLang="en-US" dirty="0" smtClean="0"/>
              <a:t>先簡單設每個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錯誤率相同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387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/>
          <a:lstStyle/>
          <a:p>
            <a:pPr algn="l"/>
            <a:r>
              <a:rPr lang="en-US" altLang="zh-TW" dirty="0" smtClean="0"/>
              <a:t>Ex. P0, P2</a:t>
            </a:r>
            <a:r>
              <a:rPr lang="zh-TW" altLang="en-US" dirty="0" smtClean="0"/>
              <a:t>沒通過→改</a:t>
            </a:r>
            <a:r>
              <a:rPr lang="en-US" altLang="zh-TW" dirty="0" smtClean="0"/>
              <a:t>C0</a:t>
            </a:r>
          </a:p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但事實上也有可能是</a:t>
            </a:r>
            <a:r>
              <a:rPr lang="en-US" altLang="zh-TW" dirty="0" smtClean="0"/>
              <a:t>C1, C7</a:t>
            </a:r>
            <a:r>
              <a:rPr lang="zh-TW" altLang="en-US" dirty="0" smtClean="0"/>
              <a:t>都錯，但機率較小，我能做的只有找機率高的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Ex. P0, P1, P2, P4</a:t>
            </a:r>
            <a:r>
              <a:rPr lang="zh-TW" altLang="en-US" dirty="0" smtClean="0"/>
              <a:t>沒通過，有多種可能，改</a:t>
            </a:r>
            <a:r>
              <a:rPr lang="en-US" altLang="zh-TW" dirty="0" smtClean="0"/>
              <a:t>C0, C3</a:t>
            </a:r>
            <a:r>
              <a:rPr lang="zh-TW" altLang="en-US" dirty="0" smtClean="0"/>
              <a:t>，或改</a:t>
            </a:r>
            <a:r>
              <a:rPr lang="en-US" altLang="zh-TW" dirty="0" smtClean="0"/>
              <a:t>C5, C8</a:t>
            </a:r>
            <a:r>
              <a:rPr lang="zh-TW" altLang="en-US" dirty="0" smtClean="0"/>
              <a:t>，或改</a:t>
            </a:r>
            <a:r>
              <a:rPr lang="en-US" altLang="zh-TW" dirty="0" smtClean="0"/>
              <a:t>C4, C6</a:t>
            </a:r>
          </a:p>
          <a:p>
            <a:pPr algn="l"/>
            <a:r>
              <a:rPr lang="en-US" altLang="zh-TW" dirty="0"/>
              <a:t>	</a:t>
            </a:r>
            <a:r>
              <a:rPr lang="zh-TW" altLang="en-US" dirty="0" smtClean="0"/>
              <a:t>解決方法見後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4928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zh-TW" altLang="en-US" dirty="0" smtClean="0"/>
              <a:t>有無可能有三個條件</a:t>
            </a:r>
            <a:r>
              <a:rPr lang="en-US" altLang="zh-TW" dirty="0" smtClean="0"/>
              <a:t>(P)</a:t>
            </a:r>
            <a:r>
              <a:rPr lang="zh-TW" altLang="en-US" dirty="0" smtClean="0"/>
              <a:t>沒通過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/>
          <a:lstStyle/>
          <a:p>
            <a:r>
              <a:rPr lang="zh-TW" altLang="en-US" dirty="0" smtClean="0"/>
              <a:t>不可能是奇數個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301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Soft Output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/>
          <a:lstStyle/>
          <a:p>
            <a:r>
              <a:rPr lang="zh-TW" altLang="en-US" dirty="0" smtClean="0"/>
              <a:t>我採用的方法：遞迴</a:t>
            </a:r>
            <a:endParaRPr lang="en-US" altLang="zh-TW" dirty="0" smtClean="0"/>
          </a:p>
          <a:p>
            <a:r>
              <a:rPr lang="en-US" altLang="zh-TW" dirty="0" smtClean="0"/>
              <a:t>Suppose </a:t>
            </a:r>
            <a:r>
              <a:rPr lang="zh-TW" altLang="en-US" dirty="0" smtClean="0"/>
              <a:t>各</a:t>
            </a:r>
            <a:r>
              <a:rPr lang="en-US" altLang="zh-TW" dirty="0" smtClean="0"/>
              <a:t>bit</a:t>
            </a:r>
            <a:r>
              <a:rPr lang="zh-TW" altLang="en-US" dirty="0" smtClean="0"/>
              <a:t>錯誤率獨立但不等值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Q. </a:t>
            </a:r>
            <a:r>
              <a:rPr lang="zh-TW" altLang="en-US" dirty="0" smtClean="0"/>
              <a:t>錯誤率</a:t>
            </a:r>
            <a:r>
              <a:rPr lang="en-US" altLang="zh-TW" dirty="0" smtClean="0"/>
              <a:t>&amp;</a:t>
            </a:r>
            <a:r>
              <a:rPr lang="en-US" altLang="zh-TW" dirty="0" smtClean="0"/>
              <a:t>Soft Output</a:t>
            </a:r>
            <a:r>
              <a:rPr lang="zh-TW" altLang="en-US" dirty="0" smtClean="0"/>
              <a:t>的信賴度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87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Ex. P0, P2</a:t>
            </a:r>
            <a:r>
              <a:rPr lang="zh-TW" altLang="en-US" dirty="0" smtClean="0"/>
              <a:t>沒通過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/>
          <a:lstStyle/>
          <a:p>
            <a:pPr algn="l"/>
            <a:r>
              <a:rPr lang="zh-TW" altLang="en-US" dirty="0" smtClean="0"/>
              <a:t>從</a:t>
            </a:r>
            <a:r>
              <a:rPr lang="en-US" altLang="zh-TW" dirty="0" smtClean="0"/>
              <a:t>P0</a:t>
            </a:r>
            <a:r>
              <a:rPr lang="zh-TW" altLang="en-US" dirty="0" smtClean="0"/>
              <a:t>開始看，四條路，</a:t>
            </a:r>
            <a:r>
              <a:rPr lang="en-US" altLang="zh-TW" dirty="0" smtClean="0"/>
              <a:t>C0, C1, C4, C5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C0</a:t>
            </a:r>
            <a:r>
              <a:rPr lang="zh-TW" altLang="en-US" dirty="0" smtClean="0"/>
              <a:t>那條直接結束，紀錄</a:t>
            </a:r>
            <a:r>
              <a:rPr lang="en-US" altLang="zh-TW" dirty="0" smtClean="0"/>
              <a:t>C0</a:t>
            </a:r>
            <a:r>
              <a:rPr lang="zh-TW" altLang="en-US" dirty="0" smtClean="0"/>
              <a:t>錯誤率為</a:t>
            </a:r>
            <a:r>
              <a:rPr lang="en-US" altLang="zh-TW" dirty="0" smtClean="0"/>
              <a:t>rate</a:t>
            </a:r>
          </a:p>
          <a:p>
            <a:pPr algn="l"/>
            <a:r>
              <a:rPr lang="zh-TW" altLang="en-US" dirty="0" smtClean="0"/>
              <a:t>改</a:t>
            </a:r>
            <a:r>
              <a:rPr lang="en-US" altLang="zh-TW" dirty="0" smtClean="0"/>
              <a:t>C1</a:t>
            </a:r>
            <a:r>
              <a:rPr lang="zh-TW" altLang="en-US" dirty="0" smtClean="0"/>
              <a:t>，變成</a:t>
            </a:r>
            <a:r>
              <a:rPr lang="en-US" altLang="zh-TW" dirty="0" smtClean="0"/>
              <a:t>P2, P3</a:t>
            </a:r>
            <a:r>
              <a:rPr lang="zh-TW" altLang="en-US" dirty="0" smtClean="0"/>
              <a:t>沒過，開始新的遞迴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改</a:t>
            </a:r>
            <a:r>
              <a:rPr lang="en-US" altLang="zh-TW" dirty="0" smtClean="0"/>
              <a:t>C4</a:t>
            </a:r>
            <a:r>
              <a:rPr lang="zh-TW" altLang="en-US" dirty="0" smtClean="0"/>
              <a:t>，變成</a:t>
            </a:r>
            <a:r>
              <a:rPr lang="en-US" altLang="zh-TW" dirty="0" smtClean="0"/>
              <a:t>P2, P4</a:t>
            </a:r>
            <a:r>
              <a:rPr lang="zh-TW" altLang="en-US" dirty="0" smtClean="0"/>
              <a:t>沒過，開始新的遞迴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改</a:t>
            </a:r>
            <a:r>
              <a:rPr lang="en-US" altLang="zh-TW" dirty="0" smtClean="0"/>
              <a:t>C5</a:t>
            </a:r>
            <a:r>
              <a:rPr lang="zh-TW" altLang="en-US" dirty="0" smtClean="0"/>
              <a:t>，變成</a:t>
            </a:r>
            <a:r>
              <a:rPr lang="en-US" altLang="zh-TW" dirty="0" smtClean="0"/>
              <a:t>P1, P2</a:t>
            </a:r>
            <a:r>
              <a:rPr lang="zh-TW" altLang="en-US" dirty="0" smtClean="0"/>
              <a:t>沒過，開始新的遞迴</a:t>
            </a:r>
            <a:endParaRPr lang="en-US" altLang="zh-TW" dirty="0" smtClean="0"/>
          </a:p>
          <a:p>
            <a:pPr algn="l"/>
            <a:r>
              <a:rPr lang="en-US" altLang="zh-TW" dirty="0"/>
              <a:t>	</a:t>
            </a:r>
            <a:r>
              <a:rPr lang="zh-TW" altLang="en-US" dirty="0" smtClean="0"/>
              <a:t>各路徑終止條件，該路徑錯誤率比現有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小，即返回，路徑上被改過的不再改（</a:t>
            </a:r>
            <a:r>
              <a:rPr lang="en-US" altLang="zh-TW" dirty="0" smtClean="0"/>
              <a:t>circle</a:t>
            </a:r>
            <a:r>
              <a:rPr lang="zh-TW" altLang="en-US" dirty="0" smtClean="0"/>
              <a:t>），或是改成功後連乘得出的錯誤率仍比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大，更新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數值，紀錄路徑。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24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為什麼從</a:t>
            </a:r>
            <a:r>
              <a:rPr lang="en-US" altLang="zh-TW" dirty="0" smtClean="0"/>
              <a:t>C0</a:t>
            </a:r>
            <a:r>
              <a:rPr lang="zh-TW" altLang="en-US" dirty="0" smtClean="0"/>
              <a:t>開始看就可以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/>
          <a:lstStyle/>
          <a:p>
            <a:r>
              <a:rPr lang="en-US" altLang="zh-TW" dirty="0" smtClean="0"/>
              <a:t>C0, C1, C4, C5</a:t>
            </a:r>
            <a:r>
              <a:rPr lang="zh-TW" altLang="en-US" dirty="0" smtClean="0"/>
              <a:t>必存在奇數個錯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77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233</Words>
  <Application>Microsoft Office PowerPoint</Application>
  <PresentationFormat>寬螢幕</PresentationFormat>
  <Paragraphs>33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Office 佈景主題</vt:lpstr>
      <vt:lpstr>LDPC</vt:lpstr>
      <vt:lpstr>PowerPoint 簡報</vt:lpstr>
      <vt:lpstr>PowerPoint 簡報</vt:lpstr>
      <vt:lpstr>PowerPoint 簡報</vt:lpstr>
      <vt:lpstr>PowerPoint 簡報</vt:lpstr>
      <vt:lpstr>有無可能有三個條件(P)沒通過</vt:lpstr>
      <vt:lpstr>Soft Output</vt:lpstr>
      <vt:lpstr>Ex. P0, P2沒通過</vt:lpstr>
      <vt:lpstr>為什麼從C0開始看就可以</vt:lpstr>
      <vt:lpstr>Ex. P0, P1, P2, P4沒通過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Armstrong</dc:creator>
  <cp:lastModifiedBy>Armstrong</cp:lastModifiedBy>
  <cp:revision>42</cp:revision>
  <dcterms:created xsi:type="dcterms:W3CDTF">2018-12-26T05:09:58Z</dcterms:created>
  <dcterms:modified xsi:type="dcterms:W3CDTF">2018-12-26T06:57:38Z</dcterms:modified>
</cp:coreProperties>
</file>