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itillium Web" pitchFamily="2" charset="0"/>
      <p:regular r:id="rId15"/>
      <p:bold r:id="rId16"/>
      <p:italic r:id="rId17"/>
      <p:boldItalic r:id="rId18"/>
    </p:embeddedFont>
    <p:embeddedFont>
      <p:font typeface="Titillium Web Light" panose="020F03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6429E-6175-46F9-B238-608CE0792DD1}">
  <a:tblStyle styleId="{9286429E-6175-46F9-B238-608CE0792D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A29A59-8B01-400F-B1ED-287CAC140D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>
        <p:scale>
          <a:sx n="81" d="100"/>
          <a:sy n="81" d="100"/>
        </p:scale>
        <p:origin x="252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e040d43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e040d43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9e040d43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9e040d43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e040d43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e040d43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Deep learning for compression of data in quantum computing</a:t>
            </a:r>
            <a:endParaRPr sz="4000"/>
          </a:p>
        </p:txBody>
      </p:sp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685800" y="3214775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EAD1DC"/>
                </a:solidFill>
              </a:rPr>
              <a:t>Quantum C2C</a:t>
            </a:r>
            <a:endParaRPr sz="2800" dirty="0"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1504447" y="2768754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Chih-Han (Robin) Huang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Scientist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Deep Learning, Quantum Computing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3599599" y="2768754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Sumitra Pundlik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Quantum Computing, Data Science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5694750" y="2768754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Khushwant Kumar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Engineer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Deep learning, Quantum Computing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86225" y="301750"/>
            <a:ext cx="430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compression in previous literatures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0109834" y="469051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360212" y="59342"/>
            <a:ext cx="148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Classical data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p13"/>
          <p:cNvCxnSpPr>
            <a:stCxn id="71" idx="2"/>
          </p:cNvCxnSpPr>
          <p:nvPr/>
        </p:nvCxnSpPr>
        <p:spPr>
          <a:xfrm flipH="1">
            <a:off x="6101812" y="428642"/>
            <a:ext cx="600" cy="730500"/>
          </a:xfrm>
          <a:prstGeom prst="straightConnector1">
            <a:avLst/>
          </a:prstGeom>
          <a:noFill/>
          <a:ln w="38100" cap="flat" cmpd="sng">
            <a:solidFill>
              <a:srgbClr val="EAD1D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6503112" y="609217"/>
            <a:ext cx="21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Dimension reduction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444882" y="1227871"/>
            <a:ext cx="331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Classical data with low dimension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p13"/>
          <p:cNvCxnSpPr/>
          <p:nvPr/>
        </p:nvCxnSpPr>
        <p:spPr>
          <a:xfrm flipH="1">
            <a:off x="6101018" y="3564505"/>
            <a:ext cx="600" cy="730500"/>
          </a:xfrm>
          <a:prstGeom prst="straightConnector1">
            <a:avLst/>
          </a:prstGeom>
          <a:noFill/>
          <a:ln w="38100" cap="flat" cmpd="sng">
            <a:solidFill>
              <a:srgbClr val="EAD1D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6" name="Google Shape;76;p13"/>
          <p:cNvSpPr txBox="1"/>
          <p:nvPr/>
        </p:nvSpPr>
        <p:spPr>
          <a:xfrm>
            <a:off x="6502400" y="3722763"/>
            <a:ext cx="224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Quantum computing/Quantum machine learning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719640" y="4714852"/>
            <a:ext cx="76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 flipH="1">
            <a:off x="6101018" y="1736138"/>
            <a:ext cx="600" cy="730500"/>
          </a:xfrm>
          <a:prstGeom prst="straightConnector1">
            <a:avLst/>
          </a:prstGeom>
          <a:noFill/>
          <a:ln w="38100" cap="flat" cmpd="sng">
            <a:solidFill>
              <a:srgbClr val="EAD1D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" name="Google Shape;79;p13"/>
          <p:cNvSpPr txBox="1"/>
          <p:nvPr/>
        </p:nvSpPr>
        <p:spPr>
          <a:xfrm>
            <a:off x="6502392" y="1916680"/>
            <a:ext cx="198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Quantum encoding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486457" y="2806350"/>
            <a:ext cx="154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Quantum data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0" y="1916675"/>
            <a:ext cx="4590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Simple or non-parametric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Calibri"/>
              <a:buChar char="○"/>
            </a:pPr>
            <a:r>
              <a:rPr lang="en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Downsampling image resolutions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Calibri"/>
              <a:buChar char="○"/>
            </a:pPr>
            <a:r>
              <a:rPr lang="en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Principal components analysis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Suitable for any quantum circuit?</a:t>
            </a:r>
            <a:endParaRPr dirty="0"/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l="12502" r="12495"/>
          <a:stretch/>
        </p:blipFill>
        <p:spPr>
          <a:xfrm>
            <a:off x="4999825" y="797998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57200" y="3262075"/>
            <a:ext cx="4448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loss?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2441992" y="3663605"/>
            <a:ext cx="2814600" cy="138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Designing a data compression model for your own quantum circuit!</a:t>
            </a:r>
            <a:endParaRPr sz="2400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EC6DC7-3D4D-674D-8386-91657C86107F}"/>
              </a:ext>
            </a:extLst>
          </p:cNvPr>
          <p:cNvSpPr txBox="1"/>
          <p:nvPr/>
        </p:nvSpPr>
        <p:spPr>
          <a:xfrm>
            <a:off x="2322576" y="3123509"/>
            <a:ext cx="2240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sz="2400" dirty="0">
                <a:solidFill>
                  <a:srgbClr val="EAD1DC"/>
                </a:solidFill>
              </a:rPr>
              <a:t>Quantum C2C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D13B8D-6783-224A-8C01-4F7FAC097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9BD1A4-F7DE-F047-B145-392ABFA2C516}"/>
              </a:ext>
            </a:extLst>
          </p:cNvPr>
          <p:cNvSpPr txBox="1"/>
          <p:nvPr/>
        </p:nvSpPr>
        <p:spPr>
          <a:xfrm>
            <a:off x="3072452" y="1336824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Classical training data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0B1A9EBD-1E87-8449-9CC5-5C358E2215EB}"/>
              </a:ext>
            </a:extLst>
          </p:cNvPr>
          <p:cNvCxnSpPr>
            <a:cxnSpLocks/>
          </p:cNvCxnSpPr>
          <p:nvPr/>
        </p:nvCxnSpPr>
        <p:spPr>
          <a:xfrm>
            <a:off x="4173704" y="1846115"/>
            <a:ext cx="0" cy="709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E1F86D-06F7-7C46-9880-49263A278EFA}"/>
              </a:ext>
            </a:extLst>
          </p:cNvPr>
          <p:cNvSpPr txBox="1"/>
          <p:nvPr/>
        </p:nvSpPr>
        <p:spPr>
          <a:xfrm>
            <a:off x="4340558" y="1846115"/>
            <a:ext cx="2772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solidFill>
                  <a:schemeClr val="bg1"/>
                </a:solidFill>
              </a:rPr>
              <a:t>Encoder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28B6A9-FFC6-064F-9186-71D2F63A6267}"/>
              </a:ext>
            </a:extLst>
          </p:cNvPr>
          <p:cNvSpPr txBox="1"/>
          <p:nvPr/>
        </p:nvSpPr>
        <p:spPr>
          <a:xfrm>
            <a:off x="3070870" y="3818303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Reconstructed data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A60F33-43D2-1A47-A8A7-31ED7FC45217}"/>
              </a:ext>
            </a:extLst>
          </p:cNvPr>
          <p:cNvSpPr txBox="1"/>
          <p:nvPr/>
        </p:nvSpPr>
        <p:spPr>
          <a:xfrm>
            <a:off x="2423115" y="2685368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Classical training data with low dimension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8C8E0370-A944-E344-B4E6-C5BABD549065}"/>
              </a:ext>
            </a:extLst>
          </p:cNvPr>
          <p:cNvCxnSpPr>
            <a:cxnSpLocks/>
          </p:cNvCxnSpPr>
          <p:nvPr/>
        </p:nvCxnSpPr>
        <p:spPr>
          <a:xfrm>
            <a:off x="4173704" y="3014509"/>
            <a:ext cx="0" cy="709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50FA2D-29BD-1546-8AC2-41A5DD9039DC}"/>
              </a:ext>
            </a:extLst>
          </p:cNvPr>
          <p:cNvSpPr txBox="1"/>
          <p:nvPr/>
        </p:nvSpPr>
        <p:spPr>
          <a:xfrm>
            <a:off x="4340558" y="3184267"/>
            <a:ext cx="2772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solidFill>
                  <a:schemeClr val="bg1"/>
                </a:solidFill>
              </a:rPr>
              <a:t>Decoder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39CB6C-56AF-134E-B62F-56A65EDD6259}"/>
              </a:ext>
            </a:extLst>
          </p:cNvPr>
          <p:cNvSpPr txBox="1"/>
          <p:nvPr/>
        </p:nvSpPr>
        <p:spPr>
          <a:xfrm>
            <a:off x="2781364" y="511666"/>
            <a:ext cx="60998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chemeClr val="bg1"/>
                </a:solidFill>
              </a:rPr>
              <a:t>Autoencoder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9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7723D774-C2BF-0741-A3BA-BB2C92FD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54"/>
            <a:ext cx="9144000" cy="48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8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ctrTitle" idx="4294967295"/>
          </p:nvPr>
        </p:nvSpPr>
        <p:spPr>
          <a:xfrm>
            <a:off x="571084" y="3095760"/>
            <a:ext cx="8458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your listening</a:t>
            </a:r>
            <a:endParaRPr sz="6000" dirty="0"/>
          </a:p>
        </p:txBody>
      </p:sp>
      <p:grpSp>
        <p:nvGrpSpPr>
          <p:cNvPr id="174" name="Google Shape;174;p24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175" name="Google Shape;175;p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4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78" name="Google Shape;178;p2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4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</Words>
  <Application>Microsoft Macintosh PowerPoint</Application>
  <PresentationFormat>如螢幕大小 (16:9)</PresentationFormat>
  <Paragraphs>37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Titillium Web</vt:lpstr>
      <vt:lpstr>Titillium Web Light</vt:lpstr>
      <vt:lpstr>Calibri</vt:lpstr>
      <vt:lpstr>Arial</vt:lpstr>
      <vt:lpstr>Ninacor template</vt:lpstr>
      <vt:lpstr>Deep learning for compression of data in quantum computing</vt:lpstr>
      <vt:lpstr>TEAM PRESENTATION</vt:lpstr>
      <vt:lpstr>Data compression in previous literatures</vt:lpstr>
      <vt:lpstr>Suitable for any quantum circuit?</vt:lpstr>
      <vt:lpstr>Designing a data compression model for your own quantum circuit!</vt:lpstr>
      <vt:lpstr>PowerPoint 簡報</vt:lpstr>
      <vt:lpstr>PowerPoint 簡報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compression of data in quantum computing</dc:title>
  <cp:lastModifiedBy>107001414</cp:lastModifiedBy>
  <cp:revision>4</cp:revision>
  <dcterms:modified xsi:type="dcterms:W3CDTF">2021-10-31T07:30:06Z</dcterms:modified>
</cp:coreProperties>
</file>