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0A643-BF09-452B-98B7-BE9EC61380D9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DA0BA-82F7-4823-BC5B-8BC670B42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6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DA0BA-82F7-4823-BC5B-8BC670B423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6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DA0BA-82F7-4823-BC5B-8BC670B423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1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DA0BA-82F7-4823-BC5B-8BC670B423B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2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DA0BA-82F7-4823-BC5B-8BC670B423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0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DA0BA-82F7-4823-BC5B-8BC670B423B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19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5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0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7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2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5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AE6E-6674-4E4F-A04E-265FDD5DFFCF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6C120-163C-430B-9AB4-57C939D739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圖表</a:t>
            </a:r>
            <a:r>
              <a:rPr lang="zh-TW" altLang="en-US" dirty="0"/>
              <a:t>誤</a:t>
            </a:r>
            <a:r>
              <a:rPr lang="zh-TW" altLang="en-US" dirty="0" smtClean="0"/>
              <a:t>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4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28"/>
            <a:ext cx="6704315" cy="31307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46" y="613076"/>
            <a:ext cx="4717013" cy="49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0" y="517503"/>
            <a:ext cx="6295119" cy="51404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29" y="711113"/>
            <a:ext cx="3930326" cy="47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" y="877738"/>
            <a:ext cx="5424460" cy="28247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39" y="877738"/>
            <a:ext cx="3848936" cy="55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249"/>
            <a:ext cx="5722097" cy="29588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44" y="1535783"/>
            <a:ext cx="5349251" cy="29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寬螢幕</PresentationFormat>
  <Paragraphs>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圖表誤區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祥 阿</dc:creator>
  <cp:lastModifiedBy>祥 阿</cp:lastModifiedBy>
  <cp:revision>3</cp:revision>
  <dcterms:created xsi:type="dcterms:W3CDTF">2020-06-13T05:07:53Z</dcterms:created>
  <dcterms:modified xsi:type="dcterms:W3CDTF">2020-06-13T06:00:12Z</dcterms:modified>
</cp:coreProperties>
</file>