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03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80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63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74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0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7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18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3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3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9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0DE0-C06F-4795-8FB6-61A0BAC1B31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B60F-54FD-4F9F-A09E-EBD32B684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91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U$1:$Y$21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073710"/>
            <a:ext cx="3425638" cy="448067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22" name="圖片 21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L$2:$AQ$23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073710"/>
            <a:ext cx="3332069" cy="469358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0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2020-04-13T07:10:22Z</dcterms:created>
  <dcterms:modified xsi:type="dcterms:W3CDTF">2020-04-13T07:53:25Z</dcterms:modified>
</cp:coreProperties>
</file>