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3B685-5C93-4A7E-8982-A024905BA79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35537-CFDF-4383-97ED-C02BE2976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Triplet survey + Content analysis for tagging -&gt; model -&gt; verify and refine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E9D9D-F18E-4CF2-9C5F-A4F9987ADD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determine a good “similarity function” between objects – a kernel was built to help with clustering. To do this, surveys that employ t-Distributed Stochastic Triplet Embedding (t-STE) were used. The advantage of t-STE is that it reveals an underlying data structure by questioning annotators about the relative similarity of a to b &amp; c. In a survey, participants select 5/25 games they know of and compare them with others for constructing the embedding. For e.g. “based on your in-game experiences, is Half-Life 2 more similar to </a:t>
            </a:r>
            <a:r>
              <a:rPr lang="en-US" dirty="0" err="1"/>
              <a:t>RollerCoaster</a:t>
            </a:r>
            <a:r>
              <a:rPr lang="en-US" dirty="0"/>
              <a:t> Tycoon or Metal Gear Solid?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K-means is then employed to produce recognizable clusters. We used the hand-picked core games to tag the clusters by in-game experience contained in their reviews.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E9D9D-F18E-4CF2-9C5F-A4F9987AD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1E9A-BB36-4435-85DF-92F825CA804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08A1-E8AF-47EB-929C-44F59F5D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69" y="1426008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Project Overview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55" y="2615835"/>
            <a:ext cx="10552064" cy="22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793689"/>
            <a:ext cx="10378068" cy="50274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168580"/>
            <a:ext cx="10515600" cy="1325563"/>
          </a:xfrm>
        </p:spPr>
        <p:txBody>
          <a:bodyPr/>
          <a:lstStyle/>
          <a:p>
            <a:r>
              <a:rPr lang="en-US" dirty="0"/>
              <a:t>Technical</a:t>
            </a:r>
            <a:br>
              <a:rPr lang="en-US" dirty="0"/>
            </a:br>
            <a:r>
              <a:rPr lang="en-US" dirty="0"/>
              <a:t>Framework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6467" y="2621274"/>
            <a:ext cx="3382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Van Der </a:t>
            </a:r>
            <a:r>
              <a:rPr lang="en-US" sz="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Maaten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, L., &amp; Weinberger, K. (2012, September). Stochastic triplet embedding. In </a:t>
            </a:r>
            <a:r>
              <a:rPr lang="en-US" sz="8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Machine Learning for Signal Processing (MLSP)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74954" y="3247284"/>
            <a:ext cx="3988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Bolukbasi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, T., Chang, K. W., Zou, J. Y., </a:t>
            </a:r>
            <a:r>
              <a:rPr lang="en-US" sz="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Saligrama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, V., &amp; </a:t>
            </a:r>
            <a:r>
              <a:rPr lang="en-US" sz="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Kalai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, A. T. (2016). Man is to computer programmer as woman is to homemaker? </a:t>
            </a:r>
            <a:r>
              <a:rPr lang="en-US" sz="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debiasing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word embeddings. In </a:t>
            </a:r>
            <a:r>
              <a:rPr lang="en-US" sz="8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 (pp. 4349-4357).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8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222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Overview</vt:lpstr>
      <vt:lpstr>Technical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Chih-Yu Chiang</dc:creator>
  <cp:lastModifiedBy>Chih-Yu Chiang</cp:lastModifiedBy>
  <cp:revision>1</cp:revision>
  <dcterms:created xsi:type="dcterms:W3CDTF">2017-04-04T19:24:12Z</dcterms:created>
  <dcterms:modified xsi:type="dcterms:W3CDTF">2017-04-04T19:26:14Z</dcterms:modified>
</cp:coreProperties>
</file>