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67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5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7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61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6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1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38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3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0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670A-DA24-4CE0-9044-BD9F40680915}" type="datetimeFigureOut">
              <a:rPr lang="zh-TW" altLang="en-US" smtClean="0"/>
              <a:t>2020/1/5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53D7-3BB5-478C-B1F9-44E3081BB4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809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83EBB-BF4A-4AA7-BBDF-78AFBD3B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AdvancedOO Final Project</a:t>
            </a:r>
            <a:br>
              <a:rPr lang="en-US" altLang="zh-TW" dirty="0"/>
            </a:br>
            <a:r>
              <a:rPr lang="en-US" altLang="zh-TW" dirty="0"/>
              <a:t>HitBrick Game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89DC4B-E589-4C5D-BD7D-AC41E10E5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打磚塊遊戲</a:t>
            </a:r>
            <a:endParaRPr lang="en-US" altLang="zh-TW" dirty="0"/>
          </a:p>
          <a:p>
            <a:r>
              <a:rPr lang="zh-TW" altLang="en-US" dirty="0"/>
              <a:t>四資管三  吳芷昀</a:t>
            </a:r>
            <a:endParaRPr lang="en-US" altLang="zh-TW" dirty="0"/>
          </a:p>
          <a:p>
            <a:r>
              <a:rPr lang="en-US" altLang="zh-TW" dirty="0"/>
              <a:t>B10630327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6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2CB77-0D16-4E0D-A93F-D55DCB60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Diagram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E416155-9821-4428-8867-C0AA24258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57" y="1562100"/>
            <a:ext cx="6308086" cy="5077008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1FED624-59B8-42C5-908F-955BC08F1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04" y="4281487"/>
            <a:ext cx="1276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228A1-328D-4C9D-9BFF-6C3D6EB7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EC71BD-014B-40AE-BAB1-643B737B7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JFrame</a:t>
            </a:r>
            <a:r>
              <a:rPr lang="en-US" altLang="zh-TW" dirty="0"/>
              <a:t>, </a:t>
            </a:r>
            <a:r>
              <a:rPr lang="en-US" altLang="zh-TW" dirty="0" err="1"/>
              <a:t>Jpanel</a:t>
            </a:r>
            <a:r>
              <a:rPr lang="en-US" altLang="zh-TW" dirty="0"/>
              <a:t>, </a:t>
            </a:r>
            <a:r>
              <a:rPr lang="en-US" altLang="zh-TW" dirty="0" err="1"/>
              <a:t>keyListener</a:t>
            </a:r>
            <a:endParaRPr lang="en-US" altLang="zh-TW" dirty="0"/>
          </a:p>
          <a:p>
            <a:r>
              <a:rPr lang="en-US" altLang="zh-TW" dirty="0" err="1"/>
              <a:t>Enum</a:t>
            </a:r>
            <a:r>
              <a:rPr lang="en-US" altLang="zh-TW" dirty="0"/>
              <a:t> -&gt;</a:t>
            </a:r>
            <a:r>
              <a:rPr lang="zh-TW" altLang="en-US" dirty="0"/>
              <a:t> </a:t>
            </a:r>
            <a:r>
              <a:rPr lang="en-US" altLang="zh-TW" dirty="0" err="1"/>
              <a:t>BallState</a:t>
            </a:r>
            <a:endParaRPr lang="en-US" altLang="zh-TW" dirty="0"/>
          </a:p>
          <a:p>
            <a:pPr lvl="1"/>
            <a:r>
              <a:rPr lang="en-US" altLang="zh-TW" dirty="0"/>
              <a:t>Walk, </a:t>
            </a:r>
            <a:r>
              <a:rPr lang="en-US" altLang="zh-TW" dirty="0" err="1"/>
              <a:t>HitBricks</a:t>
            </a:r>
            <a:r>
              <a:rPr lang="en-US" altLang="zh-TW" dirty="0"/>
              <a:t>, </a:t>
            </a:r>
            <a:r>
              <a:rPr lang="en-US" altLang="zh-TW" dirty="0" err="1"/>
              <a:t>HitPlank</a:t>
            </a:r>
            <a:endParaRPr lang="en-US" altLang="zh-TW" dirty="0"/>
          </a:p>
          <a:p>
            <a:r>
              <a:rPr lang="en-US" altLang="zh-TW" dirty="0"/>
              <a:t>Timer -&gt; Ball</a:t>
            </a:r>
          </a:p>
          <a:p>
            <a:r>
              <a:rPr lang="en-US" altLang="zh-TW" dirty="0"/>
              <a:t>Socket</a:t>
            </a:r>
          </a:p>
          <a:p>
            <a:r>
              <a:rPr lang="en-US" altLang="zh-TW" dirty="0"/>
              <a:t>MongoDB + Robo3t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03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B612E-05E8-467D-B0BE-E7D619443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6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37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微软雅黑 Light</vt:lpstr>
      <vt:lpstr>新細明體</vt:lpstr>
      <vt:lpstr>Arial</vt:lpstr>
      <vt:lpstr>Calibri</vt:lpstr>
      <vt:lpstr>Office Theme</vt:lpstr>
      <vt:lpstr>AdvancedOO Final Project HitBrick Game</vt:lpstr>
      <vt:lpstr>Structure Diagram</vt:lpstr>
      <vt:lpstr>Used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AdvancedOO Final Project HitBrick Game</dc:title>
  <dc:creator>Wu Chih-Yun</dc:creator>
  <cp:lastModifiedBy>Wu Chih-Yun</cp:lastModifiedBy>
  <cp:revision>5</cp:revision>
  <dcterms:created xsi:type="dcterms:W3CDTF">2020-01-05T02:46:32Z</dcterms:created>
  <dcterms:modified xsi:type="dcterms:W3CDTF">2020-01-05T03:30:03Z</dcterms:modified>
</cp:coreProperties>
</file>