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/>
    <p:restoredTop sz="94728"/>
  </p:normalViewPr>
  <p:slideViewPr>
    <p:cSldViewPr snapToGrid="0" snapToObjects="1">
      <p:cViewPr varScale="1">
        <p:scale>
          <a:sx n="198" d="100"/>
          <a:sy n="198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447CB-2B04-544D-8083-C5E28AC37477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80AC140-63F6-0D4F-99A9-C12EE8700E97}">
      <dgm:prSet phldrT="[Texte]"/>
      <dgm:spPr/>
      <dgm:t>
        <a:bodyPr/>
        <a:lstStyle/>
        <a:p>
          <a:r>
            <a:rPr lang="fr-FR" dirty="0"/>
            <a:t>Cours</a:t>
          </a:r>
        </a:p>
      </dgm:t>
    </dgm:pt>
    <dgm:pt modelId="{F4E08760-07EB-AD48-866E-AD7135EA0F3D}" type="parTrans" cxnId="{E7EF72EE-73C9-0A4A-870D-B18DEAF3BC65}">
      <dgm:prSet/>
      <dgm:spPr/>
      <dgm:t>
        <a:bodyPr/>
        <a:lstStyle/>
        <a:p>
          <a:endParaRPr lang="fr-FR"/>
        </a:p>
      </dgm:t>
    </dgm:pt>
    <dgm:pt modelId="{26FDA62A-7EC7-6943-A33F-33CCAB60E8DA}" type="sibTrans" cxnId="{E7EF72EE-73C9-0A4A-870D-B18DEAF3BC65}">
      <dgm:prSet/>
      <dgm:spPr/>
      <dgm:t>
        <a:bodyPr/>
        <a:lstStyle/>
        <a:p>
          <a:endParaRPr lang="fr-FR"/>
        </a:p>
      </dgm:t>
    </dgm:pt>
    <dgm:pt modelId="{12DCCE51-3B0E-744D-B1A5-9DBA2D1B3D55}">
      <dgm:prSet phldrT="[Texte]"/>
      <dgm:spPr/>
      <dgm:t>
        <a:bodyPr/>
        <a:lstStyle/>
        <a:p>
          <a:r>
            <a:rPr lang="fr-FR" dirty="0"/>
            <a:t>Module</a:t>
          </a:r>
        </a:p>
      </dgm:t>
    </dgm:pt>
    <dgm:pt modelId="{00FD5B24-41C8-C149-9CFD-BE9CB6D50D9F}" type="parTrans" cxnId="{86658BCD-08D1-0B46-A7A1-FDE1B1131A26}">
      <dgm:prSet/>
      <dgm:spPr/>
      <dgm:t>
        <a:bodyPr/>
        <a:lstStyle/>
        <a:p>
          <a:endParaRPr lang="fr-FR"/>
        </a:p>
      </dgm:t>
    </dgm:pt>
    <dgm:pt modelId="{8FB597C2-798C-9143-9A0B-469F4F4A0B1D}" type="sibTrans" cxnId="{86658BCD-08D1-0B46-A7A1-FDE1B1131A26}">
      <dgm:prSet/>
      <dgm:spPr/>
      <dgm:t>
        <a:bodyPr/>
        <a:lstStyle/>
        <a:p>
          <a:endParaRPr lang="fr-FR"/>
        </a:p>
      </dgm:t>
    </dgm:pt>
    <dgm:pt modelId="{C48CCAA0-3EFF-9345-A169-9C26E75DE676}">
      <dgm:prSet phldrT="[Texte]"/>
      <dgm:spPr/>
      <dgm:t>
        <a:bodyPr/>
        <a:lstStyle/>
        <a:p>
          <a:r>
            <a:rPr lang="fr-FR" dirty="0"/>
            <a:t>Chapitre</a:t>
          </a:r>
        </a:p>
      </dgm:t>
    </dgm:pt>
    <dgm:pt modelId="{BE059C0C-DCE9-1440-98F1-C23CF8B97946}" type="parTrans" cxnId="{8B2F57B6-A977-DF44-B04C-D1863BDAC6D7}">
      <dgm:prSet/>
      <dgm:spPr/>
      <dgm:t>
        <a:bodyPr/>
        <a:lstStyle/>
        <a:p>
          <a:endParaRPr lang="fr-FR"/>
        </a:p>
      </dgm:t>
    </dgm:pt>
    <dgm:pt modelId="{1A13A1C5-1626-1446-A805-A432FBE7C1DA}" type="sibTrans" cxnId="{8B2F57B6-A977-DF44-B04C-D1863BDAC6D7}">
      <dgm:prSet/>
      <dgm:spPr/>
      <dgm:t>
        <a:bodyPr/>
        <a:lstStyle/>
        <a:p>
          <a:endParaRPr lang="fr-FR"/>
        </a:p>
      </dgm:t>
    </dgm:pt>
    <dgm:pt modelId="{BEA4AFC3-FD60-C142-B5EB-270787B95E4D}">
      <dgm:prSet/>
      <dgm:spPr/>
      <dgm:t>
        <a:bodyPr/>
        <a:lstStyle/>
        <a:p>
          <a:r>
            <a:rPr lang="fr-FR" dirty="0"/>
            <a:t>ressource</a:t>
          </a:r>
        </a:p>
      </dgm:t>
    </dgm:pt>
    <dgm:pt modelId="{C61DD3C1-3B8A-D644-BC77-96585C2F72D4}" type="parTrans" cxnId="{B22A7EB9-2A11-864E-A700-CC108D36E362}">
      <dgm:prSet/>
      <dgm:spPr/>
      <dgm:t>
        <a:bodyPr/>
        <a:lstStyle/>
        <a:p>
          <a:endParaRPr lang="fr-FR"/>
        </a:p>
      </dgm:t>
    </dgm:pt>
    <dgm:pt modelId="{0266BC0F-F80F-3442-BBC7-4F0A49B733CD}" type="sibTrans" cxnId="{B22A7EB9-2A11-864E-A700-CC108D36E362}">
      <dgm:prSet/>
      <dgm:spPr/>
      <dgm:t>
        <a:bodyPr/>
        <a:lstStyle/>
        <a:p>
          <a:endParaRPr lang="fr-FR"/>
        </a:p>
      </dgm:t>
    </dgm:pt>
    <dgm:pt modelId="{0EB1BD43-11F4-1C4A-9A64-3723EDB80B25}">
      <dgm:prSet custT="1"/>
      <dgm:spPr/>
      <dgm:t>
        <a:bodyPr/>
        <a:lstStyle/>
        <a:p>
          <a:r>
            <a:rPr lang="fr-FR" sz="28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Texte , Image &amp;Vidéo</a:t>
          </a:r>
        </a:p>
      </dgm:t>
    </dgm:pt>
    <dgm:pt modelId="{1E74C715-31C9-6F49-B0C0-681239EEDE72}" type="parTrans" cxnId="{40504CDB-054C-954C-B54E-EC821D5D148B}">
      <dgm:prSet/>
      <dgm:spPr/>
      <dgm:t>
        <a:bodyPr/>
        <a:lstStyle/>
        <a:p>
          <a:endParaRPr lang="fr-FR"/>
        </a:p>
      </dgm:t>
    </dgm:pt>
    <dgm:pt modelId="{51A8B15F-8001-014A-8640-CD52D3A4977B}" type="sibTrans" cxnId="{40504CDB-054C-954C-B54E-EC821D5D148B}">
      <dgm:prSet/>
      <dgm:spPr/>
      <dgm:t>
        <a:bodyPr/>
        <a:lstStyle/>
        <a:p>
          <a:endParaRPr lang="fr-FR"/>
        </a:p>
      </dgm:t>
    </dgm:pt>
    <dgm:pt modelId="{01994108-54DA-AF46-827F-02ABBD5AC13C}">
      <dgm:prSet custT="1"/>
      <dgm:spPr/>
      <dgm:t>
        <a:bodyPr/>
        <a:lstStyle/>
        <a:p>
          <a:r>
            <a:rPr lang="fr-FR" sz="1400" b="1" i="0" dirty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Section Forum ( même nom de cours )</a:t>
          </a:r>
        </a:p>
      </dgm:t>
    </dgm:pt>
    <dgm:pt modelId="{F02C3A6A-FEA1-E144-818A-49F112A6F31B}" type="parTrans" cxnId="{7E1B38FD-855A-2444-8EB8-3454021B58E4}">
      <dgm:prSet/>
      <dgm:spPr/>
      <dgm:t>
        <a:bodyPr/>
        <a:lstStyle/>
        <a:p>
          <a:endParaRPr lang="fr-FR"/>
        </a:p>
      </dgm:t>
    </dgm:pt>
    <dgm:pt modelId="{7ED72520-41EF-DE43-AB72-6E66D33ECE89}" type="sibTrans" cxnId="{7E1B38FD-855A-2444-8EB8-3454021B58E4}">
      <dgm:prSet/>
      <dgm:spPr/>
      <dgm:t>
        <a:bodyPr/>
        <a:lstStyle/>
        <a:p>
          <a:endParaRPr lang="fr-FR"/>
        </a:p>
      </dgm:t>
    </dgm:pt>
    <dgm:pt modelId="{25DA3405-775F-6848-AE79-B9C28EA02DCF}">
      <dgm:prSet custT="1"/>
      <dgm:spPr/>
      <dgm:t>
        <a:bodyPr/>
        <a:lstStyle/>
        <a:p>
          <a:r>
            <a:rPr lang="fr-FR" sz="28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Quiz</a:t>
          </a:r>
        </a:p>
      </dgm:t>
    </dgm:pt>
    <dgm:pt modelId="{0BC9FF76-576C-3348-A5FC-D380760C5602}" type="parTrans" cxnId="{741D5010-88CB-D649-BA89-2357211831D3}">
      <dgm:prSet/>
      <dgm:spPr/>
      <dgm:t>
        <a:bodyPr/>
        <a:lstStyle/>
        <a:p>
          <a:endParaRPr lang="fr-FR"/>
        </a:p>
      </dgm:t>
    </dgm:pt>
    <dgm:pt modelId="{ABAB609D-B725-A14E-BEC3-547FA4230B17}" type="sibTrans" cxnId="{741D5010-88CB-D649-BA89-2357211831D3}">
      <dgm:prSet/>
      <dgm:spPr/>
      <dgm:t>
        <a:bodyPr/>
        <a:lstStyle/>
        <a:p>
          <a:endParaRPr lang="fr-FR"/>
        </a:p>
      </dgm:t>
    </dgm:pt>
    <dgm:pt modelId="{532F836F-352A-304C-A067-6C7A2D58D407}">
      <dgm:prSet custT="1"/>
      <dgm:spPr/>
      <dgm:t>
        <a:bodyPr/>
        <a:lstStyle/>
        <a:p>
          <a:r>
            <a:rPr lang="fr-FR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Questions liées</a:t>
          </a:r>
        </a:p>
      </dgm:t>
    </dgm:pt>
    <dgm:pt modelId="{B6B2D004-FB48-B644-BD8C-E2D565A51EE1}" type="parTrans" cxnId="{43C96670-A31A-9C48-85B2-9C4EE91A6BA7}">
      <dgm:prSet/>
      <dgm:spPr/>
      <dgm:t>
        <a:bodyPr/>
        <a:lstStyle/>
        <a:p>
          <a:endParaRPr lang="fr-FR"/>
        </a:p>
      </dgm:t>
    </dgm:pt>
    <dgm:pt modelId="{1BF43B0E-157C-E04A-8343-36BFAF11E3FF}" type="sibTrans" cxnId="{43C96670-A31A-9C48-85B2-9C4EE91A6BA7}">
      <dgm:prSet/>
      <dgm:spPr/>
      <dgm:t>
        <a:bodyPr/>
        <a:lstStyle/>
        <a:p>
          <a:endParaRPr lang="fr-FR"/>
        </a:p>
      </dgm:t>
    </dgm:pt>
    <dgm:pt modelId="{EA538D58-BE24-9843-B4C3-A5193C0DF3AA}">
      <dgm:prSet custT="1"/>
      <dgm:spPr/>
      <dgm:t>
        <a:bodyPr/>
        <a:lstStyle/>
        <a:p>
          <a:r>
            <a:rPr lang="fr-FR" sz="1100" b="1" i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Topics de cette section</a:t>
          </a:r>
          <a:endParaRPr lang="fr-FR" sz="1100" b="1" i="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</dgm:t>
    </dgm:pt>
    <dgm:pt modelId="{000A6A29-6245-0441-849E-049F71BBBEB0}" type="parTrans" cxnId="{6BA27E1D-1802-C349-B112-2DBF8B406261}">
      <dgm:prSet/>
      <dgm:spPr/>
      <dgm:t>
        <a:bodyPr/>
        <a:lstStyle/>
        <a:p>
          <a:endParaRPr lang="fr-FR"/>
        </a:p>
      </dgm:t>
    </dgm:pt>
    <dgm:pt modelId="{BE4B1E51-2286-8944-B92C-FB06ED3ECCCC}" type="sibTrans" cxnId="{6BA27E1D-1802-C349-B112-2DBF8B406261}">
      <dgm:prSet/>
      <dgm:spPr/>
      <dgm:t>
        <a:bodyPr/>
        <a:lstStyle/>
        <a:p>
          <a:endParaRPr lang="fr-FR"/>
        </a:p>
      </dgm:t>
    </dgm:pt>
    <dgm:pt modelId="{A39EAF47-4989-734D-9376-04FA72C53488}">
      <dgm:prSet custT="1"/>
      <dgm:spPr/>
      <dgm:t>
        <a:bodyPr/>
        <a:lstStyle/>
        <a:p>
          <a:r>
            <a:rPr lang="fr-FR" sz="1100" b="1" i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Discussion Du topic</a:t>
          </a:r>
          <a:endParaRPr lang="fr-FR" sz="1100" b="1" i="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</dgm:t>
    </dgm:pt>
    <dgm:pt modelId="{D8EA0D32-9735-F246-8EAC-35CF30684C37}" type="parTrans" cxnId="{705EFE81-E890-2E44-9FB0-9679DDFA602E}">
      <dgm:prSet/>
      <dgm:spPr/>
      <dgm:t>
        <a:bodyPr/>
        <a:lstStyle/>
        <a:p>
          <a:endParaRPr lang="fr-FR"/>
        </a:p>
      </dgm:t>
    </dgm:pt>
    <dgm:pt modelId="{604E3802-CCBF-E442-968A-850EBF8458D6}" type="sibTrans" cxnId="{705EFE81-E890-2E44-9FB0-9679DDFA602E}">
      <dgm:prSet/>
      <dgm:spPr/>
      <dgm:t>
        <a:bodyPr/>
        <a:lstStyle/>
        <a:p>
          <a:endParaRPr lang="fr-FR"/>
        </a:p>
      </dgm:t>
    </dgm:pt>
    <dgm:pt modelId="{9C0D8E41-569B-7F49-B822-E00E11A5D0E5}">
      <dgm:prSet custT="1"/>
      <dgm:spPr/>
      <dgm:t>
        <a:bodyPr/>
        <a:lstStyle/>
        <a:p>
          <a:r>
            <a:rPr lang="fr-FR" sz="1100" b="1" i="0" dirty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Commentaires de la discussion </a:t>
          </a:r>
        </a:p>
      </dgm:t>
    </dgm:pt>
    <dgm:pt modelId="{6DA9DCFD-38C8-7942-AFD3-22B93633A9D4}" type="parTrans" cxnId="{3A65AAA2-A097-4F4E-B487-665A8B3FEF03}">
      <dgm:prSet/>
      <dgm:spPr/>
      <dgm:t>
        <a:bodyPr/>
        <a:lstStyle/>
        <a:p>
          <a:endParaRPr lang="fr-FR"/>
        </a:p>
      </dgm:t>
    </dgm:pt>
    <dgm:pt modelId="{677A2AD8-F431-954E-A34B-D287E754CA73}" type="sibTrans" cxnId="{3A65AAA2-A097-4F4E-B487-665A8B3FEF03}">
      <dgm:prSet/>
      <dgm:spPr/>
      <dgm:t>
        <a:bodyPr/>
        <a:lstStyle/>
        <a:p>
          <a:endParaRPr lang="fr-FR"/>
        </a:p>
      </dgm:t>
    </dgm:pt>
    <dgm:pt modelId="{A919B718-3B7A-FE48-AFF9-FE7D35EFA155}">
      <dgm:prSet custT="1"/>
      <dgm:spPr/>
      <dgm:t>
        <a:bodyPr/>
        <a:lstStyle/>
        <a:p>
          <a:endParaRPr lang="fr-FR" sz="1100" b="1" i="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</dgm:t>
    </dgm:pt>
    <dgm:pt modelId="{9F949570-E1CB-7C40-B695-0C9602C6C2FF}" type="parTrans" cxnId="{E0013F33-BBDD-F340-B8EF-11B34A852760}">
      <dgm:prSet/>
      <dgm:spPr/>
      <dgm:t>
        <a:bodyPr/>
        <a:lstStyle/>
        <a:p>
          <a:endParaRPr lang="fr-FR"/>
        </a:p>
      </dgm:t>
    </dgm:pt>
    <dgm:pt modelId="{01A5E542-F829-9A4D-B795-CB84C55EDA2B}" type="sibTrans" cxnId="{E0013F33-BBDD-F340-B8EF-11B34A852760}">
      <dgm:prSet/>
      <dgm:spPr/>
      <dgm:t>
        <a:bodyPr/>
        <a:lstStyle/>
        <a:p>
          <a:endParaRPr lang="fr-FR"/>
        </a:p>
      </dgm:t>
    </dgm:pt>
    <dgm:pt modelId="{61B6B9D9-14E1-E541-BE5D-FB364A38A243}" type="pres">
      <dgm:prSet presAssocID="{185447CB-2B04-544D-8083-C5E28AC374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2E5D4ED-3747-DB47-B7A2-4368CA9EBF6D}" type="pres">
      <dgm:prSet presAssocID="{780AC140-63F6-0D4F-99A9-C12EE8700E97}" presName="horFlow" presStyleCnt="0"/>
      <dgm:spPr/>
    </dgm:pt>
    <dgm:pt modelId="{EC00F3B7-AD59-7343-A638-AC0F2577E9F4}" type="pres">
      <dgm:prSet presAssocID="{780AC140-63F6-0D4F-99A9-C12EE8700E97}" presName="bigChev" presStyleLbl="node1" presStyleIdx="0" presStyleCnt="4"/>
      <dgm:spPr/>
    </dgm:pt>
    <dgm:pt modelId="{0915B4EA-08BE-BB45-A5CB-2A11CBEE3812}" type="pres">
      <dgm:prSet presAssocID="{780AC140-63F6-0D4F-99A9-C12EE8700E97}" presName="vSp" presStyleCnt="0"/>
      <dgm:spPr/>
    </dgm:pt>
    <dgm:pt modelId="{894848C9-4786-7E40-B8D2-EACAF3DF788A}" type="pres">
      <dgm:prSet presAssocID="{12DCCE51-3B0E-744D-B1A5-9DBA2D1B3D55}" presName="horFlow" presStyleCnt="0"/>
      <dgm:spPr/>
    </dgm:pt>
    <dgm:pt modelId="{2996FD35-2A34-1E46-9169-35BB44CA3FAD}" type="pres">
      <dgm:prSet presAssocID="{12DCCE51-3B0E-744D-B1A5-9DBA2D1B3D55}" presName="bigChev" presStyleLbl="node1" presStyleIdx="1" presStyleCnt="4"/>
      <dgm:spPr/>
    </dgm:pt>
    <dgm:pt modelId="{20F9F4C0-075D-4443-8645-27DFF0AB9213}" type="pres">
      <dgm:prSet presAssocID="{12DCCE51-3B0E-744D-B1A5-9DBA2D1B3D55}" presName="vSp" presStyleCnt="0"/>
      <dgm:spPr/>
    </dgm:pt>
    <dgm:pt modelId="{B9EBF592-9821-9849-9157-E58F990B4680}" type="pres">
      <dgm:prSet presAssocID="{C48CCAA0-3EFF-9345-A169-9C26E75DE676}" presName="horFlow" presStyleCnt="0"/>
      <dgm:spPr/>
    </dgm:pt>
    <dgm:pt modelId="{BA310CC6-031E-CF42-A4BC-52548D2B35C3}" type="pres">
      <dgm:prSet presAssocID="{C48CCAA0-3EFF-9345-A169-9C26E75DE676}" presName="bigChev" presStyleLbl="node1" presStyleIdx="2" presStyleCnt="4"/>
      <dgm:spPr/>
    </dgm:pt>
    <dgm:pt modelId="{C66BA847-E610-0248-98F9-970CD4F998DC}" type="pres">
      <dgm:prSet presAssocID="{C48CCAA0-3EFF-9345-A169-9C26E75DE676}" presName="vSp" presStyleCnt="0"/>
      <dgm:spPr/>
    </dgm:pt>
    <dgm:pt modelId="{7D035626-E497-F441-9B25-1D272994F22E}" type="pres">
      <dgm:prSet presAssocID="{BEA4AFC3-FD60-C142-B5EB-270787B95E4D}" presName="horFlow" presStyleCnt="0"/>
      <dgm:spPr/>
    </dgm:pt>
    <dgm:pt modelId="{92C27DDD-B7AC-C342-97A2-E6D3A03FD57A}" type="pres">
      <dgm:prSet presAssocID="{BEA4AFC3-FD60-C142-B5EB-270787B95E4D}" presName="bigChev" presStyleLbl="node1" presStyleIdx="3" presStyleCnt="4"/>
      <dgm:spPr/>
    </dgm:pt>
    <dgm:pt modelId="{F7A30CCC-466E-D447-BBEE-3D1DEB5A050C}" type="pres">
      <dgm:prSet presAssocID="{1E74C715-31C9-6F49-B0C0-681239EEDE72}" presName="parTrans" presStyleCnt="0"/>
      <dgm:spPr/>
    </dgm:pt>
    <dgm:pt modelId="{0199F9EB-2D59-8343-BA76-90D8CBFB62BC}" type="pres">
      <dgm:prSet presAssocID="{0EB1BD43-11F4-1C4A-9A64-3723EDB80B25}" presName="node" presStyleLbl="alignAccFollowNode1" presStyleIdx="0" presStyleCnt="3">
        <dgm:presLayoutVars>
          <dgm:bulletEnabled val="1"/>
        </dgm:presLayoutVars>
      </dgm:prSet>
      <dgm:spPr/>
    </dgm:pt>
    <dgm:pt modelId="{3B371130-6982-CB4C-8655-4B395BCDF475}" type="pres">
      <dgm:prSet presAssocID="{51A8B15F-8001-014A-8640-CD52D3A4977B}" presName="sibTrans" presStyleCnt="0"/>
      <dgm:spPr/>
    </dgm:pt>
    <dgm:pt modelId="{44EEDDB1-EDE2-EE4A-A4E8-AC3A9EED93A3}" type="pres">
      <dgm:prSet presAssocID="{25DA3405-775F-6848-AE79-B9C28EA02DCF}" presName="node" presStyleLbl="alignAccFollowNode1" presStyleIdx="1" presStyleCnt="3">
        <dgm:presLayoutVars>
          <dgm:bulletEnabled val="1"/>
        </dgm:presLayoutVars>
      </dgm:prSet>
      <dgm:spPr/>
    </dgm:pt>
    <dgm:pt modelId="{BD9D3174-4800-3549-B907-015D2C6DC58A}" type="pres">
      <dgm:prSet presAssocID="{ABAB609D-B725-A14E-BEC3-547FA4230B17}" presName="sibTrans" presStyleCnt="0"/>
      <dgm:spPr/>
    </dgm:pt>
    <dgm:pt modelId="{13EC02AF-9719-2643-B082-DD1652BC4445}" type="pres">
      <dgm:prSet presAssocID="{01994108-54DA-AF46-827F-02ABBD5AC13C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55C68606-8737-D441-ABBE-0C2B4D700A3C}" type="presOf" srcId="{01994108-54DA-AF46-827F-02ABBD5AC13C}" destId="{13EC02AF-9719-2643-B082-DD1652BC4445}" srcOrd="0" destOrd="0" presId="urn:microsoft.com/office/officeart/2005/8/layout/lProcess3"/>
    <dgm:cxn modelId="{741D5010-88CB-D649-BA89-2357211831D3}" srcId="{BEA4AFC3-FD60-C142-B5EB-270787B95E4D}" destId="{25DA3405-775F-6848-AE79-B9C28EA02DCF}" srcOrd="1" destOrd="0" parTransId="{0BC9FF76-576C-3348-A5FC-D380760C5602}" sibTransId="{ABAB609D-B725-A14E-BEC3-547FA4230B17}"/>
    <dgm:cxn modelId="{6BA27E1D-1802-C349-B112-2DBF8B406261}" srcId="{01994108-54DA-AF46-827F-02ABBD5AC13C}" destId="{EA538D58-BE24-9843-B4C3-A5193C0DF3AA}" srcOrd="0" destOrd="0" parTransId="{000A6A29-6245-0441-849E-049F71BBBEB0}" sibTransId="{BE4B1E51-2286-8944-B92C-FB06ED3ECCCC}"/>
    <dgm:cxn modelId="{28379B27-3139-0644-B4E8-97A3EAFCF6DA}" type="presOf" srcId="{9C0D8E41-569B-7F49-B822-E00E11A5D0E5}" destId="{13EC02AF-9719-2643-B082-DD1652BC4445}" srcOrd="0" destOrd="3" presId="urn:microsoft.com/office/officeart/2005/8/layout/lProcess3"/>
    <dgm:cxn modelId="{9AF6602F-C3E1-E844-8DBA-943AFE23AD95}" type="presOf" srcId="{A39EAF47-4989-734D-9376-04FA72C53488}" destId="{13EC02AF-9719-2643-B082-DD1652BC4445}" srcOrd="0" destOrd="2" presId="urn:microsoft.com/office/officeart/2005/8/layout/lProcess3"/>
    <dgm:cxn modelId="{E0013F33-BBDD-F340-B8EF-11B34A852760}" srcId="{01994108-54DA-AF46-827F-02ABBD5AC13C}" destId="{A919B718-3B7A-FE48-AFF9-FE7D35EFA155}" srcOrd="3" destOrd="0" parTransId="{9F949570-E1CB-7C40-B695-0C9602C6C2FF}" sibTransId="{01A5E542-F829-9A4D-B795-CB84C55EDA2B}"/>
    <dgm:cxn modelId="{36A2AC34-D101-0249-8DE7-EEAD7E6CEBFA}" type="presOf" srcId="{25DA3405-775F-6848-AE79-B9C28EA02DCF}" destId="{44EEDDB1-EDE2-EE4A-A4E8-AC3A9EED93A3}" srcOrd="0" destOrd="0" presId="urn:microsoft.com/office/officeart/2005/8/layout/lProcess3"/>
    <dgm:cxn modelId="{3AF5103A-325B-804C-AB25-5830E98AAC0A}" type="presOf" srcId="{780AC140-63F6-0D4F-99A9-C12EE8700E97}" destId="{EC00F3B7-AD59-7343-A638-AC0F2577E9F4}" srcOrd="0" destOrd="0" presId="urn:microsoft.com/office/officeart/2005/8/layout/lProcess3"/>
    <dgm:cxn modelId="{C19BBE3D-0DA8-7548-B0BC-FFBCD0458402}" type="presOf" srcId="{0EB1BD43-11F4-1C4A-9A64-3723EDB80B25}" destId="{0199F9EB-2D59-8343-BA76-90D8CBFB62BC}" srcOrd="0" destOrd="0" presId="urn:microsoft.com/office/officeart/2005/8/layout/lProcess3"/>
    <dgm:cxn modelId="{558B5742-20DF-EC40-96D3-6F19B13A70CE}" type="presOf" srcId="{A919B718-3B7A-FE48-AFF9-FE7D35EFA155}" destId="{13EC02AF-9719-2643-B082-DD1652BC4445}" srcOrd="0" destOrd="4" presId="urn:microsoft.com/office/officeart/2005/8/layout/lProcess3"/>
    <dgm:cxn modelId="{7DF0FC46-B5EC-C141-B17D-3795115630C2}" type="presOf" srcId="{532F836F-352A-304C-A067-6C7A2D58D407}" destId="{44EEDDB1-EDE2-EE4A-A4E8-AC3A9EED93A3}" srcOrd="0" destOrd="1" presId="urn:microsoft.com/office/officeart/2005/8/layout/lProcess3"/>
    <dgm:cxn modelId="{F3A5F859-A575-F545-8851-E13BED9A2B92}" type="presOf" srcId="{C48CCAA0-3EFF-9345-A169-9C26E75DE676}" destId="{BA310CC6-031E-CF42-A4BC-52548D2B35C3}" srcOrd="0" destOrd="0" presId="urn:microsoft.com/office/officeart/2005/8/layout/lProcess3"/>
    <dgm:cxn modelId="{58D3915C-FF81-9446-A2EF-8C815BAF4599}" type="presOf" srcId="{12DCCE51-3B0E-744D-B1A5-9DBA2D1B3D55}" destId="{2996FD35-2A34-1E46-9169-35BB44CA3FAD}" srcOrd="0" destOrd="0" presId="urn:microsoft.com/office/officeart/2005/8/layout/lProcess3"/>
    <dgm:cxn modelId="{02091B68-F06A-7E4B-A729-A317F1577BA9}" type="presOf" srcId="{EA538D58-BE24-9843-B4C3-A5193C0DF3AA}" destId="{13EC02AF-9719-2643-B082-DD1652BC4445}" srcOrd="0" destOrd="1" presId="urn:microsoft.com/office/officeart/2005/8/layout/lProcess3"/>
    <dgm:cxn modelId="{43C96670-A31A-9C48-85B2-9C4EE91A6BA7}" srcId="{25DA3405-775F-6848-AE79-B9C28EA02DCF}" destId="{532F836F-352A-304C-A067-6C7A2D58D407}" srcOrd="0" destOrd="0" parTransId="{B6B2D004-FB48-B644-BD8C-E2D565A51EE1}" sibTransId="{1BF43B0E-157C-E04A-8343-36BFAF11E3FF}"/>
    <dgm:cxn modelId="{705EFE81-E890-2E44-9FB0-9679DDFA602E}" srcId="{01994108-54DA-AF46-827F-02ABBD5AC13C}" destId="{A39EAF47-4989-734D-9376-04FA72C53488}" srcOrd="1" destOrd="0" parTransId="{D8EA0D32-9735-F246-8EAC-35CF30684C37}" sibTransId="{604E3802-CCBF-E442-968A-850EBF8458D6}"/>
    <dgm:cxn modelId="{3A65AAA2-A097-4F4E-B487-665A8B3FEF03}" srcId="{01994108-54DA-AF46-827F-02ABBD5AC13C}" destId="{9C0D8E41-569B-7F49-B822-E00E11A5D0E5}" srcOrd="2" destOrd="0" parTransId="{6DA9DCFD-38C8-7942-AFD3-22B93633A9D4}" sibTransId="{677A2AD8-F431-954E-A34B-D287E754CA73}"/>
    <dgm:cxn modelId="{8B2F57B6-A977-DF44-B04C-D1863BDAC6D7}" srcId="{185447CB-2B04-544D-8083-C5E28AC37477}" destId="{C48CCAA0-3EFF-9345-A169-9C26E75DE676}" srcOrd="2" destOrd="0" parTransId="{BE059C0C-DCE9-1440-98F1-C23CF8B97946}" sibTransId="{1A13A1C5-1626-1446-A805-A432FBE7C1DA}"/>
    <dgm:cxn modelId="{B22A7EB9-2A11-864E-A700-CC108D36E362}" srcId="{185447CB-2B04-544D-8083-C5E28AC37477}" destId="{BEA4AFC3-FD60-C142-B5EB-270787B95E4D}" srcOrd="3" destOrd="0" parTransId="{C61DD3C1-3B8A-D644-BC77-96585C2F72D4}" sibTransId="{0266BC0F-F80F-3442-BBC7-4F0A49B733CD}"/>
    <dgm:cxn modelId="{6F5EA7BB-60FB-054D-B09A-D7902CA006EA}" type="presOf" srcId="{185447CB-2B04-544D-8083-C5E28AC37477}" destId="{61B6B9D9-14E1-E541-BE5D-FB364A38A243}" srcOrd="0" destOrd="0" presId="urn:microsoft.com/office/officeart/2005/8/layout/lProcess3"/>
    <dgm:cxn modelId="{86658BCD-08D1-0B46-A7A1-FDE1B1131A26}" srcId="{185447CB-2B04-544D-8083-C5E28AC37477}" destId="{12DCCE51-3B0E-744D-B1A5-9DBA2D1B3D55}" srcOrd="1" destOrd="0" parTransId="{00FD5B24-41C8-C149-9CFD-BE9CB6D50D9F}" sibTransId="{8FB597C2-798C-9143-9A0B-469F4F4A0B1D}"/>
    <dgm:cxn modelId="{C3E799D6-88B0-2D40-8820-C867F37C5F10}" type="presOf" srcId="{BEA4AFC3-FD60-C142-B5EB-270787B95E4D}" destId="{92C27DDD-B7AC-C342-97A2-E6D3A03FD57A}" srcOrd="0" destOrd="0" presId="urn:microsoft.com/office/officeart/2005/8/layout/lProcess3"/>
    <dgm:cxn modelId="{40504CDB-054C-954C-B54E-EC821D5D148B}" srcId="{BEA4AFC3-FD60-C142-B5EB-270787B95E4D}" destId="{0EB1BD43-11F4-1C4A-9A64-3723EDB80B25}" srcOrd="0" destOrd="0" parTransId="{1E74C715-31C9-6F49-B0C0-681239EEDE72}" sibTransId="{51A8B15F-8001-014A-8640-CD52D3A4977B}"/>
    <dgm:cxn modelId="{E7EF72EE-73C9-0A4A-870D-B18DEAF3BC65}" srcId="{185447CB-2B04-544D-8083-C5E28AC37477}" destId="{780AC140-63F6-0D4F-99A9-C12EE8700E97}" srcOrd="0" destOrd="0" parTransId="{F4E08760-07EB-AD48-866E-AD7135EA0F3D}" sibTransId="{26FDA62A-7EC7-6943-A33F-33CCAB60E8DA}"/>
    <dgm:cxn modelId="{7E1B38FD-855A-2444-8EB8-3454021B58E4}" srcId="{BEA4AFC3-FD60-C142-B5EB-270787B95E4D}" destId="{01994108-54DA-AF46-827F-02ABBD5AC13C}" srcOrd="2" destOrd="0" parTransId="{F02C3A6A-FEA1-E144-818A-49F112A6F31B}" sibTransId="{7ED72520-41EF-DE43-AB72-6E66D33ECE89}"/>
    <dgm:cxn modelId="{9ACCF0A0-B672-2D44-B1CA-17A1F496FF27}" type="presParOf" srcId="{61B6B9D9-14E1-E541-BE5D-FB364A38A243}" destId="{22E5D4ED-3747-DB47-B7A2-4368CA9EBF6D}" srcOrd="0" destOrd="0" presId="urn:microsoft.com/office/officeart/2005/8/layout/lProcess3"/>
    <dgm:cxn modelId="{2AB828BB-27A9-E140-B4C0-0EAD4B6C5A4A}" type="presParOf" srcId="{22E5D4ED-3747-DB47-B7A2-4368CA9EBF6D}" destId="{EC00F3B7-AD59-7343-A638-AC0F2577E9F4}" srcOrd="0" destOrd="0" presId="urn:microsoft.com/office/officeart/2005/8/layout/lProcess3"/>
    <dgm:cxn modelId="{1DE57503-9BE6-7A44-A544-8A5B82E086CE}" type="presParOf" srcId="{61B6B9D9-14E1-E541-BE5D-FB364A38A243}" destId="{0915B4EA-08BE-BB45-A5CB-2A11CBEE3812}" srcOrd="1" destOrd="0" presId="urn:microsoft.com/office/officeart/2005/8/layout/lProcess3"/>
    <dgm:cxn modelId="{47B180EF-A231-094A-9A9A-95BC07991D5C}" type="presParOf" srcId="{61B6B9D9-14E1-E541-BE5D-FB364A38A243}" destId="{894848C9-4786-7E40-B8D2-EACAF3DF788A}" srcOrd="2" destOrd="0" presId="urn:microsoft.com/office/officeart/2005/8/layout/lProcess3"/>
    <dgm:cxn modelId="{F8E30ED8-0BEF-124B-A397-44B3FF81B944}" type="presParOf" srcId="{894848C9-4786-7E40-B8D2-EACAF3DF788A}" destId="{2996FD35-2A34-1E46-9169-35BB44CA3FAD}" srcOrd="0" destOrd="0" presId="urn:microsoft.com/office/officeart/2005/8/layout/lProcess3"/>
    <dgm:cxn modelId="{F34A4193-0AC4-D744-B6F7-6969D1E2448F}" type="presParOf" srcId="{61B6B9D9-14E1-E541-BE5D-FB364A38A243}" destId="{20F9F4C0-075D-4443-8645-27DFF0AB9213}" srcOrd="3" destOrd="0" presId="urn:microsoft.com/office/officeart/2005/8/layout/lProcess3"/>
    <dgm:cxn modelId="{0D29D3E5-6DD6-1240-91DE-058E2692E5C1}" type="presParOf" srcId="{61B6B9D9-14E1-E541-BE5D-FB364A38A243}" destId="{B9EBF592-9821-9849-9157-E58F990B4680}" srcOrd="4" destOrd="0" presId="urn:microsoft.com/office/officeart/2005/8/layout/lProcess3"/>
    <dgm:cxn modelId="{E2D73541-B549-8D48-AFEC-3F7B1726CBA6}" type="presParOf" srcId="{B9EBF592-9821-9849-9157-E58F990B4680}" destId="{BA310CC6-031E-CF42-A4BC-52548D2B35C3}" srcOrd="0" destOrd="0" presId="urn:microsoft.com/office/officeart/2005/8/layout/lProcess3"/>
    <dgm:cxn modelId="{642987D7-B42D-8F46-9C0B-B0B5E91B70AE}" type="presParOf" srcId="{61B6B9D9-14E1-E541-BE5D-FB364A38A243}" destId="{C66BA847-E610-0248-98F9-970CD4F998DC}" srcOrd="5" destOrd="0" presId="urn:microsoft.com/office/officeart/2005/8/layout/lProcess3"/>
    <dgm:cxn modelId="{D61C04CF-819B-504A-8AFF-1DE7D5CFEA5C}" type="presParOf" srcId="{61B6B9D9-14E1-E541-BE5D-FB364A38A243}" destId="{7D035626-E497-F441-9B25-1D272994F22E}" srcOrd="6" destOrd="0" presId="urn:microsoft.com/office/officeart/2005/8/layout/lProcess3"/>
    <dgm:cxn modelId="{E9A1B17F-17C6-7A47-9B4C-C59B14833194}" type="presParOf" srcId="{7D035626-E497-F441-9B25-1D272994F22E}" destId="{92C27DDD-B7AC-C342-97A2-E6D3A03FD57A}" srcOrd="0" destOrd="0" presId="urn:microsoft.com/office/officeart/2005/8/layout/lProcess3"/>
    <dgm:cxn modelId="{1E8C3686-4614-7844-A66F-EF5C8381D447}" type="presParOf" srcId="{7D035626-E497-F441-9B25-1D272994F22E}" destId="{F7A30CCC-466E-D447-BBEE-3D1DEB5A050C}" srcOrd="1" destOrd="0" presId="urn:microsoft.com/office/officeart/2005/8/layout/lProcess3"/>
    <dgm:cxn modelId="{676EB504-F579-8B40-B6C6-B572E3905D07}" type="presParOf" srcId="{7D035626-E497-F441-9B25-1D272994F22E}" destId="{0199F9EB-2D59-8343-BA76-90D8CBFB62BC}" srcOrd="2" destOrd="0" presId="urn:microsoft.com/office/officeart/2005/8/layout/lProcess3"/>
    <dgm:cxn modelId="{34D3C9CD-6A51-0F46-BA98-7D75BDE6C42C}" type="presParOf" srcId="{7D035626-E497-F441-9B25-1D272994F22E}" destId="{3B371130-6982-CB4C-8655-4B395BCDF475}" srcOrd="3" destOrd="0" presId="urn:microsoft.com/office/officeart/2005/8/layout/lProcess3"/>
    <dgm:cxn modelId="{06DA23E6-CA54-7A4B-8836-A83626D23814}" type="presParOf" srcId="{7D035626-E497-F441-9B25-1D272994F22E}" destId="{44EEDDB1-EDE2-EE4A-A4E8-AC3A9EED93A3}" srcOrd="4" destOrd="0" presId="urn:microsoft.com/office/officeart/2005/8/layout/lProcess3"/>
    <dgm:cxn modelId="{749F19C2-AE32-AC45-9107-B8141A85ABCB}" type="presParOf" srcId="{7D035626-E497-F441-9B25-1D272994F22E}" destId="{BD9D3174-4800-3549-B907-015D2C6DC58A}" srcOrd="5" destOrd="0" presId="urn:microsoft.com/office/officeart/2005/8/layout/lProcess3"/>
    <dgm:cxn modelId="{1B4CB3FE-F3C6-9249-ABAD-CD813D9BDF8F}" type="presParOf" srcId="{7D035626-E497-F441-9B25-1D272994F22E}" destId="{13EC02AF-9719-2643-B082-DD1652BC444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0F3B7-AD59-7343-A638-AC0F2577E9F4}">
      <dsp:nvSpPr>
        <dsp:cNvPr id="0" name=""/>
        <dsp:cNvSpPr/>
      </dsp:nvSpPr>
      <dsp:spPr>
        <a:xfrm>
          <a:off x="220970" y="181"/>
          <a:ext cx="3587376" cy="14349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Cours</a:t>
          </a:r>
        </a:p>
      </dsp:txBody>
      <dsp:txXfrm>
        <a:off x="938445" y="181"/>
        <a:ext cx="2152426" cy="1434950"/>
      </dsp:txXfrm>
    </dsp:sp>
    <dsp:sp modelId="{2996FD35-2A34-1E46-9169-35BB44CA3FAD}">
      <dsp:nvSpPr>
        <dsp:cNvPr id="0" name=""/>
        <dsp:cNvSpPr/>
      </dsp:nvSpPr>
      <dsp:spPr>
        <a:xfrm>
          <a:off x="220970" y="1636024"/>
          <a:ext cx="3587376" cy="143495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Module</a:t>
          </a:r>
        </a:p>
      </dsp:txBody>
      <dsp:txXfrm>
        <a:off x="938445" y="1636024"/>
        <a:ext cx="2152426" cy="1434950"/>
      </dsp:txXfrm>
    </dsp:sp>
    <dsp:sp modelId="{BA310CC6-031E-CF42-A4BC-52548D2B35C3}">
      <dsp:nvSpPr>
        <dsp:cNvPr id="0" name=""/>
        <dsp:cNvSpPr/>
      </dsp:nvSpPr>
      <dsp:spPr>
        <a:xfrm>
          <a:off x="220970" y="3271868"/>
          <a:ext cx="3587376" cy="143495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Chapitre</a:t>
          </a:r>
        </a:p>
      </dsp:txBody>
      <dsp:txXfrm>
        <a:off x="938445" y="3271868"/>
        <a:ext cx="2152426" cy="1434950"/>
      </dsp:txXfrm>
    </dsp:sp>
    <dsp:sp modelId="{92C27DDD-B7AC-C342-97A2-E6D3A03FD57A}">
      <dsp:nvSpPr>
        <dsp:cNvPr id="0" name=""/>
        <dsp:cNvSpPr/>
      </dsp:nvSpPr>
      <dsp:spPr>
        <a:xfrm>
          <a:off x="220970" y="4907712"/>
          <a:ext cx="3587376" cy="143495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ressource</a:t>
          </a:r>
        </a:p>
      </dsp:txBody>
      <dsp:txXfrm>
        <a:off x="938445" y="4907712"/>
        <a:ext cx="2152426" cy="1434950"/>
      </dsp:txXfrm>
    </dsp:sp>
    <dsp:sp modelId="{0199F9EB-2D59-8343-BA76-90D8CBFB62BC}">
      <dsp:nvSpPr>
        <dsp:cNvPr id="0" name=""/>
        <dsp:cNvSpPr/>
      </dsp:nvSpPr>
      <dsp:spPr>
        <a:xfrm>
          <a:off x="3341988" y="5029682"/>
          <a:ext cx="2977522" cy="11910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Texte , Image &amp;Vidéo</a:t>
          </a:r>
        </a:p>
      </dsp:txBody>
      <dsp:txXfrm>
        <a:off x="3937492" y="5029682"/>
        <a:ext cx="1786514" cy="1191008"/>
      </dsp:txXfrm>
    </dsp:sp>
    <dsp:sp modelId="{44EEDDB1-EDE2-EE4A-A4E8-AC3A9EED93A3}">
      <dsp:nvSpPr>
        <dsp:cNvPr id="0" name=""/>
        <dsp:cNvSpPr/>
      </dsp:nvSpPr>
      <dsp:spPr>
        <a:xfrm>
          <a:off x="5902657" y="5029682"/>
          <a:ext cx="2977522" cy="1191008"/>
        </a:xfrm>
        <a:prstGeom prst="chevron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Quiz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rPr>
            <a:t>Questions liées</a:t>
          </a:r>
        </a:p>
      </dsp:txBody>
      <dsp:txXfrm>
        <a:off x="6498161" y="5029682"/>
        <a:ext cx="1786514" cy="1191008"/>
      </dsp:txXfrm>
    </dsp:sp>
    <dsp:sp modelId="{13EC02AF-9719-2643-B082-DD1652BC4445}">
      <dsp:nvSpPr>
        <dsp:cNvPr id="0" name=""/>
        <dsp:cNvSpPr/>
      </dsp:nvSpPr>
      <dsp:spPr>
        <a:xfrm>
          <a:off x="8463326" y="5029682"/>
          <a:ext cx="2977522" cy="119100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Section Forum ( même nom de cours 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Topics de cette section</a:t>
          </a:r>
          <a:endParaRPr lang="fr-FR" sz="1100" b="1" i="0" kern="120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Discussion Du topic</a:t>
          </a:r>
          <a:endParaRPr lang="fr-FR" sz="1100" b="1" i="0" kern="120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i="0" kern="1200" dirty="0">
              <a:latin typeface="Calibri" panose="020F0502020204030204" pitchFamily="34" charset="0"/>
              <a:ea typeface="3Dumb" pitchFamily="2" charset="0"/>
              <a:cs typeface="Calibri" panose="020F0502020204030204" pitchFamily="34" charset="0"/>
            </a:rPr>
            <a:t>Commentaires de la discussion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b="1" i="0" kern="1200" dirty="0">
            <a:latin typeface="Calibri" panose="020F0502020204030204" pitchFamily="34" charset="0"/>
            <a:ea typeface="3Dumb" pitchFamily="2" charset="0"/>
            <a:cs typeface="Calibri" panose="020F0502020204030204" pitchFamily="34" charset="0"/>
          </a:endParaRPr>
        </a:p>
      </dsp:txBody>
      <dsp:txXfrm>
        <a:off x="9058830" y="5029682"/>
        <a:ext cx="1786514" cy="119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7778-5DB8-494C-9EBF-8B710A96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909D3E-3E0A-0E41-B2AE-82D3FFA4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27B5DD-3A2B-0740-96A5-51E68AC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5540B-59E7-C042-A2AA-5672AE77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5D640-B498-EB41-8566-EAAA0819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A5B11-DD6E-0542-AF82-A6EAA0A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508142-FFF8-6E4E-9680-C2D67307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CCB47-2F92-7140-A0B6-3340BBA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E3AE8-B19B-3C47-8A10-7447A05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830E9-D63C-7B48-B82E-915E7933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9512F1-C8C1-1841-B1E4-D8256CEAA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1A20F7-60D0-AE40-BA6D-E99FDADB5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0CDAE-BABE-1642-B4F6-BE4ADD2E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B3A1A-9C43-DE40-868E-F1F2C9B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CBD61-CB88-5D47-B004-5DCB3F1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3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2BFA8-54BA-4A4F-B031-5700AA2F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AB826-EC45-AB44-B80C-39958F4D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E2A90-9B70-6C4B-BEE1-066AF45C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E5598-B249-7F48-ABEB-1F72B106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CCD2A-B7D8-BA45-AE0A-11EA2331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CF5E-07F5-7745-B5D7-756EBC60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BE1A1-BFAF-324B-B96E-6BEA6628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D119F-64E1-334C-9C43-DEE0A1F4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DCB1F-67EF-B341-8AF7-6A3E8F2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B80A8-E800-0741-87D7-2418DFD9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2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5F230-7F26-B94C-8E44-68162F20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1BAD2-6E91-454E-A76A-AC7DDC2A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108208-0CA6-B440-A50D-E714C83F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99548-A3AC-454F-B28C-1A70F1D5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2826C-F0BE-B648-912C-5E67AC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2AAAC-29DC-024A-8BDE-F81B9D98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1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A1FD7-9704-2740-9E4B-4240BC60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B9AFB1-66A0-CE41-9DF7-01E3491A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DE1643-8059-3A4B-B52E-3F679051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B0D8CF-3C2F-A14B-931D-60118827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242496-6310-1749-9BED-10C6C26AB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4E16DE-C23C-9849-B205-5A53064E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55906A-42FE-DE4F-BAD5-D7A06E73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63EFF0-61E7-4042-8203-15951A28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5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9F692-1ECE-F343-9CE5-BDEEC35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34A663-16A9-9C46-BDCC-8A765F6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D8E53F-E538-3047-B55D-6A11938B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18EFBF-02A1-B844-8FE3-53BB2994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5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18D3E4-BD90-2D49-8FCA-0FA15705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8DF1C0-0B14-CF47-BC43-35877A9C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3233B6-8BA3-F84C-8468-1B69CC21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0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58804-95BF-5B40-8C82-623C2295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37AFB-ED7C-BB46-81F5-6591D944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6C03C1-8AFD-934B-B27C-50F2E3C83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8C423-9F42-7B41-927C-DFDAB574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B231B4-2BDF-B141-829A-882E545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0F3683-878E-0B48-A412-82D35F0A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D41A2-B5E5-BC42-866E-6FA2DD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EEA4D0-2C02-E841-8B30-27910FDF0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BA8CA-3E9A-924A-9737-64E6BAAF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1E097-10E2-8E49-B41B-4382E8A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03260-DDC3-D848-A0EE-1D6C80E0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50FF85-15DE-F94A-8464-203DEF7F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F3773-E1C5-9149-9F03-69DD1E5D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629584-0433-A048-A036-070BE978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D44493-F4EA-9C49-84FA-62C7ECEF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01E6-8578-3643-81B7-9ED50BD4FE46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03D21-F554-354D-979D-FAD2F1D71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0233E-D2EF-D242-8556-2FFF84E6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3D0A-D9D6-BC44-8706-09CDAAE9C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8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F9937B8-E24F-914E-9505-EB86D27C2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40193"/>
              </p:ext>
            </p:extLst>
          </p:nvPr>
        </p:nvGraphicFramePr>
        <p:xfrm>
          <a:off x="-57955" y="244700"/>
          <a:ext cx="11661820" cy="634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983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Apple Symbols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4</cp:revision>
  <dcterms:created xsi:type="dcterms:W3CDTF">2019-07-22T15:31:24Z</dcterms:created>
  <dcterms:modified xsi:type="dcterms:W3CDTF">2019-07-22T15:50:53Z</dcterms:modified>
</cp:coreProperties>
</file>