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24:50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1273 1893 24575,'-20'0'0,"-23"1"0,-1-1 0,1-3 0,1-1 0,-1-2 0,-43-13 0,34 4 0,-6-2 0,1-2 0,2-2 0,-55-30 0,25 8 0,43 23 0,-66-44 0,29 14 0,53 35 0,0-1 0,2-1 0,-32-29 0,26 18 0,16 16 0,0-1 0,-20-27 0,30 35 0,0 0 0,1-1 0,0 0 0,0 0 0,1 0 0,-1 0 0,1 0 0,1 0 0,-1 0 0,1-1 0,-1-12 0,0 1 0,0 1 0,-1-1 0,-7-20 0,-7-41 0,13 40 0,-7-144 0,11 127 0,-2 27 0,1 1 0,2-1 0,1 0 0,1 0 0,2 1 0,1-1 0,16-47 0,-12 53 0,6-17 0,3 0 0,1 1 0,33-48 0,-23 47 0,1 1 0,40-38 0,-53 61 0,0 1 0,1 0 0,0 1 0,1 2 0,1 0 0,34-15 0,-48 24 0,15-7 0,1 1 0,1 1 0,0 1 0,33-5 0,65 1 0,127 5 0,-245 6 0,46-1 0,-32 0 0,0 0 0,0 1 0,0 1 0,0 0 0,0 2 0,0 0 0,0 1 0,28 10 0,69 39 0,305 159 0,-401-201 0,51 31 0,-1 2 0,-2 4 0,69 64 0,-126-103 0,11 11 0,-1 1 0,19 25 0,-28-31 0,-1-1 0,0 2 0,-1-1 0,0 2 0,-1-1 0,-1 1 0,-1 0 0,0 0 0,-1 1 0,-1-1 0,-1 1 0,-1 0 0,0 0 0,-1 25 0,-1-35 0,0 30 0,-1 1 0,-2-1 0,-17 75 0,4-59 0,-3-1 0,-2-1 0,-3-1 0,-1 0 0,-3-3 0,-62 84 0,76-115 0,0 0 0,-1-2 0,-1 0 0,-1 0 0,0-2 0,-33 21 0,-5-4 0,-60 24 0,72-35 0,-15 4 0,-1-3 0,-1-2 0,-89 15 0,76-16 0,-32 4 0,49-14-33,17-2-633,-47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24:40.8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821 1790 24575,'-6'0'0,"0"-1"0,1 0 0,-1 0 0,0-1 0,1 1 0,-1-1 0,1 0 0,0-1 0,-1 1 0,1-1 0,0 0 0,0-1 0,1 1 0,-1-1 0,-5-6 0,-9-9 0,1-2 0,-18-26 0,-17-20 0,-119-85 0,3 2 0,137 118 0,13 15 0,0-1 0,2 0 0,0-2 0,2 0 0,-16-26 0,9 7 0,2-2 0,-20-56 0,33 73 0,0 1 0,2-1 0,1-1 0,0 1 0,1-47 0,3 10 0,-1 24 0,8-69 0,-5 95 0,0-1 0,1 1 0,0 0 0,1-1 0,0 1 0,1 1 0,0-1 0,1 1 0,0 0 0,8-10 0,26-30 0,2 2 0,2 2 0,70-57 0,-79 79 0,1 3 0,1 1 0,1 2 0,0 1 0,2 2 0,54-14 0,-69 24 0,1 0 0,40-1 0,2-1 0,-17 2 0,99 5 0,-66 1 0,-66 0 0,0 1 0,0 1 0,0 0 0,0 2 0,0 0 0,22 9 0,-5 1 0,-1 1 0,33 22 0,-41-20 0,-1 2 0,0 0 0,-2 1 0,28 32 0,13 21 0,84 125 0,-115-151 0,-1 2 0,-2 1 0,-3 1 0,-2 1 0,24 73 0,-44-98 0,-1-1 0,-1 0 0,-1 1 0,-2-1 0,-3 31 0,1 15 0,1-59 0,0-1 0,-1 1 0,-1-1 0,0 0 0,-1 0 0,0 0 0,-1-1 0,-8 18 0,-64 96 0,35-60 0,26-41 0,0 0 0,-2-2 0,-1 0 0,-1-1 0,0-1 0,-2-1 0,0-1 0,-2 0 0,0-2 0,0-1 0,-29 13 0,23-17 24,-1-1 0,0-1 0,-1-2 0,-59 7 0,-131-7-1509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27:07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523 1373 24575,'-15'-1'0,"-1"-1"0,0 0 0,1-2 0,0 0 0,0 0 0,0-2 0,1 0 0,-1 0 0,1-1 0,-17-13 0,-18-13 0,-59-52 0,88 64 0,0-1 0,2 0 0,0-2 0,2 0 0,0-1 0,2 0 0,-17-43 0,23 46 0,2-1 0,0 0 0,2 0 0,1 0 0,0-1 0,2 1 0,0 0 0,2-1 0,4-25 0,-3 34 0,2 0 0,-1 1 0,2-1 0,0 1 0,1 0 0,0 1 0,1-1 0,1 1 0,0 0 0,0 1 0,14-15 0,-19 24 0,61-101 0,-52 80 0,2 1 0,0 1 0,1 0 0,2 1 0,24-25 0,26-12 0,33-32 0,-87 78 0,1 0 0,1 1 0,0 1 0,21-11 0,-12 6 0,-14 10 0,0 0 0,1 1 0,-1 0 0,1 1 0,0 0 0,-1 0 0,1 1 0,19-1 0,97 4 0,-59 2 0,-56-4 0,0 1 0,0 0 0,0 1 0,0 1 0,0 0 0,0 0 0,0 1 0,16 7 0,45 15 0,-54-19 0,0 0 0,0 1 0,24 13 0,-28-12 0,1-1 0,1 0 0,29 7 0,-36-12 0,0 0 0,-1 1 0,1 0 0,-1 1 0,0 0 0,0 0 0,0 1 0,0 0 0,-1 0 0,1 1 0,-2 0 0,1 1 0,-1 0 0,10 11 0,-11-10 0,0 0 0,-1 0 0,1 1 0,-2 0 0,0 0 0,0 0 0,0 0 0,-1 1 0,0-1 0,2 20 0,0 9 0,8 47 0,1 124 0,-14-165 0,-3 1 0,-1-1 0,-13 59 0,14-86 0,-1-1 0,0 1 0,-1-1 0,0-1 0,-2 1 0,0-1 0,0 0 0,-2 0 0,0-1 0,-15 19 0,3-9 0,4-2 0,-35 31 0,46-47 0,-1-1 0,1 0 0,-1 0 0,-1-1 0,1 0 0,0 0 0,-1-1 0,0 1 0,-16 3 0,-32 7 0,0 3 0,2 2 0,0 2 0,-74 41 0,103-51-1365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30:23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485 1175 24575,'-73'1'0,"-80"-3"0,145 1 0,0 0 0,1-1 0,-1 0 0,1-1 0,-1 0 0,1 0 0,0 0 0,0-1 0,0 0 0,1 0 0,-1-1 0,1 0 0,0 0 0,0 0 0,1-1 0,0 0 0,0 0 0,0 0 0,-5-9 0,-3-8 0,1 0 0,1-1 0,1 0 0,-9-37 0,12 38 0,0-1 0,2-1 0,-2-35 0,-8-67 0,7 72 0,0-80 0,8 78 0,-1 23 0,1 1 0,2 0 0,8-43 0,-8 65 0,1 0 0,1 1 0,-1 0 0,2 0 0,-1 0 0,1 0 0,1 0 0,0 1 0,0 0 0,1 1 0,0-1 0,0 1 0,1 0 0,10-7 0,-1 3 0,1 2 0,0 0 0,0 0 0,1 2 0,0 0 0,0 2 0,1 0 0,21-4 0,60-2 0,0 5 0,118 6 0,-109 2 0,-85 2 0,0 0 0,-1 2 0,0 1 0,0 1 0,45 20 0,-44-15 0,-1 2 0,-1 1 0,0 1 0,27 23 0,-20-15 0,-25-20 0,1 0 0,-1 1 0,-1 0 0,1 0 0,0 0 0,-1 0 0,0 1 0,0-1 0,-1 1 0,0 0 0,0 0 0,0 0 0,2 7 0,-2 2 0,-1 0 0,0 0 0,-1 0 0,-1 27 0,0 4 0,1-25 0,-1 0 0,-1 0 0,-1 0 0,-1 0 0,0-1 0,-9 25 0,2-17 0,-2-1 0,-1 0 0,-1-2 0,-2 1 0,-18 23 0,-103 108 0,126-146-71,-98 96 271,95-95-413,0-1-1,0-1 1,-1 0-1,-1-2 1,0 1-1,-25 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E5AA-4AF2-77BB-118B-80370DD0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D81D9-C62C-6D67-A2E8-7673DED23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A1B3-B9D8-D50C-5001-06CAEC33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8617-5EA7-33BB-8F23-ABA776CE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E234-C214-E04A-C624-8E1E7EBA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5564-9F60-0363-5CDB-1D763F23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E3263-82A1-EA41-6CB1-7905C581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B75D-0C32-8C6A-BE6E-096140D7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D166-8802-832F-CA08-016C3489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51C1-023F-79D1-57C3-53FF18C2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A85B6-B0D7-E85F-D0C3-B3C80A8A1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8A3E-2255-953F-351C-2AB66182C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7399-7BD1-6FBB-FF0D-AD158CB9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0391-359F-AD00-BEC5-B9AA8B02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C479-0221-CDD3-911F-91355212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575F-F7EF-5A54-B20F-F1BDD941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E6F7-EEA2-F430-6A3E-7B0D1063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9A2E-4036-DBCF-A30C-6E916DBC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87E1-BC43-8CC6-5040-5BEDB333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0DFA-726C-E3E3-20AD-12420C65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CDC4-9470-30D0-5AEB-4AD1A431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9BCA-CCD3-54B4-92F2-4778EF606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B229-2C81-B8CE-65AF-0A8E2B4D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F9CB6-7C14-C288-5E7F-6721F7BD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9D7E-A2C0-2383-2A1B-C8C84BC0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FA63-3AD3-FA8C-EB4B-918A6638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FB88-4322-D311-01C4-556AF9A0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1EE87-E5ED-28EA-42D4-7CD966C6D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9209-8351-F89E-EEDB-51A4A585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2271-BACE-EED4-9D7B-EDEFB634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8661-A34E-053E-F23E-59E41A1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7F9-D512-E3AF-5A0F-8B07B4CC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59A3-2E3C-145A-8BA7-30DB002F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D24F-6BDE-7444-347D-4CBE1BF0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77247-2276-8CB3-7E36-97D40B50C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7B73C-4E67-D535-C608-36D100C22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BD937-52C4-34A7-38F9-D542C2B1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17890-E021-8411-08F7-4DFC5433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005AD-4966-4905-260B-FE689DFA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08B6-2215-56CB-1222-DE2F3D84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87DF-F30C-AA3A-9A9A-1987DA9E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2BEFD-9878-B620-C7FA-3835E8CB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11F8A-AF49-A8DF-4620-7DC93479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80450-7E8B-0B33-8A27-BB4BC300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17CC4-757C-14B1-62B6-E4F5B01B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102F-166E-16AE-7E30-945B5985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D64-CED7-7262-2CC3-ED76DA82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FD7E-12AF-6C11-840B-67F688A1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D59E-793E-8DE6-50AE-CEAC9B914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4B9B8-DF27-8BD6-0EDC-68E0B9AD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985D6-9718-147E-02E6-B3B90F47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24BF6-249F-8F95-AFBD-9D477E03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150F-FD57-90DA-156D-21E8BACB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30443-174B-3D33-1FAA-DEFC96721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94C1-A678-EB73-4B05-F2B62199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10ED2-3EB0-6225-E6F7-9655106A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B6943-9667-6775-1128-9F5E8C56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DCCB-070E-7ACE-986F-50E266AE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4D2AC-5AB1-4990-9084-D9FD50D9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7292-9BFF-0D11-0A1F-F676DC31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62F1-6750-C3B8-FB72-72BA89B28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BE8C-9B8C-4229-BBA9-3E1F94FB588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B7B6-D357-B0AA-A8B1-D3EB63E8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6D1-BD5B-7F35-CAB8-C547C88DC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F490-921B-4C7F-BAD0-F529286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37695-A7F0-3C2A-1F44-6ADF329DF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Architecture &amp; Fusion Eval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E26AAE-9DB9-35E4-D641-66715CE1C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3A24-7D5E-8D05-3FFA-159449D0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pic>
        <p:nvPicPr>
          <p:cNvPr id="5" name="Picture 4" descr="A picture containing screenshot, text, design&#10;&#10;Description automatically generated">
            <a:extLst>
              <a:ext uri="{FF2B5EF4-FFF2-40B4-BE49-F238E27FC236}">
                <a16:creationId xmlns:a16="http://schemas.microsoft.com/office/drawing/2014/main" id="{37C29961-E24E-6970-0E75-A0A779E0C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0" b="60603"/>
          <a:stretch/>
        </p:blipFill>
        <p:spPr>
          <a:xfrm>
            <a:off x="1963269" y="1889209"/>
            <a:ext cx="8397807" cy="42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6A5A-1568-3A1E-FD39-7DB5D1FE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4B33-32A9-80A2-F295-7A2CADAD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5" y="1615652"/>
            <a:ext cx="5233832" cy="4351338"/>
          </a:xfrm>
        </p:spPr>
        <p:txBody>
          <a:bodyPr/>
          <a:lstStyle/>
          <a:p>
            <a:r>
              <a:rPr lang="en-US" dirty="0" err="1"/>
              <a:t>clinical_mobilenet_sum</a:t>
            </a:r>
            <a:endParaRPr lang="en-US" dirty="0"/>
          </a:p>
          <a:p>
            <a:r>
              <a:rPr lang="en-US" dirty="0" err="1"/>
              <a:t>clinical_mobilenet_hadamard</a:t>
            </a:r>
            <a:endParaRPr lang="en-US" dirty="0"/>
          </a:p>
          <a:p>
            <a:r>
              <a:rPr lang="en-US" dirty="0" err="1"/>
              <a:t>clinical_mobilenet_concat_conv</a:t>
            </a:r>
            <a:endParaRPr lang="en-US" dirty="0"/>
          </a:p>
          <a:p>
            <a:r>
              <a:rPr lang="en-US" dirty="0" err="1"/>
              <a:t>clinical_mobilenet_concat_linear</a:t>
            </a:r>
            <a:endParaRPr lang="en-US" dirty="0"/>
          </a:p>
        </p:txBody>
      </p:sp>
      <p:pic>
        <p:nvPicPr>
          <p:cNvPr id="4" name="Content Placeholder 3" descr="A picture containing screenshot, text, design&#10;&#10;Description automatically generated">
            <a:extLst>
              <a:ext uri="{FF2B5EF4-FFF2-40B4-BE49-F238E27FC236}">
                <a16:creationId xmlns:a16="http://schemas.microsoft.com/office/drawing/2014/main" id="{CB6DDC63-2A75-DBF3-D6B1-1A2B5F086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2" r="-1047"/>
          <a:stretch/>
        </p:blipFill>
        <p:spPr>
          <a:xfrm>
            <a:off x="5426877" y="1517227"/>
            <a:ext cx="6572078" cy="4011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1BAD78-B0B9-F292-2D0A-65AD10977102}"/>
                  </a:ext>
                </a:extLst>
              </p14:cNvPr>
              <p14:cNvContentPartPr/>
              <p14:nvPr/>
            </p14:nvContentPartPr>
            <p14:xfrm>
              <a:off x="10340005" y="2410778"/>
              <a:ext cx="831960" cy="71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1BAD78-B0B9-F292-2D0A-65AD109771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2005" y="2393138"/>
                <a:ext cx="86760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87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9222-445A-49B7-2389-A90B674F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Block vs Just Fusion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36F2-0A37-1EAB-3A69-BD17E8CF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6546" cy="3590178"/>
          </a:xfrm>
        </p:spPr>
        <p:txBody>
          <a:bodyPr/>
          <a:lstStyle/>
          <a:p>
            <a:r>
              <a:rPr lang="en-US" dirty="0" err="1"/>
              <a:t>clinical_mobilenet_concat_conv</a:t>
            </a:r>
            <a:endParaRPr lang="en-US" dirty="0"/>
          </a:p>
          <a:p>
            <a:r>
              <a:rPr lang="en-US" dirty="0" err="1"/>
              <a:t>clinical_mobilenet_concat_convb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picture containing screenshot, text, design&#10;&#10;Description automatically generated">
            <a:extLst>
              <a:ext uri="{FF2B5EF4-FFF2-40B4-BE49-F238E27FC236}">
                <a16:creationId xmlns:a16="http://schemas.microsoft.com/office/drawing/2014/main" id="{03AA3108-4A89-FEC5-22A8-CCA560DF1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2" r="-1047"/>
          <a:stretch/>
        </p:blipFill>
        <p:spPr>
          <a:xfrm>
            <a:off x="2925051" y="2806443"/>
            <a:ext cx="6341897" cy="38710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E684F1-8F0D-CC6A-8342-EE6620D39FDC}"/>
                  </a:ext>
                </a:extLst>
              </p14:cNvPr>
              <p14:cNvContentPartPr/>
              <p14:nvPr/>
            </p14:nvContentPartPr>
            <p14:xfrm>
              <a:off x="8463325" y="3740978"/>
              <a:ext cx="700560" cy="65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E684F1-8F0D-CC6A-8342-EE6620D39F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685" y="3723338"/>
                <a:ext cx="736200" cy="6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5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2593-F006-0628-EAD2-D1521E65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vs without backbone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F166-790D-C742-C705-1F3A52B3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clinical_mobilenet_concat_conv</a:t>
            </a:r>
            <a:endParaRPr lang="en-US" dirty="0"/>
          </a:p>
          <a:p>
            <a:r>
              <a:rPr lang="en-US" dirty="0" err="1"/>
              <a:t>clinical_mobilenet_concat_conv_nb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A picture containing screenshot, text, design&#10;&#10;Description automatically generated">
            <a:extLst>
              <a:ext uri="{FF2B5EF4-FFF2-40B4-BE49-F238E27FC236}">
                <a16:creationId xmlns:a16="http://schemas.microsoft.com/office/drawing/2014/main" id="{908D3B38-5C31-13F8-02C1-7EA6FDD6D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2" r="-1047"/>
          <a:stretch/>
        </p:blipFill>
        <p:spPr>
          <a:xfrm>
            <a:off x="2925051" y="2794412"/>
            <a:ext cx="6341897" cy="38710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FD0402-B5F2-5EB0-952A-D4476AD673ED}"/>
                  </a:ext>
                </a:extLst>
              </p14:cNvPr>
              <p14:cNvContentPartPr/>
              <p14:nvPr/>
            </p14:nvContentPartPr>
            <p14:xfrm>
              <a:off x="6453085" y="3969218"/>
              <a:ext cx="531360" cy="49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FD0402-B5F2-5EB0-952A-D4476AD67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085" y="3951218"/>
                <a:ext cx="567000" cy="5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86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E844-FE30-93FE-124A-4ABC5A3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Spatialisation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83C6-299F-85A0-7EA7-3337C9E3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clinical_mobilenet_concat_conv</a:t>
            </a:r>
            <a:r>
              <a:rPr lang="en-US" dirty="0"/>
              <a:t> (</a:t>
            </a:r>
            <a:r>
              <a:rPr lang="en-US" dirty="0" err="1"/>
              <a:t>deconv</a:t>
            </a:r>
            <a:r>
              <a:rPr lang="en-US" dirty="0"/>
              <a:t>)</a:t>
            </a:r>
          </a:p>
          <a:p>
            <a:r>
              <a:rPr lang="en-US" dirty="0" err="1"/>
              <a:t>clinical_mobilenet_concat_conv_inter</a:t>
            </a:r>
            <a:r>
              <a:rPr lang="en-US" dirty="0"/>
              <a:t> (interpolate to </a:t>
            </a:r>
            <a:r>
              <a:rPr lang="en-US"/>
              <a:t>upsample)</a:t>
            </a:r>
            <a:endParaRPr lang="en-US" dirty="0"/>
          </a:p>
          <a:p>
            <a:r>
              <a:rPr lang="en-US" dirty="0" err="1"/>
              <a:t>clinical_mobilenet_concat_conv_repeat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picture containing screenshot, text, design&#10;&#10;Description automatically generated">
            <a:extLst>
              <a:ext uri="{FF2B5EF4-FFF2-40B4-BE49-F238E27FC236}">
                <a16:creationId xmlns:a16="http://schemas.microsoft.com/office/drawing/2014/main" id="{5F89F0DC-206C-AC5E-0284-651F563B6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2" r="-1047"/>
          <a:stretch/>
        </p:blipFill>
        <p:spPr>
          <a:xfrm>
            <a:off x="3392591" y="3429000"/>
            <a:ext cx="5406817" cy="33003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28EC80-7C19-9527-97EB-C34670E1D2E0}"/>
                  </a:ext>
                </a:extLst>
              </p14:cNvPr>
              <p14:cNvContentPartPr/>
              <p14:nvPr/>
            </p14:nvContentPartPr>
            <p14:xfrm>
              <a:off x="5456597" y="4363264"/>
              <a:ext cx="452880" cy="42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28EC80-7C19-9527-97EB-C34670E1D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8957" y="4345264"/>
                <a:ext cx="488520" cy="4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14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Architecture &amp; Fusion Eval</vt:lpstr>
      <vt:lpstr>Baseline Model</vt:lpstr>
      <vt:lpstr>Fusion Methods</vt:lpstr>
      <vt:lpstr>Fusion Block vs Just Fusion Layer</vt:lpstr>
      <vt:lpstr>Backbone vs without backbone</vt:lpstr>
      <vt:lpstr>Spatialisation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&amp; Fusion Eval</dc:title>
  <dc:creator>Jr Hsieh</dc:creator>
  <cp:lastModifiedBy>Jr Hsieh</cp:lastModifiedBy>
  <cp:revision>5</cp:revision>
  <dcterms:created xsi:type="dcterms:W3CDTF">2023-05-18T11:10:20Z</dcterms:created>
  <dcterms:modified xsi:type="dcterms:W3CDTF">2023-05-18T13:56:56Z</dcterms:modified>
</cp:coreProperties>
</file>