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C400"/>
    <a:srgbClr val="22C0DA"/>
    <a:srgbClr val="FFFFFF"/>
    <a:srgbClr val="26CB9C"/>
    <a:srgbClr val="FF684B"/>
    <a:srgbClr val="FF4D29"/>
    <a:srgbClr val="FF431D"/>
    <a:srgbClr val="FF7053"/>
    <a:srgbClr val="20A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34102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r="122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6279" y="719093"/>
            <a:ext cx="9059441" cy="5419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83" y="2903838"/>
            <a:ext cx="5965431" cy="1671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0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828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entury Gothic" panose="020B0502020202020204" pitchFamily="34" charset="0"/>
              </a:rPr>
              <a:t>www.elearninguncovered.com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3459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1013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Bullseye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876898" y="4401808"/>
              <a:ext cx="1250145" cy="774295"/>
              <a:chOff x="1863903" y="4401808"/>
              <a:chExt cx="1250145" cy="774295"/>
            </a:xfrm>
          </p:grpSpPr>
          <p:sp>
            <p:nvSpPr>
              <p:cNvPr id="62" name="Rounded Rectangle 61"/>
              <p:cNvSpPr/>
              <p:nvPr/>
            </p:nvSpPr>
            <p:spPr>
              <a:xfrm rot="20001888">
                <a:off x="2973631" y="4401808"/>
                <a:ext cx="140417" cy="77429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 rot="1598112" flipH="1">
                <a:off x="1863903" y="4401808"/>
                <a:ext cx="140417" cy="774295"/>
              </a:xfrm>
              <a:prstGeom prst="roundRect">
                <a:avLst>
                  <a:gd name="adj" fmla="val 50000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47897" y="2830766"/>
              <a:ext cx="2463271" cy="2020449"/>
              <a:chOff x="1547897" y="2830766"/>
              <a:chExt cx="2463271" cy="202044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47897" y="2943068"/>
                <a:ext cx="1908147" cy="1908147"/>
                <a:chOff x="1547897" y="2943068"/>
                <a:chExt cx="1908147" cy="1908147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547897" y="2943068"/>
                  <a:ext cx="1908147" cy="19081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653273" y="3048444"/>
                  <a:ext cx="1697393" cy="1697393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758179" y="3153350"/>
                  <a:ext cx="1487584" cy="14875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874442" y="3269613"/>
                  <a:ext cx="1255057" cy="1255057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974302" y="3369473"/>
                  <a:ext cx="1055338" cy="10553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084009" y="3475000"/>
                  <a:ext cx="835923" cy="844282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205432" y="3600603"/>
                  <a:ext cx="593077" cy="59307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342839" y="3738010"/>
                  <a:ext cx="318263" cy="318263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269344" y="2830766"/>
                <a:ext cx="1741824" cy="588587"/>
                <a:chOff x="2269344" y="2830766"/>
                <a:chExt cx="1741824" cy="588587"/>
              </a:xfrm>
            </p:grpSpPr>
            <p:sp>
              <p:nvSpPr>
                <p:cNvPr id="59" name="Parallelogram 58"/>
                <p:cNvSpPr/>
                <p:nvPr/>
              </p:nvSpPr>
              <p:spPr>
                <a:xfrm rot="19200037">
                  <a:off x="3076164" y="2830766"/>
                  <a:ext cx="734485" cy="174157"/>
                </a:xfrm>
                <a:prstGeom prst="parallelogram">
                  <a:avLst>
                    <a:gd name="adj" fmla="val 64064"/>
                  </a:avLst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Parallelogram 59"/>
                <p:cNvSpPr/>
                <p:nvPr/>
              </p:nvSpPr>
              <p:spPr>
                <a:xfrm rot="19200037" flipH="1">
                  <a:off x="3250216" y="3038198"/>
                  <a:ext cx="734485" cy="174157"/>
                </a:xfrm>
                <a:prstGeom prst="parallelogram">
                  <a:avLst>
                    <a:gd name="adj" fmla="val 64064"/>
                  </a:avLst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 rot="19200037">
                  <a:off x="2269344" y="3303564"/>
                  <a:ext cx="1741824" cy="11578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350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Document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821178" y="2663670"/>
              <a:ext cx="1691641" cy="2445059"/>
              <a:chOff x="1941575" y="2746433"/>
              <a:chExt cx="1450849" cy="209702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941575" y="2746433"/>
                <a:ext cx="1450849" cy="2097024"/>
                <a:chOff x="1941575" y="2746433"/>
                <a:chExt cx="1450849" cy="2097024"/>
              </a:xfrm>
            </p:grpSpPr>
            <p:sp>
              <p:nvSpPr>
                <p:cNvPr id="24" name="Freeform 23"/>
                <p:cNvSpPr/>
                <p:nvPr/>
              </p:nvSpPr>
              <p:spPr>
                <a:xfrm rot="16200000">
                  <a:off x="1618487" y="3069521"/>
                  <a:ext cx="2097024" cy="1450848"/>
                </a:xfrm>
                <a:custGeom>
                  <a:avLst/>
                  <a:gdLst>
                    <a:gd name="connsiteX0" fmla="*/ 2097024 w 2097024"/>
                    <a:gd name="connsiteY0" fmla="*/ 0 h 1450848"/>
                    <a:gd name="connsiteX1" fmla="*/ 2097024 w 2097024"/>
                    <a:gd name="connsiteY1" fmla="*/ 1450848 h 1450848"/>
                    <a:gd name="connsiteX2" fmla="*/ 267660 w 2097024"/>
                    <a:gd name="connsiteY2" fmla="*/ 1450848 h 1450848"/>
                    <a:gd name="connsiteX3" fmla="*/ 0 w 2097024"/>
                    <a:gd name="connsiteY3" fmla="*/ 1183764 h 1450848"/>
                    <a:gd name="connsiteX4" fmla="*/ 0 w 2097024"/>
                    <a:gd name="connsiteY4" fmla="*/ 0 h 1450848"/>
                    <a:gd name="connsiteX5" fmla="*/ 2097024 w 2097024"/>
                    <a:gd name="connsiteY5" fmla="*/ 0 h 1450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97024" h="1450848">
                      <a:moveTo>
                        <a:pt x="2097024" y="0"/>
                      </a:moveTo>
                      <a:lnTo>
                        <a:pt x="2097024" y="1450848"/>
                      </a:lnTo>
                      <a:lnTo>
                        <a:pt x="267660" y="1450848"/>
                      </a:lnTo>
                      <a:lnTo>
                        <a:pt x="0" y="1183764"/>
                      </a:lnTo>
                      <a:lnTo>
                        <a:pt x="0" y="0"/>
                      </a:lnTo>
                      <a:lnTo>
                        <a:pt x="20970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Triangle 24"/>
                <p:cNvSpPr/>
                <p:nvPr/>
              </p:nvSpPr>
              <p:spPr>
                <a:xfrm rot="5400000">
                  <a:off x="3125052" y="4576085"/>
                  <a:ext cx="267660" cy="267084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991866" y="2822713"/>
                <a:ext cx="1350265" cy="11927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97816" y="2994691"/>
                <a:ext cx="1244315" cy="92754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097816" y="3140153"/>
                <a:ext cx="1244315" cy="92754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097816" y="3285615"/>
                <a:ext cx="1244315" cy="92754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273408" y="3687696"/>
                <a:ext cx="811033" cy="787179"/>
                <a:chOff x="2273408" y="3687696"/>
                <a:chExt cx="811033" cy="787179"/>
              </a:xfrm>
            </p:grpSpPr>
            <p:sp>
              <p:nvSpPr>
                <p:cNvPr id="11" name="Pie 10"/>
                <p:cNvSpPr/>
                <p:nvPr/>
              </p:nvSpPr>
              <p:spPr>
                <a:xfrm>
                  <a:off x="2273408" y="3687696"/>
                  <a:ext cx="787179" cy="787179"/>
                </a:xfrm>
                <a:prstGeom prst="pie">
                  <a:avLst>
                    <a:gd name="adj1" fmla="val 2001246"/>
                    <a:gd name="adj2" fmla="val 16200000"/>
                  </a:avLst>
                </a:prstGeom>
                <a:solidFill>
                  <a:srgbClr val="22C0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Pie 31"/>
                <p:cNvSpPr/>
                <p:nvPr/>
              </p:nvSpPr>
              <p:spPr>
                <a:xfrm>
                  <a:off x="2334335" y="3687697"/>
                  <a:ext cx="750106" cy="706336"/>
                </a:xfrm>
                <a:prstGeom prst="pie">
                  <a:avLst>
                    <a:gd name="adj1" fmla="val 16181134"/>
                    <a:gd name="adj2" fmla="val 20482701"/>
                  </a:avLst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Pie 32"/>
                <p:cNvSpPr/>
                <p:nvPr/>
              </p:nvSpPr>
              <p:spPr>
                <a:xfrm>
                  <a:off x="2377439" y="3720166"/>
                  <a:ext cx="707001" cy="706336"/>
                </a:xfrm>
                <a:prstGeom prst="pie">
                  <a:avLst>
                    <a:gd name="adj1" fmla="val 20569679"/>
                    <a:gd name="adj2" fmla="val 1810517"/>
                  </a:avLst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277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Conversation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95938" y="2869255"/>
              <a:ext cx="2542123" cy="1957689"/>
              <a:chOff x="1395893" y="2980071"/>
              <a:chExt cx="2364762" cy="1745202"/>
            </a:xfrm>
          </p:grpSpPr>
          <p:grpSp>
            <p:nvGrpSpPr>
              <p:cNvPr id="40" name="Group 39"/>
              <p:cNvGrpSpPr/>
              <p:nvPr/>
            </p:nvGrpSpPr>
            <p:grpSpPr>
              <a:xfrm flipH="1">
                <a:off x="2060449" y="3145536"/>
                <a:ext cx="1700206" cy="1579737"/>
                <a:chOff x="2563188" y="2730500"/>
                <a:chExt cx="1730535" cy="1607917"/>
              </a:xfrm>
              <a:solidFill>
                <a:srgbClr val="22C0DA"/>
              </a:solidFill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63188" y="2730500"/>
                  <a:ext cx="1730535" cy="1270000"/>
                </a:xfrm>
                <a:prstGeom prst="roundRect">
                  <a:avLst>
                    <a:gd name="adj" fmla="val 918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rot="5400000">
                  <a:off x="2781299" y="4000500"/>
                  <a:ext cx="337917" cy="337917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395893" y="2980071"/>
                <a:ext cx="2158595" cy="1579737"/>
                <a:chOff x="1395893" y="2980071"/>
                <a:chExt cx="2158595" cy="157973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395893" y="2980071"/>
                  <a:ext cx="2158595" cy="1579737"/>
                  <a:chOff x="2563187" y="2730500"/>
                  <a:chExt cx="2197100" cy="1607917"/>
                </a:xfrm>
              </p:grpSpPr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2563187" y="2730500"/>
                    <a:ext cx="2197100" cy="1270000"/>
                  </a:xfrm>
                  <a:prstGeom prst="roundRect">
                    <a:avLst>
                      <a:gd name="adj" fmla="val 9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ight Triangle 36"/>
                  <p:cNvSpPr/>
                  <p:nvPr/>
                </p:nvSpPr>
                <p:spPr>
                  <a:xfrm rot="5400000">
                    <a:off x="2781299" y="4000500"/>
                    <a:ext cx="337917" cy="337917"/>
                  </a:xfrm>
                  <a:prstGeom prst="rt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Rounded Rectangle 2"/>
                <p:cNvSpPr/>
                <p:nvPr/>
              </p:nvSpPr>
              <p:spPr>
                <a:xfrm>
                  <a:off x="1573401" y="3182112"/>
                  <a:ext cx="1827961" cy="1840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2C0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573401" y="3506232"/>
                  <a:ext cx="1827961" cy="1840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2C0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1573401" y="3830351"/>
                  <a:ext cx="1463040" cy="1840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2C0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00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Program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44167" y="2950628"/>
              <a:ext cx="2645664" cy="1694688"/>
              <a:chOff x="1344167" y="2950628"/>
              <a:chExt cx="2645664" cy="1694688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344167" y="2950628"/>
                <a:ext cx="2645664" cy="1694688"/>
              </a:xfrm>
              <a:prstGeom prst="roundRect">
                <a:avLst>
                  <a:gd name="adj" fmla="val 6595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463040" y="3043789"/>
                <a:ext cx="410780" cy="113939"/>
                <a:chOff x="5401056" y="2019661"/>
                <a:chExt cx="1670304" cy="463296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5401056" y="2019661"/>
                  <a:ext cx="463296" cy="463296"/>
                </a:xfrm>
                <a:prstGeom prst="ellips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004560" y="2019661"/>
                  <a:ext cx="463296" cy="463296"/>
                </a:xfrm>
                <a:prstGeom prst="ellipse">
                  <a:avLst/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608064" y="2019661"/>
                  <a:ext cx="463296" cy="463296"/>
                </a:xfrm>
                <a:prstGeom prst="ellipse">
                  <a:avLst/>
                </a:prstGeom>
                <a:solidFill>
                  <a:srgbClr val="2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1463040" y="3279648"/>
                <a:ext cx="2401824" cy="12435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50464" y="3378369"/>
                <a:ext cx="780288" cy="1015663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05354" y="3389804"/>
                <a:ext cx="1202797" cy="193887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5354" y="3652432"/>
                <a:ext cx="1005840" cy="9144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05354" y="3806908"/>
                <a:ext cx="1202797" cy="9144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05354" y="3961384"/>
                <a:ext cx="1097280" cy="9144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05354" y="4115860"/>
                <a:ext cx="1202797" cy="9144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05354" y="4270337"/>
                <a:ext cx="1005840" cy="9144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329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Book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783079" y="2767748"/>
              <a:ext cx="1767840" cy="2060448"/>
              <a:chOff x="1783079" y="2767748"/>
              <a:chExt cx="1767840" cy="2060448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783079" y="2767748"/>
                <a:ext cx="1767840" cy="2060448"/>
              </a:xfrm>
              <a:prstGeom prst="roundRect">
                <a:avLst>
                  <a:gd name="adj" fmla="val 3564"/>
                </a:avLst>
              </a:prstGeom>
              <a:solidFill>
                <a:srgbClr val="FF3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889759" y="3011424"/>
                <a:ext cx="1661159" cy="1816772"/>
              </a:xfrm>
              <a:prstGeom prst="roundRect">
                <a:avLst>
                  <a:gd name="adj" fmla="val 3564"/>
                </a:avLst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96273" y="2816724"/>
                <a:ext cx="1600200" cy="188647"/>
              </a:xfrm>
              <a:prstGeom prst="roundRect">
                <a:avLst>
                  <a:gd name="adj" fmla="val 27759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170176" y="3378369"/>
                <a:ext cx="1048512" cy="474303"/>
              </a:xfrm>
              <a:prstGeom prst="roundRect">
                <a:avLst>
                  <a:gd name="adj" fmla="val 14096"/>
                </a:avLst>
              </a:prstGeom>
              <a:solidFill>
                <a:srgbClr val="FF8F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206752" y="3952927"/>
                <a:ext cx="865632" cy="91440"/>
              </a:xfrm>
              <a:prstGeom prst="roundRect">
                <a:avLst>
                  <a:gd name="adj" fmla="val 14096"/>
                </a:avLst>
              </a:prstGeom>
              <a:solidFill>
                <a:srgbClr val="FF8F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206752" y="4126005"/>
                <a:ext cx="682752" cy="91440"/>
              </a:xfrm>
              <a:prstGeom prst="roundRect">
                <a:avLst>
                  <a:gd name="adj" fmla="val 14096"/>
                </a:avLst>
              </a:prstGeom>
              <a:solidFill>
                <a:srgbClr val="FF8F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590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Calculator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647442" y="2822612"/>
              <a:ext cx="2039113" cy="1950720"/>
              <a:chOff x="1647442" y="2822612"/>
              <a:chExt cx="2039113" cy="195072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647442" y="2822612"/>
                <a:ext cx="2039113" cy="1950720"/>
              </a:xfrm>
              <a:prstGeom prst="roundRect">
                <a:avLst>
                  <a:gd name="adj" fmla="val 4792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795028" y="2946029"/>
                <a:ext cx="1745741" cy="475324"/>
              </a:xfrm>
              <a:prstGeom prst="roundRect">
                <a:avLst>
                  <a:gd name="adj" fmla="val 1505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94127" y="2976197"/>
                <a:ext cx="1745741" cy="475324"/>
              </a:xfrm>
              <a:prstGeom prst="roundRect">
                <a:avLst>
                  <a:gd name="adj" fmla="val 15052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390961" y="3576653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B01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794127" y="3576653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B01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390961" y="4171417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B01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794127" y="4171417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B01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396679" y="3552800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799845" y="3552800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396679" y="4147564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799845" y="4147564"/>
                <a:ext cx="502920" cy="502920"/>
              </a:xfrm>
              <a:prstGeom prst="roundRect">
                <a:avLst>
                  <a:gd name="adj" fmla="val 10542"/>
                </a:avLst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99232" y="3578129"/>
                <a:ext cx="502920" cy="1097034"/>
              </a:xfrm>
              <a:prstGeom prst="roundRect">
                <a:avLst>
                  <a:gd name="adj" fmla="val 10542"/>
                </a:avLst>
              </a:prstGeom>
              <a:solidFill>
                <a:srgbClr val="147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999232" y="3552802"/>
                <a:ext cx="502920" cy="1097034"/>
              </a:xfrm>
              <a:prstGeom prst="roundRect">
                <a:avLst>
                  <a:gd name="adj" fmla="val 10542"/>
                </a:avLst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lus 8"/>
              <p:cNvSpPr/>
              <p:nvPr/>
            </p:nvSpPr>
            <p:spPr>
              <a:xfrm>
                <a:off x="1882834" y="3646958"/>
                <a:ext cx="329021" cy="329021"/>
              </a:xfrm>
              <a:prstGeom prst="mathPlu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Minus 10"/>
              <p:cNvSpPr/>
              <p:nvPr/>
            </p:nvSpPr>
            <p:spPr>
              <a:xfrm>
                <a:off x="1864431" y="4241565"/>
                <a:ext cx="372034" cy="372034"/>
              </a:xfrm>
              <a:prstGeom prst="mathMinus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2482996" y="3631321"/>
                <a:ext cx="331833" cy="331833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ivision 12"/>
              <p:cNvSpPr/>
              <p:nvPr/>
            </p:nvSpPr>
            <p:spPr>
              <a:xfrm>
                <a:off x="2450129" y="4215974"/>
                <a:ext cx="397565" cy="397565"/>
              </a:xfrm>
              <a:prstGeom prst="mathDivide">
                <a:avLst>
                  <a:gd name="adj1" fmla="val 23520"/>
                  <a:gd name="adj2" fmla="val 2930"/>
                  <a:gd name="adj3" fmla="val 1176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qual 19"/>
              <p:cNvSpPr/>
              <p:nvPr/>
            </p:nvSpPr>
            <p:spPr>
              <a:xfrm>
                <a:off x="3063974" y="3925709"/>
                <a:ext cx="373435" cy="373435"/>
              </a:xfrm>
              <a:prstGeom prst="mathEqual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509019" y="3079903"/>
                <a:ext cx="928390" cy="268583"/>
                <a:chOff x="5209983" y="5064674"/>
                <a:chExt cx="928390" cy="268583"/>
              </a:xfrm>
              <a:solidFill>
                <a:srgbClr val="404040"/>
              </a:solidFill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5981582" y="5064674"/>
                  <a:ext cx="156791" cy="26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91" h="268583">
                      <a:moveTo>
                        <a:pt x="20896" y="0"/>
                      </a:moveTo>
                      <a:cubicBezTo>
                        <a:pt x="26498" y="0"/>
                        <a:pt x="31348" y="2087"/>
                        <a:pt x="35448" y="6262"/>
                      </a:cubicBezTo>
                      <a:cubicBezTo>
                        <a:pt x="39548" y="10437"/>
                        <a:pt x="41598" y="15305"/>
                        <a:pt x="41598" y="20867"/>
                      </a:cubicBezTo>
                      <a:lnTo>
                        <a:pt x="41598" y="142191"/>
                      </a:lnTo>
                      <a:lnTo>
                        <a:pt x="99194" y="142191"/>
                      </a:lnTo>
                      <a:lnTo>
                        <a:pt x="99194" y="49668"/>
                      </a:lnTo>
                      <a:cubicBezTo>
                        <a:pt x="99194" y="43994"/>
                        <a:pt x="101176" y="39097"/>
                        <a:pt x="105139" y="34977"/>
                      </a:cubicBezTo>
                      <a:cubicBezTo>
                        <a:pt x="109102" y="30858"/>
                        <a:pt x="113954" y="28798"/>
                        <a:pt x="119693" y="28798"/>
                      </a:cubicBezTo>
                      <a:cubicBezTo>
                        <a:pt x="125486" y="28798"/>
                        <a:pt x="130384" y="30879"/>
                        <a:pt x="134387" y="35040"/>
                      </a:cubicBezTo>
                      <a:cubicBezTo>
                        <a:pt x="138390" y="39201"/>
                        <a:pt x="140392" y="44077"/>
                        <a:pt x="140392" y="49668"/>
                      </a:cubicBezTo>
                      <a:lnTo>
                        <a:pt x="140392" y="142191"/>
                      </a:lnTo>
                      <a:cubicBezTo>
                        <a:pt x="143329" y="142191"/>
                        <a:pt x="146796" y="144202"/>
                        <a:pt x="150794" y="148225"/>
                      </a:cubicBezTo>
                      <a:cubicBezTo>
                        <a:pt x="154792" y="152248"/>
                        <a:pt x="156791" y="157069"/>
                        <a:pt x="156791" y="162690"/>
                      </a:cubicBezTo>
                      <a:cubicBezTo>
                        <a:pt x="156791" y="168354"/>
                        <a:pt x="154802" y="173186"/>
                        <a:pt x="150825" y="177187"/>
                      </a:cubicBezTo>
                      <a:cubicBezTo>
                        <a:pt x="146848" y="181188"/>
                        <a:pt x="143371" y="183188"/>
                        <a:pt x="140392" y="183188"/>
                      </a:cubicBezTo>
                      <a:lnTo>
                        <a:pt x="140392" y="248131"/>
                      </a:lnTo>
                      <a:cubicBezTo>
                        <a:pt x="140392" y="253764"/>
                        <a:pt x="138344" y="258581"/>
                        <a:pt x="134250" y="262582"/>
                      </a:cubicBezTo>
                      <a:cubicBezTo>
                        <a:pt x="130155" y="266583"/>
                        <a:pt x="125303" y="268583"/>
                        <a:pt x="119693" y="268583"/>
                      </a:cubicBezTo>
                      <a:cubicBezTo>
                        <a:pt x="113945" y="268583"/>
                        <a:pt x="109092" y="266609"/>
                        <a:pt x="105133" y="262662"/>
                      </a:cubicBezTo>
                      <a:cubicBezTo>
                        <a:pt x="101174" y="258714"/>
                        <a:pt x="99194" y="253871"/>
                        <a:pt x="99194" y="248131"/>
                      </a:cubicBezTo>
                      <a:lnTo>
                        <a:pt x="99194" y="183588"/>
                      </a:lnTo>
                      <a:lnTo>
                        <a:pt x="0" y="183588"/>
                      </a:lnTo>
                      <a:lnTo>
                        <a:pt x="0" y="20870"/>
                      </a:lnTo>
                      <a:cubicBezTo>
                        <a:pt x="0" y="15169"/>
                        <a:pt x="2055" y="10265"/>
                        <a:pt x="6165" y="6159"/>
                      </a:cubicBezTo>
                      <a:cubicBezTo>
                        <a:pt x="10276" y="2053"/>
                        <a:pt x="15186" y="0"/>
                        <a:pt x="208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200" b="1" dirty="0">
                    <a:solidFill>
                      <a:schemeClr val="bg1"/>
                    </a:solidFill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209983" y="5065074"/>
                  <a:ext cx="173989" cy="268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268183">
                      <a:moveTo>
                        <a:pt x="21267" y="0"/>
                      </a:moveTo>
                      <a:lnTo>
                        <a:pt x="108193" y="0"/>
                      </a:lnTo>
                      <a:lnTo>
                        <a:pt x="108193" y="227186"/>
                      </a:lnTo>
                      <a:lnTo>
                        <a:pt x="132792" y="227186"/>
                      </a:lnTo>
                      <a:lnTo>
                        <a:pt x="132792" y="162480"/>
                      </a:lnTo>
                      <a:cubicBezTo>
                        <a:pt x="132792" y="156962"/>
                        <a:pt x="134787" y="152167"/>
                        <a:pt x="138779" y="148097"/>
                      </a:cubicBezTo>
                      <a:cubicBezTo>
                        <a:pt x="142770" y="144026"/>
                        <a:pt x="147608" y="141991"/>
                        <a:pt x="153290" y="141991"/>
                      </a:cubicBezTo>
                      <a:cubicBezTo>
                        <a:pt x="159051" y="141991"/>
                        <a:pt x="163940" y="144000"/>
                        <a:pt x="167960" y="148019"/>
                      </a:cubicBezTo>
                      <a:cubicBezTo>
                        <a:pt x="171979" y="152037"/>
                        <a:pt x="173989" y="156859"/>
                        <a:pt x="173989" y="162483"/>
                      </a:cubicBezTo>
                      <a:lnTo>
                        <a:pt x="173989" y="247691"/>
                      </a:lnTo>
                      <a:cubicBezTo>
                        <a:pt x="173989" y="253355"/>
                        <a:pt x="171994" y="258186"/>
                        <a:pt x="168004" y="262185"/>
                      </a:cubicBezTo>
                      <a:cubicBezTo>
                        <a:pt x="164013" y="266184"/>
                        <a:pt x="159121" y="268183"/>
                        <a:pt x="153328" y="268183"/>
                      </a:cubicBezTo>
                      <a:lnTo>
                        <a:pt x="20461" y="268183"/>
                      </a:lnTo>
                      <a:cubicBezTo>
                        <a:pt x="14689" y="268183"/>
                        <a:pt x="9835" y="266131"/>
                        <a:pt x="5901" y="262027"/>
                      </a:cubicBezTo>
                      <a:cubicBezTo>
                        <a:pt x="1967" y="257923"/>
                        <a:pt x="0" y="253011"/>
                        <a:pt x="0" y="247291"/>
                      </a:cubicBezTo>
                      <a:cubicBezTo>
                        <a:pt x="0" y="241741"/>
                        <a:pt x="1999" y="237003"/>
                        <a:pt x="5998" y="233076"/>
                      </a:cubicBezTo>
                      <a:cubicBezTo>
                        <a:pt x="9997" y="229149"/>
                        <a:pt x="14816" y="227186"/>
                        <a:pt x="20455" y="227186"/>
                      </a:cubicBezTo>
                      <a:lnTo>
                        <a:pt x="66996" y="227186"/>
                      </a:lnTo>
                      <a:lnTo>
                        <a:pt x="66996" y="40997"/>
                      </a:lnTo>
                      <a:lnTo>
                        <a:pt x="21252" y="40997"/>
                      </a:lnTo>
                      <a:cubicBezTo>
                        <a:pt x="15512" y="40997"/>
                        <a:pt x="10669" y="39018"/>
                        <a:pt x="6721" y="35058"/>
                      </a:cubicBezTo>
                      <a:cubicBezTo>
                        <a:pt x="2774" y="31099"/>
                        <a:pt x="800" y="26246"/>
                        <a:pt x="800" y="20498"/>
                      </a:cubicBezTo>
                      <a:cubicBezTo>
                        <a:pt x="800" y="14792"/>
                        <a:pt x="2786" y="9950"/>
                        <a:pt x="6757" y="5970"/>
                      </a:cubicBezTo>
                      <a:cubicBezTo>
                        <a:pt x="10729" y="1990"/>
                        <a:pt x="15566" y="0"/>
                        <a:pt x="212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200" b="1" dirty="0">
                    <a:solidFill>
                      <a:schemeClr val="bg1"/>
                    </a:solidFill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466758" y="5065074"/>
                  <a:ext cx="175789" cy="268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89" h="268183">
                      <a:moveTo>
                        <a:pt x="20483" y="0"/>
                      </a:moveTo>
                      <a:lnTo>
                        <a:pt x="138229" y="0"/>
                      </a:lnTo>
                      <a:cubicBezTo>
                        <a:pt x="148555" y="0"/>
                        <a:pt x="157397" y="3641"/>
                        <a:pt x="164754" y="10924"/>
                      </a:cubicBezTo>
                      <a:cubicBezTo>
                        <a:pt x="172111" y="18207"/>
                        <a:pt x="175789" y="26888"/>
                        <a:pt x="175789" y="36966"/>
                      </a:cubicBezTo>
                      <a:lnTo>
                        <a:pt x="175789" y="117230"/>
                      </a:lnTo>
                      <a:cubicBezTo>
                        <a:pt x="175789" y="127613"/>
                        <a:pt x="172123" y="136435"/>
                        <a:pt x="164790" y="143697"/>
                      </a:cubicBezTo>
                      <a:cubicBezTo>
                        <a:pt x="157457" y="150959"/>
                        <a:pt x="148607" y="154590"/>
                        <a:pt x="138241" y="154590"/>
                      </a:cubicBezTo>
                      <a:lnTo>
                        <a:pt x="42397" y="154590"/>
                      </a:lnTo>
                      <a:lnTo>
                        <a:pt x="42397" y="227186"/>
                      </a:lnTo>
                      <a:lnTo>
                        <a:pt x="155112" y="227186"/>
                      </a:lnTo>
                      <a:cubicBezTo>
                        <a:pt x="160676" y="227186"/>
                        <a:pt x="165514" y="229202"/>
                        <a:pt x="169624" y="233235"/>
                      </a:cubicBezTo>
                      <a:cubicBezTo>
                        <a:pt x="173734" y="237268"/>
                        <a:pt x="175789" y="242085"/>
                        <a:pt x="175789" y="247685"/>
                      </a:cubicBezTo>
                      <a:cubicBezTo>
                        <a:pt x="175789" y="253326"/>
                        <a:pt x="173744" y="258153"/>
                        <a:pt x="169653" y="262165"/>
                      </a:cubicBezTo>
                      <a:cubicBezTo>
                        <a:pt x="165563" y="266177"/>
                        <a:pt x="160714" y="268183"/>
                        <a:pt x="155106" y="268183"/>
                      </a:cubicBezTo>
                      <a:lnTo>
                        <a:pt x="1200" y="268183"/>
                      </a:lnTo>
                      <a:lnTo>
                        <a:pt x="1200" y="150509"/>
                      </a:lnTo>
                      <a:cubicBezTo>
                        <a:pt x="1200" y="140245"/>
                        <a:pt x="4820" y="131460"/>
                        <a:pt x="12062" y="124153"/>
                      </a:cubicBezTo>
                      <a:cubicBezTo>
                        <a:pt x="19303" y="116846"/>
                        <a:pt x="28000" y="113193"/>
                        <a:pt x="38154" y="113193"/>
                      </a:cubicBezTo>
                      <a:lnTo>
                        <a:pt x="134192" y="113193"/>
                      </a:lnTo>
                      <a:lnTo>
                        <a:pt x="134192" y="40997"/>
                      </a:lnTo>
                      <a:lnTo>
                        <a:pt x="20480" y="40997"/>
                      </a:lnTo>
                      <a:cubicBezTo>
                        <a:pt x="14630" y="40997"/>
                        <a:pt x="9754" y="39003"/>
                        <a:pt x="5853" y="35016"/>
                      </a:cubicBezTo>
                      <a:cubicBezTo>
                        <a:pt x="1951" y="31029"/>
                        <a:pt x="0" y="26190"/>
                        <a:pt x="0" y="20498"/>
                      </a:cubicBezTo>
                      <a:cubicBezTo>
                        <a:pt x="0" y="14849"/>
                        <a:pt x="1961" y="10020"/>
                        <a:pt x="5882" y="6012"/>
                      </a:cubicBezTo>
                      <a:cubicBezTo>
                        <a:pt x="9804" y="2004"/>
                        <a:pt x="14671" y="0"/>
                        <a:pt x="204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200" b="1" dirty="0">
                    <a:solidFill>
                      <a:schemeClr val="bg1"/>
                    </a:solidFill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724333" y="5065074"/>
                  <a:ext cx="175789" cy="268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89" h="268183">
                      <a:moveTo>
                        <a:pt x="20483" y="0"/>
                      </a:moveTo>
                      <a:lnTo>
                        <a:pt x="138223" y="0"/>
                      </a:lnTo>
                      <a:cubicBezTo>
                        <a:pt x="148566" y="0"/>
                        <a:pt x="157346" y="3645"/>
                        <a:pt x="164563" y="10935"/>
                      </a:cubicBezTo>
                      <a:cubicBezTo>
                        <a:pt x="171780" y="18225"/>
                        <a:pt x="175389" y="26901"/>
                        <a:pt x="175389" y="36963"/>
                      </a:cubicBezTo>
                      <a:lnTo>
                        <a:pt x="175389" y="98765"/>
                      </a:lnTo>
                      <a:cubicBezTo>
                        <a:pt x="175389" y="114240"/>
                        <a:pt x="170937" y="125949"/>
                        <a:pt x="162034" y="133895"/>
                      </a:cubicBezTo>
                      <a:cubicBezTo>
                        <a:pt x="171204" y="143025"/>
                        <a:pt x="175789" y="154060"/>
                        <a:pt x="175789" y="166999"/>
                      </a:cubicBezTo>
                      <a:lnTo>
                        <a:pt x="175789" y="231267"/>
                      </a:lnTo>
                      <a:cubicBezTo>
                        <a:pt x="175789" y="241331"/>
                        <a:pt x="172111" y="249999"/>
                        <a:pt x="164754" y="257273"/>
                      </a:cubicBezTo>
                      <a:cubicBezTo>
                        <a:pt x="157397" y="264546"/>
                        <a:pt x="148556" y="268183"/>
                        <a:pt x="138232" y="268183"/>
                      </a:cubicBezTo>
                      <a:lnTo>
                        <a:pt x="21683" y="268183"/>
                      </a:lnTo>
                      <a:cubicBezTo>
                        <a:pt x="15937" y="268183"/>
                        <a:pt x="11087" y="266204"/>
                        <a:pt x="7132" y="262246"/>
                      </a:cubicBezTo>
                      <a:cubicBezTo>
                        <a:pt x="3177" y="258288"/>
                        <a:pt x="1200" y="253434"/>
                        <a:pt x="1200" y="247685"/>
                      </a:cubicBezTo>
                      <a:cubicBezTo>
                        <a:pt x="1200" y="241977"/>
                        <a:pt x="3187" y="237133"/>
                        <a:pt x="7162" y="233154"/>
                      </a:cubicBezTo>
                      <a:cubicBezTo>
                        <a:pt x="11137" y="229175"/>
                        <a:pt x="15975" y="227186"/>
                        <a:pt x="21677" y="227186"/>
                      </a:cubicBezTo>
                      <a:lnTo>
                        <a:pt x="133792" y="227186"/>
                      </a:lnTo>
                      <a:lnTo>
                        <a:pt x="133792" y="167014"/>
                      </a:lnTo>
                      <a:cubicBezTo>
                        <a:pt x="133792" y="163590"/>
                        <a:pt x="132558" y="160596"/>
                        <a:pt x="130092" y="158034"/>
                      </a:cubicBezTo>
                      <a:cubicBezTo>
                        <a:pt x="127625" y="155471"/>
                        <a:pt x="124703" y="154190"/>
                        <a:pt x="121324" y="154190"/>
                      </a:cubicBezTo>
                      <a:lnTo>
                        <a:pt x="55065" y="154190"/>
                      </a:lnTo>
                      <a:cubicBezTo>
                        <a:pt x="49380" y="154190"/>
                        <a:pt x="44548" y="152237"/>
                        <a:pt x="40568" y="148331"/>
                      </a:cubicBezTo>
                      <a:cubicBezTo>
                        <a:pt x="36588" y="144425"/>
                        <a:pt x="34598" y="139545"/>
                        <a:pt x="34598" y="133691"/>
                      </a:cubicBezTo>
                      <a:cubicBezTo>
                        <a:pt x="34598" y="127986"/>
                        <a:pt x="36584" y="123143"/>
                        <a:pt x="40555" y="119163"/>
                      </a:cubicBezTo>
                      <a:cubicBezTo>
                        <a:pt x="44527" y="115183"/>
                        <a:pt x="49363" y="113193"/>
                        <a:pt x="55065" y="113193"/>
                      </a:cubicBezTo>
                      <a:lnTo>
                        <a:pt x="121724" y="113193"/>
                      </a:lnTo>
                      <a:cubicBezTo>
                        <a:pt x="125101" y="113193"/>
                        <a:pt x="128023" y="111983"/>
                        <a:pt x="130490" y="109563"/>
                      </a:cubicBezTo>
                      <a:cubicBezTo>
                        <a:pt x="132958" y="107144"/>
                        <a:pt x="134192" y="104196"/>
                        <a:pt x="134192" y="100722"/>
                      </a:cubicBezTo>
                      <a:lnTo>
                        <a:pt x="134192" y="40997"/>
                      </a:lnTo>
                      <a:lnTo>
                        <a:pt x="20480" y="40997"/>
                      </a:lnTo>
                      <a:cubicBezTo>
                        <a:pt x="14734" y="40997"/>
                        <a:pt x="9885" y="39018"/>
                        <a:pt x="5931" y="35060"/>
                      </a:cubicBezTo>
                      <a:cubicBezTo>
                        <a:pt x="1977" y="31102"/>
                        <a:pt x="0" y="26248"/>
                        <a:pt x="0" y="20498"/>
                      </a:cubicBezTo>
                      <a:cubicBezTo>
                        <a:pt x="0" y="14790"/>
                        <a:pt x="1988" y="9947"/>
                        <a:pt x="5964" y="5968"/>
                      </a:cubicBezTo>
                      <a:cubicBezTo>
                        <a:pt x="9939" y="1989"/>
                        <a:pt x="14779" y="0"/>
                        <a:pt x="204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200" b="1" dirty="0">
                    <a:solidFill>
                      <a:schemeClr val="bg1"/>
                    </a:solidFill>
                    <a:latin typeface="OCR A Extended" panose="02010509020102010303" pitchFamily="50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967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Search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86997" y="2620283"/>
              <a:ext cx="2504421" cy="1984978"/>
              <a:chOff x="1386997" y="2620283"/>
              <a:chExt cx="2504421" cy="1984978"/>
            </a:xfrm>
          </p:grpSpPr>
          <p:sp>
            <p:nvSpPr>
              <p:cNvPr id="42" name="Rectangle 41"/>
              <p:cNvSpPr/>
              <p:nvPr/>
            </p:nvSpPr>
            <p:spPr>
              <a:xfrm rot="18666426">
                <a:off x="2695045" y="3728162"/>
                <a:ext cx="160869" cy="40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18666426">
                <a:off x="3160484" y="3874328"/>
                <a:ext cx="361699" cy="1100168"/>
              </a:xfrm>
              <a:prstGeom prst="roundRect">
                <a:avLst/>
              </a:prstGeom>
              <a:solidFill>
                <a:srgbClr val="FF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18666426">
                <a:off x="1386997" y="2620283"/>
                <a:ext cx="1551119" cy="1551119"/>
              </a:xfrm>
              <a:prstGeom prst="ellipse">
                <a:avLst/>
              </a:prstGeom>
              <a:solidFill>
                <a:srgbClr val="FF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 rot="18666426">
                <a:off x="1552776" y="2786061"/>
                <a:ext cx="1219562" cy="1219562"/>
              </a:xfrm>
              <a:prstGeom prst="ellipse">
                <a:avLst/>
              </a:prstGeom>
              <a:solidFill>
                <a:srgbClr val="1472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544443" y="2828545"/>
                <a:ext cx="1219562" cy="1187104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oon 35"/>
              <p:cNvSpPr/>
              <p:nvPr/>
            </p:nvSpPr>
            <p:spPr>
              <a:xfrm rot="18580299">
                <a:off x="1763062" y="3242949"/>
                <a:ext cx="342906" cy="843338"/>
              </a:xfrm>
              <a:prstGeom prst="moon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702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Money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375718" y="3084216"/>
              <a:ext cx="2582562" cy="1410070"/>
              <a:chOff x="1375718" y="3084216"/>
              <a:chExt cx="2582562" cy="141007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375718" y="3184302"/>
                <a:ext cx="2582562" cy="1309984"/>
              </a:xfrm>
              <a:prstGeom prst="roundRect">
                <a:avLst>
                  <a:gd name="adj" fmla="val 4403"/>
                </a:avLst>
              </a:prstGeom>
              <a:solidFill>
                <a:srgbClr val="20AC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375718" y="3084216"/>
                <a:ext cx="2582562" cy="1309816"/>
                <a:chOff x="1375718" y="3084216"/>
                <a:chExt cx="2582562" cy="1309816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375718" y="3084216"/>
                  <a:ext cx="2582562" cy="1309816"/>
                </a:xfrm>
                <a:prstGeom prst="roundRect">
                  <a:avLst>
                    <a:gd name="adj" fmla="val 4403"/>
                  </a:avLst>
                </a:prstGeom>
                <a:solidFill>
                  <a:srgbClr val="2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laque 6"/>
                <p:cNvSpPr/>
                <p:nvPr/>
              </p:nvSpPr>
              <p:spPr>
                <a:xfrm>
                  <a:off x="1517821" y="3220141"/>
                  <a:ext cx="2298357" cy="1037967"/>
                </a:xfrm>
                <a:prstGeom prst="plaque">
                  <a:avLst/>
                </a:prstGeom>
                <a:solidFill>
                  <a:srgbClr val="20AC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277761" y="3349886"/>
                  <a:ext cx="778476" cy="778476"/>
                </a:xfrm>
                <a:prstGeom prst="ellipse">
                  <a:avLst/>
                </a:prstGeom>
                <a:solidFill>
                  <a:srgbClr val="2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507715" y="3463226"/>
                  <a:ext cx="318569" cy="55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31" h="480194">
                      <a:moveTo>
                        <a:pt x="138969" y="0"/>
                      </a:moveTo>
                      <a:cubicBezTo>
                        <a:pt x="149908" y="0"/>
                        <a:pt x="159172" y="3795"/>
                        <a:pt x="166763" y="11386"/>
                      </a:cubicBezTo>
                      <a:cubicBezTo>
                        <a:pt x="174576" y="19199"/>
                        <a:pt x="178483" y="28575"/>
                        <a:pt x="178483" y="39514"/>
                      </a:cubicBezTo>
                      <a:lnTo>
                        <a:pt x="178483" y="42193"/>
                      </a:lnTo>
                      <a:cubicBezTo>
                        <a:pt x="203486" y="47997"/>
                        <a:pt x="224471" y="58378"/>
                        <a:pt x="241437" y="73335"/>
                      </a:cubicBezTo>
                      <a:cubicBezTo>
                        <a:pt x="258850" y="88516"/>
                        <a:pt x="270347" y="106933"/>
                        <a:pt x="275928" y="128588"/>
                      </a:cubicBezTo>
                      <a:cubicBezTo>
                        <a:pt x="278607" y="139080"/>
                        <a:pt x="277156" y="149014"/>
                        <a:pt x="271575" y="158391"/>
                      </a:cubicBezTo>
                      <a:cubicBezTo>
                        <a:pt x="266217" y="167767"/>
                        <a:pt x="258180" y="173906"/>
                        <a:pt x="247465" y="176808"/>
                      </a:cubicBezTo>
                      <a:cubicBezTo>
                        <a:pt x="236972" y="179487"/>
                        <a:pt x="227038" y="178036"/>
                        <a:pt x="217662" y="172455"/>
                      </a:cubicBezTo>
                      <a:cubicBezTo>
                        <a:pt x="208286" y="167097"/>
                        <a:pt x="202147" y="159060"/>
                        <a:pt x="199244" y="148345"/>
                      </a:cubicBezTo>
                      <a:cubicBezTo>
                        <a:pt x="196789" y="138968"/>
                        <a:pt x="189868" y="131378"/>
                        <a:pt x="178483" y="125574"/>
                      </a:cubicBezTo>
                      <a:lnTo>
                        <a:pt x="178483" y="204937"/>
                      </a:lnTo>
                      <a:cubicBezTo>
                        <a:pt x="207281" y="210964"/>
                        <a:pt x="230275" y="223242"/>
                        <a:pt x="247465" y="241771"/>
                      </a:cubicBezTo>
                      <a:cubicBezTo>
                        <a:pt x="268449" y="263872"/>
                        <a:pt x="278272" y="289769"/>
                        <a:pt x="276933" y="319460"/>
                      </a:cubicBezTo>
                      <a:cubicBezTo>
                        <a:pt x="275816" y="347812"/>
                        <a:pt x="265994" y="373038"/>
                        <a:pt x="247465" y="395139"/>
                      </a:cubicBezTo>
                      <a:cubicBezTo>
                        <a:pt x="229382" y="416570"/>
                        <a:pt x="206388" y="430969"/>
                        <a:pt x="178483" y="438336"/>
                      </a:cubicBezTo>
                      <a:lnTo>
                        <a:pt x="178483" y="440680"/>
                      </a:lnTo>
                      <a:cubicBezTo>
                        <a:pt x="178483" y="451619"/>
                        <a:pt x="174576" y="460884"/>
                        <a:pt x="166763" y="468474"/>
                      </a:cubicBezTo>
                      <a:cubicBezTo>
                        <a:pt x="159172" y="476287"/>
                        <a:pt x="149908" y="480194"/>
                        <a:pt x="138969" y="480194"/>
                      </a:cubicBezTo>
                      <a:cubicBezTo>
                        <a:pt x="128030" y="480194"/>
                        <a:pt x="118766" y="476287"/>
                        <a:pt x="111175" y="468474"/>
                      </a:cubicBezTo>
                      <a:cubicBezTo>
                        <a:pt x="103362" y="460884"/>
                        <a:pt x="99455" y="451619"/>
                        <a:pt x="99455" y="440680"/>
                      </a:cubicBezTo>
                      <a:lnTo>
                        <a:pt x="99455" y="438671"/>
                      </a:lnTo>
                      <a:cubicBezTo>
                        <a:pt x="74229" y="432867"/>
                        <a:pt x="53021" y="422486"/>
                        <a:pt x="35831" y="407529"/>
                      </a:cubicBezTo>
                      <a:cubicBezTo>
                        <a:pt x="18418" y="392348"/>
                        <a:pt x="6921" y="373931"/>
                        <a:pt x="1340" y="352276"/>
                      </a:cubicBezTo>
                      <a:cubicBezTo>
                        <a:pt x="-1339" y="341561"/>
                        <a:pt x="1" y="331515"/>
                        <a:pt x="5359" y="322139"/>
                      </a:cubicBezTo>
                      <a:cubicBezTo>
                        <a:pt x="10940" y="312763"/>
                        <a:pt x="18976" y="306735"/>
                        <a:pt x="29469" y="304056"/>
                      </a:cubicBezTo>
                      <a:cubicBezTo>
                        <a:pt x="40184" y="301154"/>
                        <a:pt x="50230" y="302493"/>
                        <a:pt x="59606" y="308074"/>
                      </a:cubicBezTo>
                      <a:cubicBezTo>
                        <a:pt x="68983" y="313655"/>
                        <a:pt x="75010" y="321692"/>
                        <a:pt x="77689" y="332185"/>
                      </a:cubicBezTo>
                      <a:cubicBezTo>
                        <a:pt x="80368" y="341784"/>
                        <a:pt x="87623" y="349486"/>
                        <a:pt x="99455" y="355290"/>
                      </a:cubicBezTo>
                      <a:lnTo>
                        <a:pt x="99455" y="275928"/>
                      </a:lnTo>
                      <a:cubicBezTo>
                        <a:pt x="70434" y="269900"/>
                        <a:pt x="47216" y="257510"/>
                        <a:pt x="29804" y="238758"/>
                      </a:cubicBezTo>
                      <a:cubicBezTo>
                        <a:pt x="8819" y="216657"/>
                        <a:pt x="-1004" y="190761"/>
                        <a:pt x="336" y="161069"/>
                      </a:cubicBezTo>
                      <a:cubicBezTo>
                        <a:pt x="1452" y="132718"/>
                        <a:pt x="11386" y="107491"/>
                        <a:pt x="30138" y="85390"/>
                      </a:cubicBezTo>
                      <a:cubicBezTo>
                        <a:pt x="48444" y="63736"/>
                        <a:pt x="71550" y="49225"/>
                        <a:pt x="99455" y="41858"/>
                      </a:cubicBezTo>
                      <a:lnTo>
                        <a:pt x="99455" y="39514"/>
                      </a:lnTo>
                      <a:cubicBezTo>
                        <a:pt x="99455" y="28575"/>
                        <a:pt x="103362" y="19199"/>
                        <a:pt x="111175" y="11386"/>
                      </a:cubicBezTo>
                      <a:cubicBezTo>
                        <a:pt x="118766" y="3795"/>
                        <a:pt x="128030" y="0"/>
                        <a:pt x="138969" y="0"/>
                      </a:cubicBezTo>
                      <a:close/>
                      <a:moveTo>
                        <a:pt x="99455" y="127583"/>
                      </a:moveTo>
                      <a:cubicBezTo>
                        <a:pt x="86507" y="136959"/>
                        <a:pt x="79698" y="149349"/>
                        <a:pt x="79028" y="164753"/>
                      </a:cubicBezTo>
                      <a:cubicBezTo>
                        <a:pt x="78805" y="172120"/>
                        <a:pt x="81484" y="178817"/>
                        <a:pt x="87065" y="184845"/>
                      </a:cubicBezTo>
                      <a:cubicBezTo>
                        <a:pt x="90191" y="187970"/>
                        <a:pt x="94321" y="190761"/>
                        <a:pt x="99455" y="193216"/>
                      </a:cubicBezTo>
                      <a:lnTo>
                        <a:pt x="99455" y="127583"/>
                      </a:lnTo>
                      <a:close/>
                      <a:moveTo>
                        <a:pt x="178483" y="287648"/>
                      </a:moveTo>
                      <a:lnTo>
                        <a:pt x="178483" y="352611"/>
                      </a:lnTo>
                      <a:cubicBezTo>
                        <a:pt x="190984" y="343235"/>
                        <a:pt x="197570" y="331068"/>
                        <a:pt x="198240" y="316111"/>
                      </a:cubicBezTo>
                      <a:cubicBezTo>
                        <a:pt x="198463" y="308744"/>
                        <a:pt x="195784" y="302047"/>
                        <a:pt x="190203" y="296019"/>
                      </a:cubicBezTo>
                      <a:cubicBezTo>
                        <a:pt x="187078" y="292894"/>
                        <a:pt x="183171" y="290103"/>
                        <a:pt x="178483" y="287648"/>
                      </a:cubicBezTo>
                      <a:close/>
                    </a:path>
                  </a:pathLst>
                </a:custGeom>
                <a:solidFill>
                  <a:srgbClr val="20AC84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400" b="1" dirty="0">
                    <a:latin typeface="Moon" panose="02000500000000000000" pitchFamily="2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381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Mail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55191" y="2792629"/>
              <a:ext cx="2238031" cy="2038864"/>
              <a:chOff x="1555191" y="2804986"/>
              <a:chExt cx="2238031" cy="2038864"/>
            </a:xfrm>
          </p:grpSpPr>
          <p:sp>
            <p:nvSpPr>
              <p:cNvPr id="24" name="Isosceles Triangle 23"/>
              <p:cNvSpPr/>
              <p:nvPr/>
            </p:nvSpPr>
            <p:spPr>
              <a:xfrm rot="5400000">
                <a:off x="2640505" y="3094317"/>
                <a:ext cx="1193628" cy="1111807"/>
              </a:xfrm>
              <a:prstGeom prst="triangle">
                <a:avLst>
                  <a:gd name="adj" fmla="val 51035"/>
                </a:avLst>
              </a:prstGeom>
              <a:solidFill>
                <a:srgbClr val="FF4D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6200000" flipH="1">
                <a:off x="1516355" y="3094316"/>
                <a:ext cx="1193628" cy="1111807"/>
              </a:xfrm>
              <a:prstGeom prst="triangle">
                <a:avLst>
                  <a:gd name="adj" fmla="val 51035"/>
                </a:avLst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841157" y="2804986"/>
                <a:ext cx="1680519" cy="18608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41601" y="3259245"/>
                <a:ext cx="1463040" cy="13906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41601" y="3459765"/>
                <a:ext cx="1188720" cy="10814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555191" y="3650220"/>
                <a:ext cx="2223615" cy="1193630"/>
                <a:chOff x="1555191" y="3378369"/>
                <a:chExt cx="2223615" cy="1193630"/>
              </a:xfrm>
            </p:grpSpPr>
            <p:sp>
              <p:nvSpPr>
                <p:cNvPr id="5" name="Isosceles Triangle 4"/>
                <p:cNvSpPr/>
                <p:nvPr/>
              </p:nvSpPr>
              <p:spPr>
                <a:xfrm rot="5400000">
                  <a:off x="1514281" y="3419281"/>
                  <a:ext cx="1193628" cy="1111807"/>
                </a:xfrm>
                <a:prstGeom prst="triangle">
                  <a:avLst>
                    <a:gd name="adj" fmla="val 51035"/>
                  </a:avLst>
                </a:prstGeom>
                <a:solidFill>
                  <a:srgbClr val="FF4D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ight Triangle 2"/>
                <p:cNvSpPr/>
                <p:nvPr/>
              </p:nvSpPr>
              <p:spPr>
                <a:xfrm flipH="1">
                  <a:off x="1555192" y="3378369"/>
                  <a:ext cx="2223614" cy="1193630"/>
                </a:xfrm>
                <a:prstGeom prst="rtTriangl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2804983" y="2883801"/>
                <a:ext cx="634277" cy="27519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9803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Cloud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1168489" y="2785435"/>
              <a:ext cx="3055736" cy="1732165"/>
            </a:xfrm>
            <a:custGeom>
              <a:avLst/>
              <a:gdLst>
                <a:gd name="connsiteX0" fmla="*/ 840657 w 2064539"/>
                <a:gd name="connsiteY0" fmla="*/ 0 h 1170298"/>
                <a:gd name="connsiteX1" fmla="*/ 1270594 w 2064539"/>
                <a:gd name="connsiteY1" fmla="*/ 228596 h 1170298"/>
                <a:gd name="connsiteX2" fmla="*/ 1300297 w 2064539"/>
                <a:gd name="connsiteY2" fmla="*/ 283318 h 1170298"/>
                <a:gd name="connsiteX3" fmla="*/ 1304149 w 2064539"/>
                <a:gd name="connsiteY3" fmla="*/ 277604 h 1170298"/>
                <a:gd name="connsiteX4" fmla="*/ 1480235 w 2064539"/>
                <a:gd name="connsiteY4" fmla="*/ 204667 h 1170298"/>
                <a:gd name="connsiteX5" fmla="*/ 1729258 w 2064539"/>
                <a:gd name="connsiteY5" fmla="*/ 453690 h 1170298"/>
                <a:gd name="connsiteX6" fmla="*/ 1714687 w 2064539"/>
                <a:gd name="connsiteY6" fmla="*/ 525862 h 1170298"/>
                <a:gd name="connsiteX7" fmla="*/ 1742321 w 2064539"/>
                <a:gd name="connsiteY7" fmla="*/ 525862 h 1170298"/>
                <a:gd name="connsiteX8" fmla="*/ 2064539 w 2064539"/>
                <a:gd name="connsiteY8" fmla="*/ 848080 h 1170298"/>
                <a:gd name="connsiteX9" fmla="*/ 2064538 w 2064539"/>
                <a:gd name="connsiteY9" fmla="*/ 848080 h 1170298"/>
                <a:gd name="connsiteX10" fmla="*/ 1742320 w 2064539"/>
                <a:gd name="connsiteY10" fmla="*/ 1170298 h 1170298"/>
                <a:gd name="connsiteX11" fmla="*/ 322218 w 2064539"/>
                <a:gd name="connsiteY11" fmla="*/ 1170297 h 1170298"/>
                <a:gd name="connsiteX12" fmla="*/ 25321 w 2064539"/>
                <a:gd name="connsiteY12" fmla="*/ 973501 h 1170298"/>
                <a:gd name="connsiteX13" fmla="*/ 0 w 2064539"/>
                <a:gd name="connsiteY13" fmla="*/ 848080 h 1170298"/>
                <a:gd name="connsiteX14" fmla="*/ 25321 w 2064539"/>
                <a:gd name="connsiteY14" fmla="*/ 722658 h 1170298"/>
                <a:gd name="connsiteX15" fmla="*/ 322218 w 2064539"/>
                <a:gd name="connsiteY15" fmla="*/ 525862 h 1170298"/>
                <a:gd name="connsiteX16" fmla="*/ 322914 w 2064539"/>
                <a:gd name="connsiteY16" fmla="*/ 525862 h 1170298"/>
                <a:gd name="connsiteX17" fmla="*/ 322171 w 2064539"/>
                <a:gd name="connsiteY17" fmla="*/ 518486 h 1170298"/>
                <a:gd name="connsiteX18" fmla="*/ 840657 w 2064539"/>
                <a:gd name="connsiteY18" fmla="*/ 0 h 117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64539" h="1170298">
                  <a:moveTo>
                    <a:pt x="840657" y="0"/>
                  </a:moveTo>
                  <a:cubicBezTo>
                    <a:pt x="1019627" y="0"/>
                    <a:pt x="1177418" y="90677"/>
                    <a:pt x="1270594" y="228596"/>
                  </a:cubicBezTo>
                  <a:lnTo>
                    <a:pt x="1300297" y="283318"/>
                  </a:lnTo>
                  <a:lnTo>
                    <a:pt x="1304149" y="277604"/>
                  </a:lnTo>
                  <a:cubicBezTo>
                    <a:pt x="1349214" y="232540"/>
                    <a:pt x="1411469" y="204667"/>
                    <a:pt x="1480235" y="204667"/>
                  </a:cubicBezTo>
                  <a:cubicBezTo>
                    <a:pt x="1617767" y="204667"/>
                    <a:pt x="1729258" y="316158"/>
                    <a:pt x="1729258" y="453690"/>
                  </a:cubicBezTo>
                  <a:lnTo>
                    <a:pt x="1714687" y="525862"/>
                  </a:lnTo>
                  <a:lnTo>
                    <a:pt x="1742321" y="525862"/>
                  </a:lnTo>
                  <a:cubicBezTo>
                    <a:pt x="1920277" y="525862"/>
                    <a:pt x="2064539" y="670124"/>
                    <a:pt x="2064539" y="848080"/>
                  </a:cubicBezTo>
                  <a:lnTo>
                    <a:pt x="2064538" y="848080"/>
                  </a:lnTo>
                  <a:cubicBezTo>
                    <a:pt x="2064538" y="1026036"/>
                    <a:pt x="1920276" y="1170298"/>
                    <a:pt x="1742320" y="1170298"/>
                  </a:cubicBezTo>
                  <a:lnTo>
                    <a:pt x="322218" y="1170297"/>
                  </a:lnTo>
                  <a:cubicBezTo>
                    <a:pt x="188751" y="1170297"/>
                    <a:pt x="74237" y="1089150"/>
                    <a:pt x="25321" y="973501"/>
                  </a:cubicBezTo>
                  <a:lnTo>
                    <a:pt x="0" y="848080"/>
                  </a:lnTo>
                  <a:lnTo>
                    <a:pt x="25321" y="722658"/>
                  </a:lnTo>
                  <a:cubicBezTo>
                    <a:pt x="74237" y="607009"/>
                    <a:pt x="188751" y="525862"/>
                    <a:pt x="322218" y="525862"/>
                  </a:cubicBezTo>
                  <a:lnTo>
                    <a:pt x="322914" y="525862"/>
                  </a:lnTo>
                  <a:lnTo>
                    <a:pt x="322171" y="518486"/>
                  </a:lnTo>
                  <a:cubicBezTo>
                    <a:pt x="322171" y="232134"/>
                    <a:pt x="554305" y="0"/>
                    <a:pt x="8406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18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Checklist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sp>
          <p:nvSpPr>
            <p:cNvPr id="47" name="Oval 46"/>
            <p:cNvSpPr/>
            <p:nvPr/>
          </p:nvSpPr>
          <p:spPr>
            <a:xfrm>
              <a:off x="788434" y="2019661"/>
              <a:ext cx="3757131" cy="375713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88434" y="1919407"/>
              <a:ext cx="3757131" cy="3757131"/>
              <a:chOff x="788434" y="1919407"/>
              <a:chExt cx="3757131" cy="3757131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793747" y="2364375"/>
                <a:ext cx="1746505" cy="2613194"/>
                <a:chOff x="1896104" y="2367402"/>
                <a:chExt cx="1746505" cy="2613194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1896104" y="2615348"/>
                  <a:ext cx="1746505" cy="2365248"/>
                </a:xfrm>
                <a:prstGeom prst="roundRect">
                  <a:avLst>
                    <a:gd name="adj" fmla="val 4930"/>
                  </a:avLst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043932" y="2749460"/>
                  <a:ext cx="1450849" cy="2097024"/>
                  <a:chOff x="2043932" y="2749460"/>
                  <a:chExt cx="1450849" cy="2097024"/>
                </a:xfrm>
              </p:grpSpPr>
              <p:sp>
                <p:nvSpPr>
                  <p:cNvPr id="33" name="Freeform 32"/>
                  <p:cNvSpPr/>
                  <p:nvPr/>
                </p:nvSpPr>
                <p:spPr>
                  <a:xfrm rot="16200000">
                    <a:off x="1720844" y="3072548"/>
                    <a:ext cx="2097024" cy="1450848"/>
                  </a:xfrm>
                  <a:custGeom>
                    <a:avLst/>
                    <a:gdLst>
                      <a:gd name="connsiteX0" fmla="*/ 2097024 w 2097024"/>
                      <a:gd name="connsiteY0" fmla="*/ 0 h 1450848"/>
                      <a:gd name="connsiteX1" fmla="*/ 2097024 w 2097024"/>
                      <a:gd name="connsiteY1" fmla="*/ 1450848 h 1450848"/>
                      <a:gd name="connsiteX2" fmla="*/ 267660 w 2097024"/>
                      <a:gd name="connsiteY2" fmla="*/ 1450848 h 1450848"/>
                      <a:gd name="connsiteX3" fmla="*/ 0 w 2097024"/>
                      <a:gd name="connsiteY3" fmla="*/ 1183764 h 1450848"/>
                      <a:gd name="connsiteX4" fmla="*/ 0 w 2097024"/>
                      <a:gd name="connsiteY4" fmla="*/ 0 h 1450848"/>
                      <a:gd name="connsiteX5" fmla="*/ 2097024 w 2097024"/>
                      <a:gd name="connsiteY5" fmla="*/ 0 h 14508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97024" h="1450848">
                        <a:moveTo>
                          <a:pt x="2097024" y="0"/>
                        </a:moveTo>
                        <a:lnTo>
                          <a:pt x="2097024" y="1450848"/>
                        </a:lnTo>
                        <a:lnTo>
                          <a:pt x="267660" y="1450848"/>
                        </a:lnTo>
                        <a:lnTo>
                          <a:pt x="0" y="1183764"/>
                        </a:lnTo>
                        <a:lnTo>
                          <a:pt x="0" y="0"/>
                        </a:lnTo>
                        <a:lnTo>
                          <a:pt x="209702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ight Triangle 8"/>
                  <p:cNvSpPr/>
                  <p:nvPr/>
                </p:nvSpPr>
                <p:spPr>
                  <a:xfrm rot="5400000">
                    <a:off x="3227409" y="4579112"/>
                    <a:ext cx="267660" cy="267084"/>
                  </a:xfrm>
                  <a:prstGeom prst="rt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145902" y="3162993"/>
                  <a:ext cx="1246909" cy="234885"/>
                  <a:chOff x="2157153" y="3162993"/>
                  <a:chExt cx="1246909" cy="234885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2157153" y="3162993"/>
                    <a:ext cx="234885" cy="23488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477193" y="3162993"/>
                    <a:ext cx="926869" cy="87283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2477193" y="3306888"/>
                    <a:ext cx="731520" cy="87283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45031" y="3495910"/>
                  <a:ext cx="1248650" cy="241135"/>
                  <a:chOff x="2157152" y="3495910"/>
                  <a:chExt cx="1248650" cy="241135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2157152" y="3502160"/>
                    <a:ext cx="234885" cy="23488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2478933" y="3495910"/>
                    <a:ext cx="926869" cy="87283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2478933" y="3639805"/>
                    <a:ext cx="731520" cy="87283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143402" y="4176941"/>
                  <a:ext cx="1251908" cy="234885"/>
                  <a:chOff x="2150967" y="4176941"/>
                  <a:chExt cx="1251908" cy="234885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2150967" y="4176941"/>
                    <a:ext cx="234885" cy="23488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2476006" y="4180648"/>
                    <a:ext cx="926869" cy="87283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2476006" y="4324543"/>
                    <a:ext cx="731520" cy="87283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146495" y="3708805"/>
                  <a:ext cx="1245723" cy="368235"/>
                  <a:chOff x="2157152" y="3708805"/>
                  <a:chExt cx="1245723" cy="368235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157152" y="3842155"/>
                    <a:ext cx="1245723" cy="234885"/>
                    <a:chOff x="2157152" y="3842155"/>
                    <a:chExt cx="1245723" cy="234885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157152" y="3842155"/>
                      <a:ext cx="234885" cy="234885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2476006" y="3845862"/>
                      <a:ext cx="926869" cy="87283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2476006" y="3989757"/>
                      <a:ext cx="731520" cy="87283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8" name="Freeform 67"/>
                  <p:cNvSpPr/>
                  <p:nvPr/>
                </p:nvSpPr>
                <p:spPr>
                  <a:xfrm rot="7200000">
                    <a:off x="2137328" y="3760829"/>
                    <a:ext cx="323794" cy="219745"/>
                  </a:xfrm>
                  <a:custGeom>
                    <a:avLst/>
                    <a:gdLst>
                      <a:gd name="connsiteX0" fmla="*/ 0 w 2592581"/>
                      <a:gd name="connsiteY0" fmla="*/ 318884 h 1784634"/>
                      <a:gd name="connsiteX1" fmla="*/ 318883 w 2592581"/>
                      <a:gd name="connsiteY1" fmla="*/ 1 h 1784634"/>
                      <a:gd name="connsiteX2" fmla="*/ 2273693 w 2592581"/>
                      <a:gd name="connsiteY2" fmla="*/ 1 h 1784634"/>
                      <a:gd name="connsiteX3" fmla="*/ 2273698 w 2592581"/>
                      <a:gd name="connsiteY3" fmla="*/ 0 h 1784634"/>
                      <a:gd name="connsiteX4" fmla="*/ 2499182 w 2592581"/>
                      <a:gd name="connsiteY4" fmla="*/ 93400 h 1784634"/>
                      <a:gd name="connsiteX5" fmla="*/ 2499182 w 2592581"/>
                      <a:gd name="connsiteY5" fmla="*/ 93400 h 1784634"/>
                      <a:gd name="connsiteX6" fmla="*/ 2499182 w 2592581"/>
                      <a:gd name="connsiteY6" fmla="*/ 93400 h 1784634"/>
                      <a:gd name="connsiteX7" fmla="*/ 2592581 w 2592581"/>
                      <a:gd name="connsiteY7" fmla="*/ 318884 h 1784634"/>
                      <a:gd name="connsiteX8" fmla="*/ 2592581 w 2592581"/>
                      <a:gd name="connsiteY8" fmla="*/ 318889 h 1784634"/>
                      <a:gd name="connsiteX9" fmla="*/ 2592581 w 2592581"/>
                      <a:gd name="connsiteY9" fmla="*/ 1465751 h 1784634"/>
                      <a:gd name="connsiteX10" fmla="*/ 2273698 w 2592581"/>
                      <a:gd name="connsiteY10" fmla="*/ 1784634 h 1784634"/>
                      <a:gd name="connsiteX11" fmla="*/ 1954815 w 2592581"/>
                      <a:gd name="connsiteY11" fmla="*/ 1465751 h 1784634"/>
                      <a:gd name="connsiteX12" fmla="*/ 1954815 w 2592581"/>
                      <a:gd name="connsiteY12" fmla="*/ 637767 h 1784634"/>
                      <a:gd name="connsiteX13" fmla="*/ 318883 w 2592581"/>
                      <a:gd name="connsiteY13" fmla="*/ 637767 h 1784634"/>
                      <a:gd name="connsiteX14" fmla="*/ 0 w 2592581"/>
                      <a:gd name="connsiteY14" fmla="*/ 318884 h 178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92581" h="1784634">
                        <a:moveTo>
                          <a:pt x="0" y="318884"/>
                        </a:moveTo>
                        <a:cubicBezTo>
                          <a:pt x="0" y="142770"/>
                          <a:pt x="142769" y="1"/>
                          <a:pt x="318883" y="1"/>
                        </a:cubicBezTo>
                        <a:lnTo>
                          <a:pt x="2273693" y="1"/>
                        </a:lnTo>
                        <a:lnTo>
                          <a:pt x="2273698" y="0"/>
                        </a:lnTo>
                        <a:cubicBezTo>
                          <a:pt x="2361755" y="0"/>
                          <a:pt x="2441475" y="35693"/>
                          <a:pt x="2499182" y="93400"/>
                        </a:cubicBezTo>
                        <a:lnTo>
                          <a:pt x="2499182" y="93400"/>
                        </a:lnTo>
                        <a:lnTo>
                          <a:pt x="2499182" y="93400"/>
                        </a:lnTo>
                        <a:cubicBezTo>
                          <a:pt x="2556889" y="151106"/>
                          <a:pt x="2592581" y="230827"/>
                          <a:pt x="2592581" y="318884"/>
                        </a:cubicBezTo>
                        <a:lnTo>
                          <a:pt x="2592581" y="318889"/>
                        </a:lnTo>
                        <a:lnTo>
                          <a:pt x="2592581" y="1465751"/>
                        </a:lnTo>
                        <a:cubicBezTo>
                          <a:pt x="2592581" y="1641865"/>
                          <a:pt x="2449812" y="1784634"/>
                          <a:pt x="2273698" y="1784634"/>
                        </a:cubicBezTo>
                        <a:cubicBezTo>
                          <a:pt x="2097584" y="1784634"/>
                          <a:pt x="1954815" y="1641865"/>
                          <a:pt x="1954815" y="1465751"/>
                        </a:cubicBezTo>
                        <a:lnTo>
                          <a:pt x="1954815" y="637767"/>
                        </a:lnTo>
                        <a:lnTo>
                          <a:pt x="318883" y="637767"/>
                        </a:lnTo>
                        <a:cubicBezTo>
                          <a:pt x="142769" y="637767"/>
                          <a:pt x="0" y="494998"/>
                          <a:pt x="0" y="318884"/>
                        </a:cubicBezTo>
                        <a:close/>
                      </a:path>
                    </a:pathLst>
                  </a:custGeom>
                  <a:solidFill>
                    <a:srgbClr val="2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" name="Freeform 70"/>
                <p:cNvSpPr/>
                <p:nvPr/>
              </p:nvSpPr>
              <p:spPr>
                <a:xfrm>
                  <a:off x="2243917" y="2367402"/>
                  <a:ext cx="1050879" cy="505453"/>
                </a:xfrm>
                <a:custGeom>
                  <a:avLst/>
                  <a:gdLst>
                    <a:gd name="connsiteX0" fmla="*/ 525440 w 1050879"/>
                    <a:gd name="connsiteY0" fmla="*/ 48818 h 505453"/>
                    <a:gd name="connsiteX1" fmla="*/ 450881 w 1050879"/>
                    <a:gd name="connsiteY1" fmla="*/ 123377 h 505453"/>
                    <a:gd name="connsiteX2" fmla="*/ 525440 w 1050879"/>
                    <a:gd name="connsiteY2" fmla="*/ 197935 h 505453"/>
                    <a:gd name="connsiteX3" fmla="*/ 599998 w 1050879"/>
                    <a:gd name="connsiteY3" fmla="*/ 123377 h 505453"/>
                    <a:gd name="connsiteX4" fmla="*/ 525440 w 1050879"/>
                    <a:gd name="connsiteY4" fmla="*/ 48818 h 505453"/>
                    <a:gd name="connsiteX5" fmla="*/ 525440 w 1050879"/>
                    <a:gd name="connsiteY5" fmla="*/ 0 h 505453"/>
                    <a:gd name="connsiteX6" fmla="*/ 648816 w 1050879"/>
                    <a:gd name="connsiteY6" fmla="*/ 123377 h 505453"/>
                    <a:gd name="connsiteX7" fmla="*/ 639121 w 1050879"/>
                    <a:gd name="connsiteY7" fmla="*/ 171400 h 505453"/>
                    <a:gd name="connsiteX8" fmla="*/ 620932 w 1050879"/>
                    <a:gd name="connsiteY8" fmla="*/ 198377 h 505453"/>
                    <a:gd name="connsiteX9" fmla="*/ 1020171 w 1050879"/>
                    <a:gd name="connsiteY9" fmla="*/ 198377 h 505453"/>
                    <a:gd name="connsiteX10" fmla="*/ 1050879 w 1050879"/>
                    <a:gd name="connsiteY10" fmla="*/ 229085 h 505453"/>
                    <a:gd name="connsiteX11" fmla="*/ 1050878 w 1050879"/>
                    <a:gd name="connsiteY11" fmla="*/ 474745 h 505453"/>
                    <a:gd name="connsiteX12" fmla="*/ 1020170 w 1050879"/>
                    <a:gd name="connsiteY12" fmla="*/ 505453 h 505453"/>
                    <a:gd name="connsiteX13" fmla="*/ 30708 w 1050879"/>
                    <a:gd name="connsiteY13" fmla="*/ 505452 h 505453"/>
                    <a:gd name="connsiteX14" fmla="*/ 0 w 1050879"/>
                    <a:gd name="connsiteY14" fmla="*/ 474744 h 505453"/>
                    <a:gd name="connsiteX15" fmla="*/ 0 w 1050879"/>
                    <a:gd name="connsiteY15" fmla="*/ 229085 h 505453"/>
                    <a:gd name="connsiteX16" fmla="*/ 30708 w 1050879"/>
                    <a:gd name="connsiteY16" fmla="*/ 198377 h 505453"/>
                    <a:gd name="connsiteX17" fmla="*/ 429947 w 1050879"/>
                    <a:gd name="connsiteY17" fmla="*/ 198377 h 505453"/>
                    <a:gd name="connsiteX18" fmla="*/ 411759 w 1050879"/>
                    <a:gd name="connsiteY18" fmla="*/ 171400 h 505453"/>
                    <a:gd name="connsiteX19" fmla="*/ 402063 w 1050879"/>
                    <a:gd name="connsiteY19" fmla="*/ 123377 h 505453"/>
                    <a:gd name="connsiteX20" fmla="*/ 525440 w 1050879"/>
                    <a:gd name="connsiteY20" fmla="*/ 0 h 50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50879" h="505453">
                      <a:moveTo>
                        <a:pt x="525440" y="48818"/>
                      </a:moveTo>
                      <a:cubicBezTo>
                        <a:pt x="484262" y="48818"/>
                        <a:pt x="450881" y="82199"/>
                        <a:pt x="450881" y="123377"/>
                      </a:cubicBezTo>
                      <a:cubicBezTo>
                        <a:pt x="450881" y="164554"/>
                        <a:pt x="484262" y="197935"/>
                        <a:pt x="525440" y="197935"/>
                      </a:cubicBezTo>
                      <a:cubicBezTo>
                        <a:pt x="566617" y="197935"/>
                        <a:pt x="599998" y="164554"/>
                        <a:pt x="599998" y="123377"/>
                      </a:cubicBezTo>
                      <a:cubicBezTo>
                        <a:pt x="599998" y="82199"/>
                        <a:pt x="566617" y="48818"/>
                        <a:pt x="525440" y="48818"/>
                      </a:cubicBezTo>
                      <a:close/>
                      <a:moveTo>
                        <a:pt x="525440" y="0"/>
                      </a:moveTo>
                      <a:cubicBezTo>
                        <a:pt x="593579" y="0"/>
                        <a:pt x="648816" y="55238"/>
                        <a:pt x="648816" y="123377"/>
                      </a:cubicBezTo>
                      <a:cubicBezTo>
                        <a:pt x="648816" y="140411"/>
                        <a:pt x="645364" y="156640"/>
                        <a:pt x="639121" y="171400"/>
                      </a:cubicBezTo>
                      <a:lnTo>
                        <a:pt x="620932" y="198377"/>
                      </a:lnTo>
                      <a:lnTo>
                        <a:pt x="1020171" y="198377"/>
                      </a:lnTo>
                      <a:cubicBezTo>
                        <a:pt x="1037131" y="198377"/>
                        <a:pt x="1050879" y="212125"/>
                        <a:pt x="1050879" y="229085"/>
                      </a:cubicBezTo>
                      <a:cubicBezTo>
                        <a:pt x="1050879" y="310972"/>
                        <a:pt x="1050878" y="392858"/>
                        <a:pt x="1050878" y="474745"/>
                      </a:cubicBezTo>
                      <a:cubicBezTo>
                        <a:pt x="1050878" y="491705"/>
                        <a:pt x="1037130" y="505453"/>
                        <a:pt x="1020170" y="505453"/>
                      </a:cubicBezTo>
                      <a:lnTo>
                        <a:pt x="30708" y="505452"/>
                      </a:lnTo>
                      <a:cubicBezTo>
                        <a:pt x="13748" y="505452"/>
                        <a:pt x="0" y="491704"/>
                        <a:pt x="0" y="474744"/>
                      </a:cubicBezTo>
                      <a:lnTo>
                        <a:pt x="0" y="229085"/>
                      </a:lnTo>
                      <a:cubicBezTo>
                        <a:pt x="0" y="212125"/>
                        <a:pt x="13748" y="198377"/>
                        <a:pt x="30708" y="198377"/>
                      </a:cubicBezTo>
                      <a:lnTo>
                        <a:pt x="429947" y="198377"/>
                      </a:lnTo>
                      <a:lnTo>
                        <a:pt x="411759" y="171400"/>
                      </a:lnTo>
                      <a:cubicBezTo>
                        <a:pt x="405515" y="156640"/>
                        <a:pt x="402063" y="140411"/>
                        <a:pt x="402063" y="123377"/>
                      </a:cubicBezTo>
                      <a:cubicBezTo>
                        <a:pt x="402063" y="55238"/>
                        <a:pt x="457301" y="0"/>
                        <a:pt x="52544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365923" y="2732964"/>
                  <a:ext cx="806866" cy="296274"/>
                  <a:chOff x="2340585" y="2732964"/>
                  <a:chExt cx="806866" cy="296274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044545" y="2732964"/>
                    <a:ext cx="102906" cy="296274"/>
                    <a:chOff x="3044545" y="2732964"/>
                    <a:chExt cx="102906" cy="296274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3044545" y="2928654"/>
                      <a:ext cx="102906" cy="100584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3050278" y="2732964"/>
                      <a:ext cx="91440" cy="27977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340585" y="2732964"/>
                    <a:ext cx="102906" cy="296274"/>
                    <a:chOff x="2340585" y="2732964"/>
                    <a:chExt cx="102906" cy="296274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340585" y="2928654"/>
                      <a:ext cx="102906" cy="100584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2346318" y="2732964"/>
                      <a:ext cx="91440" cy="27977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73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Presentation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24" name="Group 2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406524" y="2910944"/>
              <a:ext cx="2520950" cy="2128310"/>
              <a:chOff x="1530350" y="2938850"/>
              <a:chExt cx="2520950" cy="212831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530350" y="2938850"/>
                <a:ext cx="2520950" cy="215900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530350" y="4400145"/>
                <a:ext cx="2520950" cy="215900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165753" y="4292865"/>
                <a:ext cx="1250145" cy="774295"/>
                <a:chOff x="2162382" y="4292865"/>
                <a:chExt cx="1250145" cy="774295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 rot="20001888">
                  <a:off x="3272110" y="4292865"/>
                  <a:ext cx="140417" cy="7742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 rot="1598112" flipH="1">
                  <a:off x="2162382" y="4292865"/>
                  <a:ext cx="140417" cy="7742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596098" y="3007192"/>
                <a:ext cx="2389455" cy="1525184"/>
                <a:chOff x="1596098" y="3007192"/>
                <a:chExt cx="2389455" cy="1525184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596098" y="3007192"/>
                  <a:ext cx="2389455" cy="1525184"/>
                  <a:chOff x="1597151" y="3007192"/>
                  <a:chExt cx="2389455" cy="1525184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1597151" y="3007192"/>
                    <a:ext cx="2389455" cy="1525184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645830" y="3059007"/>
                    <a:ext cx="2292096" cy="142155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Isosceles Triangle 14"/>
                <p:cNvSpPr/>
                <p:nvPr/>
              </p:nvSpPr>
              <p:spPr>
                <a:xfrm>
                  <a:off x="3241702" y="3440039"/>
                  <a:ext cx="567654" cy="993740"/>
                </a:xfrm>
                <a:prstGeom prst="triangle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/>
                <p:cNvSpPr/>
                <p:nvPr/>
              </p:nvSpPr>
              <p:spPr>
                <a:xfrm>
                  <a:off x="2551692" y="3785847"/>
                  <a:ext cx="1032651" cy="647932"/>
                </a:xfrm>
                <a:prstGeom prst="triangle">
                  <a:avLst/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2273252" y="3618910"/>
                  <a:ext cx="816876" cy="814869"/>
                </a:xfrm>
                <a:prstGeom prst="triangle">
                  <a:avLst/>
                </a:prstGeom>
                <a:solidFill>
                  <a:srgbClr val="2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>
                  <a:off x="1772295" y="3948095"/>
                  <a:ext cx="866747" cy="485684"/>
                </a:xfrm>
                <a:prstGeom prst="triangle">
                  <a:avLst/>
                </a:prstGeom>
                <a:solidFill>
                  <a:srgbClr val="22C0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742232" y="3172437"/>
                  <a:ext cx="1554480" cy="8728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742232" y="3288577"/>
                  <a:ext cx="1188720" cy="8728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299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Compass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24" name="Group 2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434517" y="2415183"/>
              <a:ext cx="2464964" cy="2677156"/>
              <a:chOff x="2411312" y="2178311"/>
              <a:chExt cx="2464964" cy="2677156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382537" y="2178311"/>
                <a:ext cx="522514" cy="568451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411312" y="2390503"/>
                <a:ext cx="2464964" cy="2464964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1642713" y="2836335"/>
              <a:ext cx="2043932" cy="20439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24558" y="2918180"/>
              <a:ext cx="1880242" cy="1880242"/>
            </a:xfrm>
            <a:custGeom>
              <a:avLst/>
              <a:gdLst>
                <a:gd name="connsiteX0" fmla="*/ 902171 w 1880242"/>
                <a:gd name="connsiteY0" fmla="*/ 1468409 h 1880242"/>
                <a:gd name="connsiteX1" fmla="*/ 940120 w 1880242"/>
                <a:gd name="connsiteY1" fmla="*/ 1472235 h 1880242"/>
                <a:gd name="connsiteX2" fmla="*/ 978069 w 1880242"/>
                <a:gd name="connsiteY2" fmla="*/ 1468409 h 1880242"/>
                <a:gd name="connsiteX3" fmla="*/ 940120 w 1880242"/>
                <a:gd name="connsiteY3" fmla="*/ 1880242 h 1880242"/>
                <a:gd name="connsiteX4" fmla="*/ 1468409 w 1880242"/>
                <a:gd name="connsiteY4" fmla="*/ 978070 h 1880242"/>
                <a:gd name="connsiteX5" fmla="*/ 1461424 w 1880242"/>
                <a:gd name="connsiteY5" fmla="*/ 1047360 h 1880242"/>
                <a:gd name="connsiteX6" fmla="*/ 1047360 w 1880242"/>
                <a:gd name="connsiteY6" fmla="*/ 1461424 h 1880242"/>
                <a:gd name="connsiteX7" fmla="*/ 978070 w 1880242"/>
                <a:gd name="connsiteY7" fmla="*/ 1468409 h 1880242"/>
                <a:gd name="connsiteX8" fmla="*/ 985464 w 1880242"/>
                <a:gd name="connsiteY8" fmla="*/ 1388165 h 1880242"/>
                <a:gd name="connsiteX9" fmla="*/ 1031339 w 1880242"/>
                <a:gd name="connsiteY9" fmla="*/ 1383540 h 1880242"/>
                <a:gd name="connsiteX10" fmla="*/ 1383540 w 1880242"/>
                <a:gd name="connsiteY10" fmla="*/ 1031339 h 1880242"/>
                <a:gd name="connsiteX11" fmla="*/ 1388165 w 1880242"/>
                <a:gd name="connsiteY11" fmla="*/ 985464 h 1880242"/>
                <a:gd name="connsiteX12" fmla="*/ 411833 w 1880242"/>
                <a:gd name="connsiteY12" fmla="*/ 978070 h 1880242"/>
                <a:gd name="connsiteX13" fmla="*/ 492077 w 1880242"/>
                <a:gd name="connsiteY13" fmla="*/ 985464 h 1880242"/>
                <a:gd name="connsiteX14" fmla="*/ 496702 w 1880242"/>
                <a:gd name="connsiteY14" fmla="*/ 1031339 h 1880242"/>
                <a:gd name="connsiteX15" fmla="*/ 848903 w 1880242"/>
                <a:gd name="connsiteY15" fmla="*/ 1383540 h 1880242"/>
                <a:gd name="connsiteX16" fmla="*/ 894777 w 1880242"/>
                <a:gd name="connsiteY16" fmla="*/ 1388165 h 1880242"/>
                <a:gd name="connsiteX17" fmla="*/ 894777 w 1880242"/>
                <a:gd name="connsiteY17" fmla="*/ 1388164 h 1880242"/>
                <a:gd name="connsiteX18" fmla="*/ 940120 w 1880242"/>
                <a:gd name="connsiteY18" fmla="*/ 1392735 h 1880242"/>
                <a:gd name="connsiteX19" fmla="*/ 985463 w 1880242"/>
                <a:gd name="connsiteY19" fmla="*/ 1388164 h 1880242"/>
                <a:gd name="connsiteX20" fmla="*/ 978069 w 1880242"/>
                <a:gd name="connsiteY20" fmla="*/ 1468408 h 1880242"/>
                <a:gd name="connsiteX21" fmla="*/ 940120 w 1880242"/>
                <a:gd name="connsiteY21" fmla="*/ 1472234 h 1880242"/>
                <a:gd name="connsiteX22" fmla="*/ 902172 w 1880242"/>
                <a:gd name="connsiteY22" fmla="*/ 1468408 h 1880242"/>
                <a:gd name="connsiteX23" fmla="*/ 902172 w 1880242"/>
                <a:gd name="connsiteY23" fmla="*/ 1468409 h 1880242"/>
                <a:gd name="connsiteX24" fmla="*/ 832882 w 1880242"/>
                <a:gd name="connsiteY24" fmla="*/ 1461424 h 1880242"/>
                <a:gd name="connsiteX25" fmla="*/ 418818 w 1880242"/>
                <a:gd name="connsiteY25" fmla="*/ 1047360 h 1880242"/>
                <a:gd name="connsiteX26" fmla="*/ 1468409 w 1880242"/>
                <a:gd name="connsiteY26" fmla="*/ 902171 h 1880242"/>
                <a:gd name="connsiteX27" fmla="*/ 1880242 w 1880242"/>
                <a:gd name="connsiteY27" fmla="*/ 940120 h 1880242"/>
                <a:gd name="connsiteX28" fmla="*/ 1468409 w 1880242"/>
                <a:gd name="connsiteY28" fmla="*/ 978069 h 1880242"/>
                <a:gd name="connsiteX29" fmla="*/ 1472235 w 1880242"/>
                <a:gd name="connsiteY29" fmla="*/ 940120 h 1880242"/>
                <a:gd name="connsiteX30" fmla="*/ 978070 w 1880242"/>
                <a:gd name="connsiteY30" fmla="*/ 411833 h 1880242"/>
                <a:gd name="connsiteX31" fmla="*/ 1047360 w 1880242"/>
                <a:gd name="connsiteY31" fmla="*/ 418818 h 1880242"/>
                <a:gd name="connsiteX32" fmla="*/ 1461424 w 1880242"/>
                <a:gd name="connsiteY32" fmla="*/ 832882 h 1880242"/>
                <a:gd name="connsiteX33" fmla="*/ 1468409 w 1880242"/>
                <a:gd name="connsiteY33" fmla="*/ 902172 h 1880242"/>
                <a:gd name="connsiteX34" fmla="*/ 1468408 w 1880242"/>
                <a:gd name="connsiteY34" fmla="*/ 902172 h 1880242"/>
                <a:gd name="connsiteX35" fmla="*/ 1472234 w 1880242"/>
                <a:gd name="connsiteY35" fmla="*/ 940120 h 1880242"/>
                <a:gd name="connsiteX36" fmla="*/ 1468408 w 1880242"/>
                <a:gd name="connsiteY36" fmla="*/ 978069 h 1880242"/>
                <a:gd name="connsiteX37" fmla="*/ 1388164 w 1880242"/>
                <a:gd name="connsiteY37" fmla="*/ 985463 h 1880242"/>
                <a:gd name="connsiteX38" fmla="*/ 1392735 w 1880242"/>
                <a:gd name="connsiteY38" fmla="*/ 940120 h 1880242"/>
                <a:gd name="connsiteX39" fmla="*/ 1388164 w 1880242"/>
                <a:gd name="connsiteY39" fmla="*/ 894777 h 1880242"/>
                <a:gd name="connsiteX40" fmla="*/ 1388165 w 1880242"/>
                <a:gd name="connsiteY40" fmla="*/ 894777 h 1880242"/>
                <a:gd name="connsiteX41" fmla="*/ 1383540 w 1880242"/>
                <a:gd name="connsiteY41" fmla="*/ 848903 h 1880242"/>
                <a:gd name="connsiteX42" fmla="*/ 1031339 w 1880242"/>
                <a:gd name="connsiteY42" fmla="*/ 496702 h 1880242"/>
                <a:gd name="connsiteX43" fmla="*/ 985464 w 1880242"/>
                <a:gd name="connsiteY43" fmla="*/ 492077 h 1880242"/>
                <a:gd name="connsiteX44" fmla="*/ 940120 w 1880242"/>
                <a:gd name="connsiteY44" fmla="*/ 0 h 1880242"/>
                <a:gd name="connsiteX45" fmla="*/ 978069 w 1880242"/>
                <a:gd name="connsiteY45" fmla="*/ 411832 h 1880242"/>
                <a:gd name="connsiteX46" fmla="*/ 985463 w 1880242"/>
                <a:gd name="connsiteY46" fmla="*/ 492076 h 1880242"/>
                <a:gd name="connsiteX47" fmla="*/ 940120 w 1880242"/>
                <a:gd name="connsiteY47" fmla="*/ 487505 h 1880242"/>
                <a:gd name="connsiteX48" fmla="*/ 894778 w 1880242"/>
                <a:gd name="connsiteY48" fmla="*/ 492076 h 1880242"/>
                <a:gd name="connsiteX49" fmla="*/ 894778 w 1880242"/>
                <a:gd name="connsiteY49" fmla="*/ 492077 h 1880242"/>
                <a:gd name="connsiteX50" fmla="*/ 848903 w 1880242"/>
                <a:gd name="connsiteY50" fmla="*/ 496702 h 1880242"/>
                <a:gd name="connsiteX51" fmla="*/ 496702 w 1880242"/>
                <a:gd name="connsiteY51" fmla="*/ 848903 h 1880242"/>
                <a:gd name="connsiteX52" fmla="*/ 492077 w 1880242"/>
                <a:gd name="connsiteY52" fmla="*/ 894778 h 1880242"/>
                <a:gd name="connsiteX53" fmla="*/ 492076 w 1880242"/>
                <a:gd name="connsiteY53" fmla="*/ 894778 h 1880242"/>
                <a:gd name="connsiteX54" fmla="*/ 487505 w 1880242"/>
                <a:gd name="connsiteY54" fmla="*/ 940120 h 1880242"/>
                <a:gd name="connsiteX55" fmla="*/ 492076 w 1880242"/>
                <a:gd name="connsiteY55" fmla="*/ 985463 h 1880242"/>
                <a:gd name="connsiteX56" fmla="*/ 411832 w 1880242"/>
                <a:gd name="connsiteY56" fmla="*/ 978069 h 1880242"/>
                <a:gd name="connsiteX57" fmla="*/ 0 w 1880242"/>
                <a:gd name="connsiteY57" fmla="*/ 940120 h 1880242"/>
                <a:gd name="connsiteX58" fmla="*/ 411832 w 1880242"/>
                <a:gd name="connsiteY58" fmla="*/ 902171 h 1880242"/>
                <a:gd name="connsiteX59" fmla="*/ 411833 w 1880242"/>
                <a:gd name="connsiteY59" fmla="*/ 902171 h 1880242"/>
                <a:gd name="connsiteX60" fmla="*/ 418818 w 1880242"/>
                <a:gd name="connsiteY60" fmla="*/ 832882 h 1880242"/>
                <a:gd name="connsiteX61" fmla="*/ 832882 w 1880242"/>
                <a:gd name="connsiteY61" fmla="*/ 418818 h 1880242"/>
                <a:gd name="connsiteX62" fmla="*/ 902171 w 1880242"/>
                <a:gd name="connsiteY62" fmla="*/ 411833 h 1880242"/>
                <a:gd name="connsiteX63" fmla="*/ 902171 w 1880242"/>
                <a:gd name="connsiteY63" fmla="*/ 411832 h 188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880242" h="1880242">
                  <a:moveTo>
                    <a:pt x="902171" y="1468409"/>
                  </a:moveTo>
                  <a:lnTo>
                    <a:pt x="940120" y="1472235"/>
                  </a:lnTo>
                  <a:lnTo>
                    <a:pt x="978069" y="1468409"/>
                  </a:lnTo>
                  <a:lnTo>
                    <a:pt x="940120" y="1880242"/>
                  </a:lnTo>
                  <a:close/>
                  <a:moveTo>
                    <a:pt x="1468409" y="978070"/>
                  </a:moveTo>
                  <a:lnTo>
                    <a:pt x="1461424" y="1047360"/>
                  </a:lnTo>
                  <a:cubicBezTo>
                    <a:pt x="1418895" y="1255196"/>
                    <a:pt x="1255196" y="1418895"/>
                    <a:pt x="1047360" y="1461424"/>
                  </a:cubicBezTo>
                  <a:lnTo>
                    <a:pt x="978070" y="1468409"/>
                  </a:lnTo>
                  <a:lnTo>
                    <a:pt x="985464" y="1388165"/>
                  </a:lnTo>
                  <a:lnTo>
                    <a:pt x="1031339" y="1383540"/>
                  </a:lnTo>
                  <a:cubicBezTo>
                    <a:pt x="1208123" y="1347365"/>
                    <a:pt x="1347365" y="1208123"/>
                    <a:pt x="1383540" y="1031339"/>
                  </a:cubicBezTo>
                  <a:lnTo>
                    <a:pt x="1388165" y="985464"/>
                  </a:lnTo>
                  <a:close/>
                  <a:moveTo>
                    <a:pt x="411833" y="978070"/>
                  </a:moveTo>
                  <a:lnTo>
                    <a:pt x="492077" y="985464"/>
                  </a:lnTo>
                  <a:lnTo>
                    <a:pt x="496702" y="1031339"/>
                  </a:lnTo>
                  <a:cubicBezTo>
                    <a:pt x="532877" y="1208123"/>
                    <a:pt x="672119" y="1347365"/>
                    <a:pt x="848903" y="1383540"/>
                  </a:cubicBezTo>
                  <a:lnTo>
                    <a:pt x="894777" y="1388165"/>
                  </a:lnTo>
                  <a:lnTo>
                    <a:pt x="894777" y="1388164"/>
                  </a:lnTo>
                  <a:lnTo>
                    <a:pt x="940120" y="1392735"/>
                  </a:lnTo>
                  <a:lnTo>
                    <a:pt x="985463" y="1388164"/>
                  </a:lnTo>
                  <a:lnTo>
                    <a:pt x="978069" y="1468408"/>
                  </a:lnTo>
                  <a:lnTo>
                    <a:pt x="940120" y="1472234"/>
                  </a:lnTo>
                  <a:lnTo>
                    <a:pt x="902172" y="1468408"/>
                  </a:lnTo>
                  <a:lnTo>
                    <a:pt x="902172" y="1468409"/>
                  </a:lnTo>
                  <a:lnTo>
                    <a:pt x="832882" y="1461424"/>
                  </a:lnTo>
                  <a:cubicBezTo>
                    <a:pt x="625046" y="1418895"/>
                    <a:pt x="461347" y="1255196"/>
                    <a:pt x="418818" y="1047360"/>
                  </a:cubicBezTo>
                  <a:close/>
                  <a:moveTo>
                    <a:pt x="1468409" y="902171"/>
                  </a:moveTo>
                  <a:lnTo>
                    <a:pt x="1880242" y="940120"/>
                  </a:lnTo>
                  <a:lnTo>
                    <a:pt x="1468409" y="978069"/>
                  </a:lnTo>
                  <a:lnTo>
                    <a:pt x="1472235" y="940120"/>
                  </a:lnTo>
                  <a:close/>
                  <a:moveTo>
                    <a:pt x="978070" y="411833"/>
                  </a:moveTo>
                  <a:lnTo>
                    <a:pt x="1047360" y="418818"/>
                  </a:lnTo>
                  <a:cubicBezTo>
                    <a:pt x="1255196" y="461347"/>
                    <a:pt x="1418895" y="625046"/>
                    <a:pt x="1461424" y="832882"/>
                  </a:cubicBezTo>
                  <a:lnTo>
                    <a:pt x="1468409" y="902172"/>
                  </a:lnTo>
                  <a:lnTo>
                    <a:pt x="1468408" y="902172"/>
                  </a:lnTo>
                  <a:lnTo>
                    <a:pt x="1472234" y="940120"/>
                  </a:lnTo>
                  <a:lnTo>
                    <a:pt x="1468408" y="978069"/>
                  </a:lnTo>
                  <a:lnTo>
                    <a:pt x="1388164" y="985463"/>
                  </a:lnTo>
                  <a:lnTo>
                    <a:pt x="1392735" y="940120"/>
                  </a:lnTo>
                  <a:lnTo>
                    <a:pt x="1388164" y="894777"/>
                  </a:lnTo>
                  <a:lnTo>
                    <a:pt x="1388165" y="894777"/>
                  </a:lnTo>
                  <a:lnTo>
                    <a:pt x="1383540" y="848903"/>
                  </a:lnTo>
                  <a:cubicBezTo>
                    <a:pt x="1347365" y="672119"/>
                    <a:pt x="1208123" y="532877"/>
                    <a:pt x="1031339" y="496702"/>
                  </a:cubicBezTo>
                  <a:lnTo>
                    <a:pt x="985464" y="492077"/>
                  </a:lnTo>
                  <a:close/>
                  <a:moveTo>
                    <a:pt x="940120" y="0"/>
                  </a:moveTo>
                  <a:lnTo>
                    <a:pt x="978069" y="411832"/>
                  </a:lnTo>
                  <a:lnTo>
                    <a:pt x="985463" y="492076"/>
                  </a:lnTo>
                  <a:lnTo>
                    <a:pt x="940120" y="487505"/>
                  </a:lnTo>
                  <a:lnTo>
                    <a:pt x="894778" y="492076"/>
                  </a:lnTo>
                  <a:lnTo>
                    <a:pt x="894778" y="492077"/>
                  </a:lnTo>
                  <a:lnTo>
                    <a:pt x="848903" y="496702"/>
                  </a:lnTo>
                  <a:cubicBezTo>
                    <a:pt x="672119" y="532877"/>
                    <a:pt x="532877" y="672119"/>
                    <a:pt x="496702" y="848903"/>
                  </a:cubicBezTo>
                  <a:lnTo>
                    <a:pt x="492077" y="894778"/>
                  </a:lnTo>
                  <a:lnTo>
                    <a:pt x="492076" y="894778"/>
                  </a:lnTo>
                  <a:lnTo>
                    <a:pt x="487505" y="940120"/>
                  </a:lnTo>
                  <a:lnTo>
                    <a:pt x="492076" y="985463"/>
                  </a:lnTo>
                  <a:lnTo>
                    <a:pt x="411832" y="978069"/>
                  </a:lnTo>
                  <a:lnTo>
                    <a:pt x="0" y="940120"/>
                  </a:lnTo>
                  <a:lnTo>
                    <a:pt x="411832" y="902171"/>
                  </a:lnTo>
                  <a:lnTo>
                    <a:pt x="411833" y="902171"/>
                  </a:lnTo>
                  <a:lnTo>
                    <a:pt x="418818" y="832882"/>
                  </a:lnTo>
                  <a:cubicBezTo>
                    <a:pt x="461347" y="625046"/>
                    <a:pt x="625046" y="461347"/>
                    <a:pt x="832882" y="418818"/>
                  </a:cubicBezTo>
                  <a:lnTo>
                    <a:pt x="902171" y="411833"/>
                  </a:lnTo>
                  <a:lnTo>
                    <a:pt x="902171" y="411832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 rot="2700000" flipH="1">
              <a:off x="2520278" y="2964385"/>
              <a:ext cx="288800" cy="1787829"/>
              <a:chOff x="7040867" y="3256526"/>
              <a:chExt cx="117585" cy="1621124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7040886" y="3256526"/>
                <a:ext cx="117566" cy="809898"/>
              </a:xfrm>
              <a:prstGeom prst="triangle">
                <a:avLst/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7040867" y="4067752"/>
                <a:ext cx="117566" cy="809898"/>
              </a:xfrm>
              <a:prstGeom prst="triangl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347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Map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24" name="Group 2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411474" y="2412337"/>
              <a:ext cx="2511050" cy="2526421"/>
              <a:chOff x="1237989" y="2189189"/>
              <a:chExt cx="2858020" cy="287551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237989" y="2189189"/>
                <a:ext cx="2858020" cy="2875515"/>
                <a:chOff x="2445674" y="1993372"/>
                <a:chExt cx="2432124" cy="244701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445674" y="2471463"/>
                  <a:ext cx="2432124" cy="1968921"/>
                  <a:chOff x="2299368" y="2417781"/>
                  <a:chExt cx="2688876" cy="2176774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 rot="16200000" flipH="1">
                    <a:off x="2555419" y="2161730"/>
                    <a:ext cx="2176774" cy="2688876"/>
                  </a:xfrm>
                  <a:custGeom>
                    <a:avLst/>
                    <a:gdLst>
                      <a:gd name="connsiteX0" fmla="*/ 0 w 1528229"/>
                      <a:gd name="connsiteY0" fmla="*/ 1499148 h 2001285"/>
                      <a:gd name="connsiteX1" fmla="*/ 543 w 1528229"/>
                      <a:gd name="connsiteY1" fmla="*/ 1500697 h 2001285"/>
                      <a:gd name="connsiteX2" fmla="*/ 1 w 1528229"/>
                      <a:gd name="connsiteY2" fmla="*/ 1502242 h 2001285"/>
                      <a:gd name="connsiteX3" fmla="*/ 1085 w 1528229"/>
                      <a:gd name="connsiteY3" fmla="*/ 1502242 h 2001285"/>
                      <a:gd name="connsiteX4" fmla="*/ 176125 w 1528229"/>
                      <a:gd name="connsiteY4" fmla="*/ 2001285 h 2001285"/>
                      <a:gd name="connsiteX5" fmla="*/ 1523914 w 1528229"/>
                      <a:gd name="connsiteY5" fmla="*/ 2001285 h 2001285"/>
                      <a:gd name="connsiteX6" fmla="*/ 1348332 w 1528229"/>
                      <a:gd name="connsiteY6" fmla="*/ 1500697 h 2001285"/>
                      <a:gd name="connsiteX7" fmla="*/ 1523538 w 1528229"/>
                      <a:gd name="connsiteY7" fmla="*/ 1001180 h 2001285"/>
                      <a:gd name="connsiteX8" fmla="*/ 1528228 w 1528229"/>
                      <a:gd name="connsiteY8" fmla="*/ 1001180 h 2001285"/>
                      <a:gd name="connsiteX9" fmla="*/ 1352646 w 1528229"/>
                      <a:gd name="connsiteY9" fmla="*/ 500591 h 2001285"/>
                      <a:gd name="connsiteX10" fmla="*/ 1528229 w 1528229"/>
                      <a:gd name="connsiteY10" fmla="*/ 0 h 2001285"/>
                      <a:gd name="connsiteX11" fmla="*/ 180440 w 1528229"/>
                      <a:gd name="connsiteY11" fmla="*/ 0 h 2001285"/>
                      <a:gd name="connsiteX12" fmla="*/ 5400 w 1528229"/>
                      <a:gd name="connsiteY12" fmla="*/ 499043 h 2001285"/>
                      <a:gd name="connsiteX13" fmla="*/ 4314 w 1528229"/>
                      <a:gd name="connsiteY13" fmla="*/ 499043 h 2001285"/>
                      <a:gd name="connsiteX14" fmla="*/ 4857 w 1528229"/>
                      <a:gd name="connsiteY14" fmla="*/ 500591 h 2001285"/>
                      <a:gd name="connsiteX15" fmla="*/ 4315 w 1528229"/>
                      <a:gd name="connsiteY15" fmla="*/ 502137 h 2001285"/>
                      <a:gd name="connsiteX16" fmla="*/ 5399 w 1528229"/>
                      <a:gd name="connsiteY16" fmla="*/ 502137 h 2001285"/>
                      <a:gd name="connsiteX17" fmla="*/ 180062 w 1528229"/>
                      <a:gd name="connsiteY17" fmla="*/ 1000105 h 2001285"/>
                      <a:gd name="connsiteX18" fmla="*/ 176126 w 1528229"/>
                      <a:gd name="connsiteY18" fmla="*/ 1000105 h 2001285"/>
                      <a:gd name="connsiteX19" fmla="*/ 1086 w 1528229"/>
                      <a:gd name="connsiteY19" fmla="*/ 1499148 h 2001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528229" h="2001285">
                        <a:moveTo>
                          <a:pt x="0" y="1499148"/>
                        </a:moveTo>
                        <a:lnTo>
                          <a:pt x="543" y="1500697"/>
                        </a:lnTo>
                        <a:lnTo>
                          <a:pt x="1" y="1502242"/>
                        </a:lnTo>
                        <a:lnTo>
                          <a:pt x="1085" y="1502242"/>
                        </a:lnTo>
                        <a:lnTo>
                          <a:pt x="176125" y="2001285"/>
                        </a:lnTo>
                        <a:lnTo>
                          <a:pt x="1523914" y="2001285"/>
                        </a:lnTo>
                        <a:lnTo>
                          <a:pt x="1348332" y="1500697"/>
                        </a:lnTo>
                        <a:lnTo>
                          <a:pt x="1523538" y="1001180"/>
                        </a:lnTo>
                        <a:lnTo>
                          <a:pt x="1528228" y="1001180"/>
                        </a:lnTo>
                        <a:lnTo>
                          <a:pt x="1352646" y="500591"/>
                        </a:lnTo>
                        <a:lnTo>
                          <a:pt x="1528229" y="0"/>
                        </a:lnTo>
                        <a:lnTo>
                          <a:pt x="180440" y="0"/>
                        </a:lnTo>
                        <a:lnTo>
                          <a:pt x="5400" y="499043"/>
                        </a:lnTo>
                        <a:lnTo>
                          <a:pt x="4314" y="499043"/>
                        </a:lnTo>
                        <a:lnTo>
                          <a:pt x="4857" y="500591"/>
                        </a:lnTo>
                        <a:lnTo>
                          <a:pt x="4315" y="502137"/>
                        </a:lnTo>
                        <a:lnTo>
                          <a:pt x="5399" y="502137"/>
                        </a:lnTo>
                        <a:lnTo>
                          <a:pt x="180062" y="1000105"/>
                        </a:lnTo>
                        <a:lnTo>
                          <a:pt x="176126" y="1000105"/>
                        </a:lnTo>
                        <a:lnTo>
                          <a:pt x="1086" y="149914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359787" y="2534409"/>
                    <a:ext cx="2549081" cy="1946539"/>
                    <a:chOff x="914400" y="731645"/>
                    <a:chExt cx="2001285" cy="1528229"/>
                  </a:xfrm>
                </p:grpSpPr>
                <p:sp>
                  <p:nvSpPr>
                    <p:cNvPr id="29" name="Parallelogram 28"/>
                    <p:cNvSpPr/>
                    <p:nvPr/>
                  </p:nvSpPr>
                  <p:spPr>
                    <a:xfrm rot="16200000" flipH="1">
                      <a:off x="403512" y="1246848"/>
                      <a:ext cx="1523914" cy="502137"/>
                    </a:xfrm>
                    <a:prstGeom prst="parallelogram">
                      <a:avLst>
                        <a:gd name="adj" fmla="val 35075"/>
                      </a:avLst>
                    </a:prstGeom>
                    <a:solidFill>
                      <a:srgbClr val="26CB9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Parallelogram 34"/>
                    <p:cNvSpPr/>
                    <p:nvPr/>
                  </p:nvSpPr>
                  <p:spPr>
                    <a:xfrm rot="5400000">
                      <a:off x="902555" y="1246847"/>
                      <a:ext cx="1523914" cy="502137"/>
                    </a:xfrm>
                    <a:prstGeom prst="parallelogram">
                      <a:avLst>
                        <a:gd name="adj" fmla="val 35075"/>
                      </a:avLst>
                    </a:prstGeom>
                    <a:solidFill>
                      <a:srgbClr val="22C0D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Parallelogram 35"/>
                    <p:cNvSpPr/>
                    <p:nvPr/>
                  </p:nvSpPr>
                  <p:spPr>
                    <a:xfrm rot="16200000" flipH="1">
                      <a:off x="1403617" y="1242534"/>
                      <a:ext cx="1523914" cy="502137"/>
                    </a:xfrm>
                    <a:prstGeom prst="parallelogram">
                      <a:avLst>
                        <a:gd name="adj" fmla="val 35075"/>
                      </a:avLst>
                    </a:prstGeom>
                    <a:solidFill>
                      <a:srgbClr val="26CB9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Parallelogram 36"/>
                    <p:cNvSpPr/>
                    <p:nvPr/>
                  </p:nvSpPr>
                  <p:spPr>
                    <a:xfrm rot="5400000">
                      <a:off x="1902660" y="1242533"/>
                      <a:ext cx="1523914" cy="502137"/>
                    </a:xfrm>
                    <a:prstGeom prst="parallelogram">
                      <a:avLst>
                        <a:gd name="adj" fmla="val 35075"/>
                      </a:avLst>
                    </a:prstGeom>
                    <a:solidFill>
                      <a:srgbClr val="22C0D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542689" y="1993372"/>
                  <a:ext cx="1065165" cy="1065165"/>
                  <a:chOff x="2394004" y="1878213"/>
                  <a:chExt cx="1200247" cy="1200247"/>
                </a:xfrm>
              </p:grpSpPr>
              <p:sp>
                <p:nvSpPr>
                  <p:cNvPr id="22" name="Teardrop 21"/>
                  <p:cNvSpPr/>
                  <p:nvPr/>
                </p:nvSpPr>
                <p:spPr>
                  <a:xfrm rot="8100000">
                    <a:off x="2394004" y="1878213"/>
                    <a:ext cx="1200247" cy="1200247"/>
                  </a:xfrm>
                  <a:prstGeom prst="teardrop">
                    <a:avLst>
                      <a:gd name="adj" fmla="val 132322"/>
                    </a:avLst>
                  </a:prstGeom>
                  <a:solidFill>
                    <a:srgbClr val="DE5C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589728" y="2073938"/>
                    <a:ext cx="808797" cy="80879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" name="4-Point Star 16"/>
              <p:cNvSpPr/>
              <p:nvPr/>
            </p:nvSpPr>
            <p:spPr>
              <a:xfrm>
                <a:off x="2787872" y="3663637"/>
                <a:ext cx="520066" cy="520066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4-Point Star 17"/>
              <p:cNvSpPr/>
              <p:nvPr/>
            </p:nvSpPr>
            <p:spPr>
              <a:xfrm>
                <a:off x="3121049" y="3476748"/>
                <a:ext cx="373777" cy="373777"/>
              </a:xfrm>
              <a:prstGeom prst="star4">
                <a:avLst>
                  <a:gd name="adj" fmla="val 105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4-Point Star 18"/>
              <p:cNvSpPr/>
              <p:nvPr/>
            </p:nvSpPr>
            <p:spPr>
              <a:xfrm>
                <a:off x="3126563" y="3794967"/>
                <a:ext cx="656021" cy="656021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631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Rocket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24" name="Group 2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292352" y="2746302"/>
              <a:ext cx="2819934" cy="2276802"/>
              <a:chOff x="2421327" y="1629793"/>
              <a:chExt cx="3707329" cy="2973582"/>
            </a:xfrm>
          </p:grpSpPr>
          <p:grpSp>
            <p:nvGrpSpPr>
              <p:cNvPr id="28" name="Group 27"/>
              <p:cNvGrpSpPr/>
              <p:nvPr/>
            </p:nvGrpSpPr>
            <p:grpSpPr>
              <a:xfrm rot="2747470">
                <a:off x="3413112" y="1107813"/>
                <a:ext cx="2193564" cy="3237524"/>
                <a:chOff x="6562516" y="2552700"/>
                <a:chExt cx="2297483" cy="33909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6562516" y="4163417"/>
                  <a:ext cx="2297483" cy="1593850"/>
                  <a:chOff x="6562516" y="4163417"/>
                  <a:chExt cx="2297483" cy="1593850"/>
                </a:xfrm>
              </p:grpSpPr>
              <p:sp>
                <p:nvSpPr>
                  <p:cNvPr id="43" name="Parallelogram 3"/>
                  <p:cNvSpPr/>
                  <p:nvPr/>
                </p:nvSpPr>
                <p:spPr>
                  <a:xfrm rot="6057941">
                    <a:off x="7566929" y="4464197"/>
                    <a:ext cx="1593850" cy="992290"/>
                  </a:xfrm>
                  <a:custGeom>
                    <a:avLst/>
                    <a:gdLst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944986 h 944986"/>
                      <a:gd name="connsiteX1" fmla="*/ 315556 w 1593850"/>
                      <a:gd name="connsiteY1" fmla="*/ 63275 h 944986"/>
                      <a:gd name="connsiteX2" fmla="*/ 1593850 w 1593850"/>
                      <a:gd name="connsiteY2" fmla="*/ 63275 h 944986"/>
                      <a:gd name="connsiteX3" fmla="*/ 1278294 w 1593850"/>
                      <a:gd name="connsiteY3" fmla="*/ 944986 h 944986"/>
                      <a:gd name="connsiteX4" fmla="*/ 0 w 1593850"/>
                      <a:gd name="connsiteY4" fmla="*/ 944986 h 944986"/>
                      <a:gd name="connsiteX0" fmla="*/ 0 w 1593850"/>
                      <a:gd name="connsiteY0" fmla="*/ 992290 h 992290"/>
                      <a:gd name="connsiteX1" fmla="*/ 315556 w 1593850"/>
                      <a:gd name="connsiteY1" fmla="*/ 110579 h 992290"/>
                      <a:gd name="connsiteX2" fmla="*/ 1593850 w 1593850"/>
                      <a:gd name="connsiteY2" fmla="*/ 110579 h 992290"/>
                      <a:gd name="connsiteX3" fmla="*/ 1278294 w 1593850"/>
                      <a:gd name="connsiteY3" fmla="*/ 992290 h 992290"/>
                      <a:gd name="connsiteX4" fmla="*/ 0 w 1593850"/>
                      <a:gd name="connsiteY4" fmla="*/ 992290 h 992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3850" h="992290">
                        <a:moveTo>
                          <a:pt x="0" y="992290"/>
                        </a:moveTo>
                        <a:cubicBezTo>
                          <a:pt x="105185" y="698386"/>
                          <a:pt x="-47016" y="544908"/>
                          <a:pt x="315556" y="110579"/>
                        </a:cubicBezTo>
                        <a:cubicBezTo>
                          <a:pt x="675260" y="-31791"/>
                          <a:pt x="1086474" y="-41844"/>
                          <a:pt x="1593850" y="110579"/>
                        </a:cubicBezTo>
                        <a:cubicBezTo>
                          <a:pt x="1261823" y="435499"/>
                          <a:pt x="878285" y="628101"/>
                          <a:pt x="1278294" y="992290"/>
                        </a:cubicBezTo>
                        <a:lnTo>
                          <a:pt x="0" y="992290"/>
                        </a:lnTo>
                        <a:close/>
                      </a:path>
                    </a:pathLst>
                  </a:custGeom>
                  <a:solidFill>
                    <a:srgbClr val="FFC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Parallelogram 3"/>
                  <p:cNvSpPr/>
                  <p:nvPr/>
                </p:nvSpPr>
                <p:spPr>
                  <a:xfrm rot="15542059" flipH="1">
                    <a:off x="6261736" y="4464197"/>
                    <a:ext cx="1593850" cy="992290"/>
                  </a:xfrm>
                  <a:custGeom>
                    <a:avLst/>
                    <a:gdLst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881711 h 881711"/>
                      <a:gd name="connsiteX1" fmla="*/ 315556 w 1593850"/>
                      <a:gd name="connsiteY1" fmla="*/ 0 h 881711"/>
                      <a:gd name="connsiteX2" fmla="*/ 1593850 w 1593850"/>
                      <a:gd name="connsiteY2" fmla="*/ 0 h 881711"/>
                      <a:gd name="connsiteX3" fmla="*/ 1278294 w 1593850"/>
                      <a:gd name="connsiteY3" fmla="*/ 881711 h 881711"/>
                      <a:gd name="connsiteX4" fmla="*/ 0 w 1593850"/>
                      <a:gd name="connsiteY4" fmla="*/ 881711 h 881711"/>
                      <a:gd name="connsiteX0" fmla="*/ 0 w 1593850"/>
                      <a:gd name="connsiteY0" fmla="*/ 944986 h 944986"/>
                      <a:gd name="connsiteX1" fmla="*/ 315556 w 1593850"/>
                      <a:gd name="connsiteY1" fmla="*/ 63275 h 944986"/>
                      <a:gd name="connsiteX2" fmla="*/ 1593850 w 1593850"/>
                      <a:gd name="connsiteY2" fmla="*/ 63275 h 944986"/>
                      <a:gd name="connsiteX3" fmla="*/ 1278294 w 1593850"/>
                      <a:gd name="connsiteY3" fmla="*/ 944986 h 944986"/>
                      <a:gd name="connsiteX4" fmla="*/ 0 w 1593850"/>
                      <a:gd name="connsiteY4" fmla="*/ 944986 h 944986"/>
                      <a:gd name="connsiteX0" fmla="*/ 0 w 1593850"/>
                      <a:gd name="connsiteY0" fmla="*/ 992290 h 992290"/>
                      <a:gd name="connsiteX1" fmla="*/ 315556 w 1593850"/>
                      <a:gd name="connsiteY1" fmla="*/ 110579 h 992290"/>
                      <a:gd name="connsiteX2" fmla="*/ 1593850 w 1593850"/>
                      <a:gd name="connsiteY2" fmla="*/ 110579 h 992290"/>
                      <a:gd name="connsiteX3" fmla="*/ 1278294 w 1593850"/>
                      <a:gd name="connsiteY3" fmla="*/ 992290 h 992290"/>
                      <a:gd name="connsiteX4" fmla="*/ 0 w 1593850"/>
                      <a:gd name="connsiteY4" fmla="*/ 992290 h 992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3850" h="992290">
                        <a:moveTo>
                          <a:pt x="0" y="992290"/>
                        </a:moveTo>
                        <a:cubicBezTo>
                          <a:pt x="105185" y="698386"/>
                          <a:pt x="-47016" y="544908"/>
                          <a:pt x="315556" y="110579"/>
                        </a:cubicBezTo>
                        <a:cubicBezTo>
                          <a:pt x="675260" y="-31791"/>
                          <a:pt x="1086474" y="-41844"/>
                          <a:pt x="1593850" y="110579"/>
                        </a:cubicBezTo>
                        <a:cubicBezTo>
                          <a:pt x="1261823" y="435499"/>
                          <a:pt x="878285" y="628101"/>
                          <a:pt x="1278294" y="992290"/>
                        </a:cubicBezTo>
                        <a:lnTo>
                          <a:pt x="0" y="992290"/>
                        </a:lnTo>
                        <a:close/>
                      </a:path>
                    </a:pathLst>
                  </a:custGeom>
                  <a:solidFill>
                    <a:srgbClr val="FFC4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Freeform 37"/>
                <p:cNvSpPr/>
                <p:nvPr/>
              </p:nvSpPr>
              <p:spPr>
                <a:xfrm>
                  <a:off x="7145910" y="2552700"/>
                  <a:ext cx="1130695" cy="520700"/>
                </a:xfrm>
                <a:custGeom>
                  <a:avLst/>
                  <a:gdLst>
                    <a:gd name="connsiteX0" fmla="*/ 559116 w 1130695"/>
                    <a:gd name="connsiteY0" fmla="*/ 0 h 520700"/>
                    <a:gd name="connsiteX1" fmla="*/ 1061411 w 1130695"/>
                    <a:gd name="connsiteY1" fmla="*/ 423829 h 520700"/>
                    <a:gd name="connsiteX2" fmla="*/ 1130695 w 1130695"/>
                    <a:gd name="connsiteY2" fmla="*/ 520700 h 520700"/>
                    <a:gd name="connsiteX3" fmla="*/ 0 w 1130695"/>
                    <a:gd name="connsiteY3" fmla="*/ 520700 h 520700"/>
                    <a:gd name="connsiteX4" fmla="*/ 3438 w 1130695"/>
                    <a:gd name="connsiteY4" fmla="*/ 515308 h 520700"/>
                    <a:gd name="connsiteX5" fmla="*/ 559116 w 1130695"/>
                    <a:gd name="connsiteY5" fmla="*/ 0 h 52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0695" h="520700">
                      <a:moveTo>
                        <a:pt x="559116" y="0"/>
                      </a:moveTo>
                      <a:cubicBezTo>
                        <a:pt x="772437" y="119724"/>
                        <a:pt x="936768" y="263632"/>
                        <a:pt x="1061411" y="423829"/>
                      </a:cubicBezTo>
                      <a:lnTo>
                        <a:pt x="1130695" y="520700"/>
                      </a:lnTo>
                      <a:lnTo>
                        <a:pt x="0" y="520700"/>
                      </a:lnTo>
                      <a:lnTo>
                        <a:pt x="3438" y="515308"/>
                      </a:lnTo>
                      <a:cubicBezTo>
                        <a:pt x="134361" y="325288"/>
                        <a:pt x="315038" y="150812"/>
                        <a:pt x="559116" y="0"/>
                      </a:cubicBezTo>
                      <a:close/>
                    </a:path>
                  </a:pathLst>
                </a:cu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6857382" y="3200400"/>
                  <a:ext cx="1707751" cy="2552700"/>
                </a:xfrm>
                <a:custGeom>
                  <a:avLst/>
                  <a:gdLst>
                    <a:gd name="connsiteX0" fmla="*/ 222448 w 1707751"/>
                    <a:gd name="connsiteY0" fmla="*/ 0 h 2552700"/>
                    <a:gd name="connsiteX1" fmla="*/ 1504670 w 1707751"/>
                    <a:gd name="connsiteY1" fmla="*/ 0 h 2552700"/>
                    <a:gd name="connsiteX2" fmla="*/ 1544885 w 1707751"/>
                    <a:gd name="connsiteY2" fmla="*/ 80367 h 2552700"/>
                    <a:gd name="connsiteX3" fmla="*/ 1373435 w 1707751"/>
                    <a:gd name="connsiteY3" fmla="*/ 2552700 h 2552700"/>
                    <a:gd name="connsiteX4" fmla="*/ 293935 w 1707751"/>
                    <a:gd name="connsiteY4" fmla="*/ 2552700 h 2552700"/>
                    <a:gd name="connsiteX5" fmla="*/ 188565 w 1707751"/>
                    <a:gd name="connsiteY5" fmla="*/ 62508 h 2552700"/>
                    <a:gd name="connsiteX6" fmla="*/ 222448 w 1707751"/>
                    <a:gd name="connsiteY6" fmla="*/ 0 h 255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07751" h="2552700">
                      <a:moveTo>
                        <a:pt x="222448" y="0"/>
                      </a:moveTo>
                      <a:lnTo>
                        <a:pt x="1504670" y="0"/>
                      </a:lnTo>
                      <a:lnTo>
                        <a:pt x="1544885" y="80367"/>
                      </a:lnTo>
                      <a:cubicBezTo>
                        <a:pt x="1930648" y="929481"/>
                        <a:pt x="1530598" y="2044700"/>
                        <a:pt x="1373435" y="2552700"/>
                      </a:cubicBezTo>
                      <a:lnTo>
                        <a:pt x="293935" y="2552700"/>
                      </a:lnTo>
                      <a:cubicBezTo>
                        <a:pt x="117723" y="1863725"/>
                        <a:pt x="-208509" y="860425"/>
                        <a:pt x="188565" y="62508"/>
                      </a:cubicBezTo>
                      <a:lnTo>
                        <a:pt x="222448" y="0"/>
                      </a:lnTo>
                      <a:close/>
                    </a:path>
                  </a:pathLst>
                </a:cu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181483" y="5837094"/>
                  <a:ext cx="1034149" cy="106506"/>
                </a:xfrm>
                <a:prstGeom prst="rect">
                  <a:avLst/>
                </a:prstGeom>
                <a:solidFill>
                  <a:srgbClr val="FF68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7135957" y="3415702"/>
                  <a:ext cx="1150600" cy="1150600"/>
                </a:xfrm>
                <a:prstGeom prst="ellipse">
                  <a:avLst/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198239" y="3477984"/>
                  <a:ext cx="1026037" cy="10260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421327" y="3798170"/>
                <a:ext cx="977802" cy="805205"/>
                <a:chOff x="3495996" y="2457357"/>
                <a:chExt cx="763516" cy="628744"/>
              </a:xfrm>
            </p:grpSpPr>
            <p:sp>
              <p:nvSpPr>
                <p:cNvPr id="31" name="4-Point Star 30"/>
                <p:cNvSpPr/>
                <p:nvPr/>
              </p:nvSpPr>
              <p:spPr>
                <a:xfrm>
                  <a:off x="3495996" y="2606146"/>
                  <a:ext cx="336783" cy="336783"/>
                </a:xfrm>
                <a:prstGeom prst="star4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4-Point Star 31"/>
                <p:cNvSpPr/>
                <p:nvPr/>
              </p:nvSpPr>
              <p:spPr>
                <a:xfrm>
                  <a:off x="3816473" y="2457357"/>
                  <a:ext cx="242049" cy="242049"/>
                </a:xfrm>
                <a:prstGeom prst="star4">
                  <a:avLst>
                    <a:gd name="adj" fmla="val 105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4-Point Star 32"/>
                <p:cNvSpPr/>
                <p:nvPr/>
              </p:nvSpPr>
              <p:spPr>
                <a:xfrm>
                  <a:off x="3834688" y="2661277"/>
                  <a:ext cx="424824" cy="424824"/>
                </a:xfrm>
                <a:prstGeom prst="star4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118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Game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24" name="Group 2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2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136274" y="2547208"/>
              <a:ext cx="3061450" cy="2186474"/>
              <a:chOff x="1136274" y="2547208"/>
              <a:chExt cx="3061450" cy="2186474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1136274" y="3425582"/>
                <a:ext cx="3061450" cy="1308100"/>
              </a:xfrm>
              <a:custGeom>
                <a:avLst/>
                <a:gdLst>
                  <a:gd name="connsiteX0" fmla="*/ 654050 w 3061450"/>
                  <a:gd name="connsiteY0" fmla="*/ 0 h 1308100"/>
                  <a:gd name="connsiteX1" fmla="*/ 708324 w 3061450"/>
                  <a:gd name="connsiteY1" fmla="*/ 5471 h 1308100"/>
                  <a:gd name="connsiteX2" fmla="*/ 762597 w 3061450"/>
                  <a:gd name="connsiteY2" fmla="*/ 0 h 1308100"/>
                  <a:gd name="connsiteX3" fmla="*/ 2298854 w 3061450"/>
                  <a:gd name="connsiteY3" fmla="*/ 0 h 1308100"/>
                  <a:gd name="connsiteX4" fmla="*/ 2353127 w 3061450"/>
                  <a:gd name="connsiteY4" fmla="*/ 5471 h 1308100"/>
                  <a:gd name="connsiteX5" fmla="*/ 2407400 w 3061450"/>
                  <a:gd name="connsiteY5" fmla="*/ 0 h 1308100"/>
                  <a:gd name="connsiteX6" fmla="*/ 3061450 w 3061450"/>
                  <a:gd name="connsiteY6" fmla="*/ 654050 h 1308100"/>
                  <a:gd name="connsiteX7" fmla="*/ 2407400 w 3061450"/>
                  <a:gd name="connsiteY7" fmla="*/ 1308100 h 1308100"/>
                  <a:gd name="connsiteX8" fmla="*/ 2041714 w 3061450"/>
                  <a:gd name="connsiteY8" fmla="*/ 1196399 h 1308100"/>
                  <a:gd name="connsiteX9" fmla="*/ 1974311 w 3061450"/>
                  <a:gd name="connsiteY9" fmla="*/ 1140786 h 1308100"/>
                  <a:gd name="connsiteX10" fmla="*/ 1087140 w 3061450"/>
                  <a:gd name="connsiteY10" fmla="*/ 1140785 h 1308100"/>
                  <a:gd name="connsiteX11" fmla="*/ 1019736 w 3061450"/>
                  <a:gd name="connsiteY11" fmla="*/ 1196399 h 1308100"/>
                  <a:gd name="connsiteX12" fmla="*/ 654050 w 3061450"/>
                  <a:gd name="connsiteY12" fmla="*/ 1308100 h 1308100"/>
                  <a:gd name="connsiteX13" fmla="*/ 0 w 3061450"/>
                  <a:gd name="connsiteY13" fmla="*/ 654050 h 1308100"/>
                  <a:gd name="connsiteX14" fmla="*/ 654050 w 3061450"/>
                  <a:gd name="connsiteY14" fmla="*/ 0 h 130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61450" h="1308100">
                    <a:moveTo>
                      <a:pt x="654050" y="0"/>
                    </a:moveTo>
                    <a:lnTo>
                      <a:pt x="708324" y="5471"/>
                    </a:lnTo>
                    <a:lnTo>
                      <a:pt x="762597" y="0"/>
                    </a:lnTo>
                    <a:lnTo>
                      <a:pt x="2298854" y="0"/>
                    </a:lnTo>
                    <a:lnTo>
                      <a:pt x="2353127" y="5471"/>
                    </a:lnTo>
                    <a:lnTo>
                      <a:pt x="2407400" y="0"/>
                    </a:lnTo>
                    <a:cubicBezTo>
                      <a:pt x="2768622" y="0"/>
                      <a:pt x="3061450" y="292828"/>
                      <a:pt x="3061450" y="654050"/>
                    </a:cubicBezTo>
                    <a:cubicBezTo>
                      <a:pt x="3061450" y="1015272"/>
                      <a:pt x="2768622" y="1308100"/>
                      <a:pt x="2407400" y="1308100"/>
                    </a:cubicBezTo>
                    <a:cubicBezTo>
                      <a:pt x="2271942" y="1308100"/>
                      <a:pt x="2146102" y="1266921"/>
                      <a:pt x="2041714" y="1196399"/>
                    </a:cubicBezTo>
                    <a:lnTo>
                      <a:pt x="1974311" y="1140786"/>
                    </a:lnTo>
                    <a:lnTo>
                      <a:pt x="1087140" y="1140785"/>
                    </a:lnTo>
                    <a:lnTo>
                      <a:pt x="1019736" y="1196399"/>
                    </a:lnTo>
                    <a:cubicBezTo>
                      <a:pt x="915349" y="1266921"/>
                      <a:pt x="789508" y="1308100"/>
                      <a:pt x="654050" y="1308100"/>
                    </a:cubicBezTo>
                    <a:cubicBezTo>
                      <a:pt x="292828" y="1308100"/>
                      <a:pt x="0" y="1015272"/>
                      <a:pt x="0" y="654050"/>
                    </a:cubicBezTo>
                    <a:cubicBezTo>
                      <a:pt x="0" y="292828"/>
                      <a:pt x="292828" y="0"/>
                      <a:pt x="654050" y="0"/>
                    </a:cubicBezTo>
                    <a:close/>
                  </a:path>
                </a:pathLst>
              </a:cu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Cross 34"/>
              <p:cNvSpPr/>
              <p:nvPr/>
            </p:nvSpPr>
            <p:spPr>
              <a:xfrm>
                <a:off x="1364874" y="3689006"/>
                <a:ext cx="802688" cy="802688"/>
              </a:xfrm>
              <a:prstGeom prst="plus">
                <a:avLst>
                  <a:gd name="adj" fmla="val 360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 rot="2700000">
                <a:off x="3210915" y="3723630"/>
                <a:ext cx="720891" cy="723472"/>
                <a:chOff x="4244488" y="3365077"/>
                <a:chExt cx="720891" cy="723472"/>
              </a:xfrm>
              <a:solidFill>
                <a:schemeClr val="bg1"/>
              </a:solidFill>
            </p:grpSpPr>
            <p:sp>
              <p:nvSpPr>
                <p:cNvPr id="37" name="Oval 36"/>
                <p:cNvSpPr/>
                <p:nvPr/>
              </p:nvSpPr>
              <p:spPr>
                <a:xfrm>
                  <a:off x="4244488" y="3365077"/>
                  <a:ext cx="283912" cy="283912"/>
                </a:xfrm>
                <a:prstGeom prst="ellipse">
                  <a:avLst/>
                </a:prstGeom>
                <a:solidFill>
                  <a:srgbClr val="FFC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681467" y="3371205"/>
                  <a:ext cx="283912" cy="28391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4248036" y="3804637"/>
                  <a:ext cx="283912" cy="28391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680502" y="3801091"/>
                  <a:ext cx="283912" cy="28391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>
              <a:xfrm>
                <a:off x="2444374" y="3972081"/>
                <a:ext cx="445250" cy="215103"/>
              </a:xfrm>
              <a:prstGeom prst="roundRect">
                <a:avLst/>
              </a:prstGeom>
              <a:solidFill>
                <a:srgbClr val="22C0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611266" y="2547208"/>
                <a:ext cx="1403892" cy="883001"/>
              </a:xfrm>
              <a:custGeom>
                <a:avLst/>
                <a:gdLst>
                  <a:gd name="connsiteX0" fmla="*/ 2828 w 1466833"/>
                  <a:gd name="connsiteY0" fmla="*/ 882910 h 882910"/>
                  <a:gd name="connsiteX1" fmla="*/ 161324 w 1466833"/>
                  <a:gd name="connsiteY1" fmla="*/ 5086 h 882910"/>
                  <a:gd name="connsiteX2" fmla="*/ 1039148 w 1466833"/>
                  <a:gd name="connsiteY2" fmla="*/ 504958 h 882910"/>
                  <a:gd name="connsiteX3" fmla="*/ 1429292 w 1466833"/>
                  <a:gd name="connsiteY3" fmla="*/ 127006 h 882910"/>
                  <a:gd name="connsiteX4" fmla="*/ 1429292 w 1466833"/>
                  <a:gd name="connsiteY4" fmla="*/ 114814 h 882910"/>
                  <a:gd name="connsiteX0" fmla="*/ 2828 w 1453442"/>
                  <a:gd name="connsiteY0" fmla="*/ 882910 h 882910"/>
                  <a:gd name="connsiteX1" fmla="*/ 161324 w 1453442"/>
                  <a:gd name="connsiteY1" fmla="*/ 5086 h 882910"/>
                  <a:gd name="connsiteX2" fmla="*/ 1039148 w 1453442"/>
                  <a:gd name="connsiteY2" fmla="*/ 504958 h 882910"/>
                  <a:gd name="connsiteX3" fmla="*/ 1429292 w 1453442"/>
                  <a:gd name="connsiteY3" fmla="*/ 127006 h 882910"/>
                  <a:gd name="connsiteX4" fmla="*/ 1378492 w 1453442"/>
                  <a:gd name="connsiteY4" fmla="*/ 216414 h 882910"/>
                  <a:gd name="connsiteX0" fmla="*/ 2828 w 2052887"/>
                  <a:gd name="connsiteY0" fmla="*/ 882910 h 882910"/>
                  <a:gd name="connsiteX1" fmla="*/ 161324 w 2052887"/>
                  <a:gd name="connsiteY1" fmla="*/ 5086 h 882910"/>
                  <a:gd name="connsiteX2" fmla="*/ 1039148 w 2052887"/>
                  <a:gd name="connsiteY2" fmla="*/ 504958 h 882910"/>
                  <a:gd name="connsiteX3" fmla="*/ 1429292 w 2052887"/>
                  <a:gd name="connsiteY3" fmla="*/ 127006 h 882910"/>
                  <a:gd name="connsiteX4" fmla="*/ 2051592 w 2052887"/>
                  <a:gd name="connsiteY4" fmla="*/ 483114 h 882910"/>
                  <a:gd name="connsiteX0" fmla="*/ 2828 w 1429292"/>
                  <a:gd name="connsiteY0" fmla="*/ 882910 h 882910"/>
                  <a:gd name="connsiteX1" fmla="*/ 161324 w 1429292"/>
                  <a:gd name="connsiteY1" fmla="*/ 5086 h 882910"/>
                  <a:gd name="connsiteX2" fmla="*/ 1039148 w 1429292"/>
                  <a:gd name="connsiteY2" fmla="*/ 504958 h 882910"/>
                  <a:gd name="connsiteX3" fmla="*/ 1429292 w 1429292"/>
                  <a:gd name="connsiteY3" fmla="*/ 127006 h 882910"/>
                  <a:gd name="connsiteX0" fmla="*/ 2828 w 1403892"/>
                  <a:gd name="connsiteY0" fmla="*/ 883001 h 883001"/>
                  <a:gd name="connsiteX1" fmla="*/ 161324 w 1403892"/>
                  <a:gd name="connsiteY1" fmla="*/ 5177 h 883001"/>
                  <a:gd name="connsiteX2" fmla="*/ 1039148 w 1403892"/>
                  <a:gd name="connsiteY2" fmla="*/ 505049 h 883001"/>
                  <a:gd name="connsiteX3" fmla="*/ 1403892 w 1403892"/>
                  <a:gd name="connsiteY3" fmla="*/ 190597 h 88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3892" h="883001">
                    <a:moveTo>
                      <a:pt x="2828" y="883001"/>
                    </a:moveTo>
                    <a:cubicBezTo>
                      <a:pt x="-4284" y="475585"/>
                      <a:pt x="-11396" y="68169"/>
                      <a:pt x="161324" y="5177"/>
                    </a:cubicBezTo>
                    <a:cubicBezTo>
                      <a:pt x="334044" y="-57815"/>
                      <a:pt x="832053" y="474146"/>
                      <a:pt x="1039148" y="505049"/>
                    </a:cubicBezTo>
                    <a:cubicBezTo>
                      <a:pt x="1246243" y="535952"/>
                      <a:pt x="1338868" y="255621"/>
                      <a:pt x="1403892" y="190597"/>
                    </a:cubicBezTo>
                  </a:path>
                </a:pathLst>
              </a:custGeom>
              <a:noFill/>
              <a:ln w="57150">
                <a:solidFill>
                  <a:srgbClr val="FFC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21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Computer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24" name="Group 2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6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ounded Rectangle 1"/>
            <p:cNvSpPr/>
            <p:nvPr/>
          </p:nvSpPr>
          <p:spPr>
            <a:xfrm>
              <a:off x="1475232" y="2877312"/>
              <a:ext cx="2365248" cy="1694688"/>
            </a:xfrm>
            <a:prstGeom prst="roundRect">
              <a:avLst>
                <a:gd name="adj" fmla="val 443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75232" y="2877312"/>
              <a:ext cx="2365248" cy="1426464"/>
            </a:xfrm>
            <a:prstGeom prst="roundRect">
              <a:avLst>
                <a:gd name="adj" fmla="val 4437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72768" y="2962656"/>
              <a:ext cx="2170176" cy="12435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2179379" y="4572000"/>
              <a:ext cx="956954" cy="442259"/>
            </a:xfrm>
            <a:custGeom>
              <a:avLst/>
              <a:gdLst>
                <a:gd name="connsiteX0" fmla="*/ 548342 w 816625"/>
                <a:gd name="connsiteY0" fmla="*/ 0 h 388472"/>
                <a:gd name="connsiteX1" fmla="*/ 216646 w 816625"/>
                <a:gd name="connsiteY1" fmla="*/ 0 h 388472"/>
                <a:gd name="connsiteX2" fmla="*/ 0 w 816625"/>
                <a:gd name="connsiteY2" fmla="*/ 388471 h 388472"/>
                <a:gd name="connsiteX3" fmla="*/ 266790 w 816625"/>
                <a:gd name="connsiteY3" fmla="*/ 388471 h 388472"/>
                <a:gd name="connsiteX4" fmla="*/ 266790 w 816625"/>
                <a:gd name="connsiteY4" fmla="*/ 388472 h 388472"/>
                <a:gd name="connsiteX5" fmla="*/ 816625 w 816625"/>
                <a:gd name="connsiteY5" fmla="*/ 388472 h 388472"/>
                <a:gd name="connsiteX6" fmla="*/ 599979 w 816625"/>
                <a:gd name="connsiteY6" fmla="*/ 1 h 388472"/>
                <a:gd name="connsiteX7" fmla="*/ 548342 w 816625"/>
                <a:gd name="connsiteY7" fmla="*/ 1 h 38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625" h="388472">
                  <a:moveTo>
                    <a:pt x="548342" y="0"/>
                  </a:moveTo>
                  <a:lnTo>
                    <a:pt x="216646" y="0"/>
                  </a:lnTo>
                  <a:cubicBezTo>
                    <a:pt x="204195" y="147419"/>
                    <a:pt x="90145" y="336675"/>
                    <a:pt x="0" y="388471"/>
                  </a:cubicBezTo>
                  <a:lnTo>
                    <a:pt x="266790" y="388471"/>
                  </a:lnTo>
                  <a:lnTo>
                    <a:pt x="266790" y="388472"/>
                  </a:lnTo>
                  <a:lnTo>
                    <a:pt x="816625" y="388472"/>
                  </a:lnTo>
                  <a:cubicBezTo>
                    <a:pt x="726480" y="336676"/>
                    <a:pt x="612430" y="147420"/>
                    <a:pt x="599979" y="1"/>
                  </a:cubicBezTo>
                  <a:lnTo>
                    <a:pt x="54834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78312" y="4355179"/>
              <a:ext cx="159088" cy="15908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58112" y="3262041"/>
              <a:ext cx="1316736" cy="850226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16480" y="3048000"/>
              <a:ext cx="1316736" cy="850226"/>
            </a:xfrm>
            <a:prstGeom prst="rect">
              <a:avLst/>
            </a:prstGeom>
            <a:solidFill>
              <a:srgbClr val="22C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88189" y="3091011"/>
              <a:ext cx="1092392" cy="59778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344934" y="3105070"/>
              <a:ext cx="45719" cy="45719"/>
            </a:xfrm>
            <a:prstGeom prst="ellipse">
              <a:avLst/>
            </a:prstGeom>
            <a:solidFill>
              <a:srgbClr val="FF6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16561" y="3105070"/>
              <a:ext cx="45719" cy="457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80718" y="3208522"/>
              <a:ext cx="501633" cy="64388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75633" y="3210638"/>
              <a:ext cx="656317" cy="39527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5634" y="3657320"/>
              <a:ext cx="656316" cy="19727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561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9145" y="3378369"/>
            <a:ext cx="6686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Star Badge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8434" y="1919407"/>
            <a:ext cx="3757131" cy="3857385"/>
            <a:chOff x="788434" y="1919407"/>
            <a:chExt cx="3757131" cy="3857385"/>
          </a:xfrm>
        </p:grpSpPr>
        <p:grpSp>
          <p:nvGrpSpPr>
            <p:cNvPr id="4" name="Group 3"/>
            <p:cNvGrpSpPr/>
            <p:nvPr/>
          </p:nvGrpSpPr>
          <p:grpSpPr>
            <a:xfrm>
              <a:off x="788434" y="1919407"/>
              <a:ext cx="3757131" cy="3857385"/>
              <a:chOff x="788434" y="1919407"/>
              <a:chExt cx="3757131" cy="385738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788434" y="2019661"/>
                <a:ext cx="3757131" cy="37571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8434" y="1919407"/>
                <a:ext cx="3757131" cy="3757131"/>
              </a:xfrm>
              <a:prstGeom prst="ellipse">
                <a:avLst/>
              </a:prstGeom>
              <a:solidFill>
                <a:srgbClr val="FF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526076" y="2222497"/>
              <a:ext cx="2281845" cy="3150950"/>
              <a:chOff x="1316949" y="1821601"/>
              <a:chExt cx="2700099" cy="3728507"/>
            </a:xfrm>
          </p:grpSpPr>
          <p:grpSp>
            <p:nvGrpSpPr>
              <p:cNvPr id="22" name="Group 21"/>
              <p:cNvGrpSpPr/>
              <p:nvPr/>
            </p:nvGrpSpPr>
            <p:grpSpPr>
              <a:xfrm rot="10800000">
                <a:off x="1939366" y="1821601"/>
                <a:ext cx="1455267" cy="2759236"/>
                <a:chOff x="1792030" y="3141361"/>
                <a:chExt cx="1221730" cy="3488725"/>
              </a:xfrm>
            </p:grpSpPr>
            <p:sp>
              <p:nvSpPr>
                <p:cNvPr id="50" name="Chevron 49"/>
                <p:cNvSpPr/>
                <p:nvPr/>
              </p:nvSpPr>
              <p:spPr>
                <a:xfrm rot="16200000">
                  <a:off x="658532" y="4274859"/>
                  <a:ext cx="3488725" cy="1221730"/>
                </a:xfrm>
                <a:prstGeom prst="chevron">
                  <a:avLst>
                    <a:gd name="adj" fmla="val 29892"/>
                  </a:avLst>
                </a:prstGeom>
                <a:solidFill>
                  <a:srgbClr val="22C0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hevron 50"/>
                <p:cNvSpPr/>
                <p:nvPr/>
              </p:nvSpPr>
              <p:spPr>
                <a:xfrm rot="16200000">
                  <a:off x="809039" y="4305572"/>
                  <a:ext cx="3187710" cy="1091255"/>
                </a:xfrm>
                <a:prstGeom prst="chevron">
                  <a:avLst>
                    <a:gd name="adj" fmla="val 2989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Chevron 51"/>
                <p:cNvSpPr/>
                <p:nvPr/>
              </p:nvSpPr>
              <p:spPr>
                <a:xfrm rot="16200000">
                  <a:off x="990080" y="4352800"/>
                  <a:ext cx="2825630" cy="950221"/>
                </a:xfrm>
                <a:prstGeom prst="chevron">
                  <a:avLst>
                    <a:gd name="adj" fmla="val 29892"/>
                  </a:avLst>
                </a:prstGeom>
                <a:solidFill>
                  <a:srgbClr val="22C0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316949" y="2927247"/>
                <a:ext cx="2700099" cy="2622861"/>
                <a:chOff x="4726777" y="4329643"/>
                <a:chExt cx="2694514" cy="2617436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712646" y="4329643"/>
                  <a:ext cx="719383" cy="1340450"/>
                  <a:chOff x="19075725" y="8718745"/>
                  <a:chExt cx="1032252" cy="1923430"/>
                </a:xfrm>
              </p:grpSpPr>
              <p:sp>
                <p:nvSpPr>
                  <p:cNvPr id="46" name="Freeform 45"/>
                  <p:cNvSpPr/>
                  <p:nvPr/>
                </p:nvSpPr>
                <p:spPr>
                  <a:xfrm rot="17340000" flipH="1">
                    <a:off x="18541674" y="9252796"/>
                    <a:ext cx="1923430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8F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Freeform 47"/>
                  <p:cNvSpPr/>
                  <p:nvPr/>
                </p:nvSpPr>
                <p:spPr>
                  <a:xfrm rot="4260000">
                    <a:off x="18728121" y="9252796"/>
                    <a:ext cx="1904386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68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 rot="4226141">
                  <a:off x="6391374" y="4811521"/>
                  <a:ext cx="719383" cy="1340450"/>
                  <a:chOff x="19075725" y="8718745"/>
                  <a:chExt cx="1032252" cy="1923430"/>
                </a:xfrm>
              </p:grpSpPr>
              <p:sp>
                <p:nvSpPr>
                  <p:cNvPr id="44" name="Freeform 43"/>
                  <p:cNvSpPr/>
                  <p:nvPr/>
                </p:nvSpPr>
                <p:spPr>
                  <a:xfrm rot="17340000" flipH="1">
                    <a:off x="18541674" y="9252796"/>
                    <a:ext cx="1923430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8F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Freeform 44"/>
                  <p:cNvSpPr/>
                  <p:nvPr/>
                </p:nvSpPr>
                <p:spPr>
                  <a:xfrm rot="4260000">
                    <a:off x="18728121" y="9252796"/>
                    <a:ext cx="1904386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68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 rot="-4200000">
                  <a:off x="5037310" y="4807651"/>
                  <a:ext cx="719383" cy="1340450"/>
                  <a:chOff x="19075725" y="8718745"/>
                  <a:chExt cx="1032252" cy="1923430"/>
                </a:xfrm>
              </p:grpSpPr>
              <p:sp>
                <p:nvSpPr>
                  <p:cNvPr id="42" name="Freeform 41"/>
                  <p:cNvSpPr/>
                  <p:nvPr/>
                </p:nvSpPr>
                <p:spPr>
                  <a:xfrm rot="17340000" flipH="1">
                    <a:off x="18541674" y="9252796"/>
                    <a:ext cx="1923430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8F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Freeform 42"/>
                  <p:cNvSpPr/>
                  <p:nvPr/>
                </p:nvSpPr>
                <p:spPr>
                  <a:xfrm rot="4260000">
                    <a:off x="18728121" y="9252796"/>
                    <a:ext cx="1904386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68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 rot="8400000">
                  <a:off x="6186336" y="5606629"/>
                  <a:ext cx="708247" cy="1340450"/>
                  <a:chOff x="19075725" y="8718745"/>
                  <a:chExt cx="1016273" cy="1923430"/>
                </a:xfrm>
              </p:grpSpPr>
              <p:sp>
                <p:nvSpPr>
                  <p:cNvPr id="40" name="Freeform 39"/>
                  <p:cNvSpPr/>
                  <p:nvPr/>
                </p:nvSpPr>
                <p:spPr>
                  <a:xfrm rot="17340000" flipH="1">
                    <a:off x="18541674" y="9252796"/>
                    <a:ext cx="1923430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8F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 rot="4260000">
                    <a:off x="18720355" y="9263683"/>
                    <a:ext cx="1904386" cy="838901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  <a:gd name="connsiteX0" fmla="*/ 0 w 1923430"/>
                      <a:gd name="connsiteY0" fmla="*/ 230029 h 892320"/>
                      <a:gd name="connsiteX1" fmla="*/ 1923430 w 1923430"/>
                      <a:gd name="connsiteY1" fmla="*/ 892320 h 892320"/>
                      <a:gd name="connsiteX2" fmla="*/ 1383388 w 1923430"/>
                      <a:gd name="connsiteY2" fmla="*/ -1 h 892320"/>
                      <a:gd name="connsiteX3" fmla="*/ 0 w 1923430"/>
                      <a:gd name="connsiteY3" fmla="*/ 230029 h 892320"/>
                      <a:gd name="connsiteX0" fmla="*/ 0 w 1923430"/>
                      <a:gd name="connsiteY0" fmla="*/ 147235 h 809526"/>
                      <a:gd name="connsiteX1" fmla="*/ 1923430 w 1923430"/>
                      <a:gd name="connsiteY1" fmla="*/ 809526 h 809526"/>
                      <a:gd name="connsiteX2" fmla="*/ 1433635 w 1923430"/>
                      <a:gd name="connsiteY2" fmla="*/ 1 h 809526"/>
                      <a:gd name="connsiteX3" fmla="*/ 0 w 1923430"/>
                      <a:gd name="connsiteY3" fmla="*/ 147235 h 809526"/>
                      <a:gd name="connsiteX0" fmla="*/ 0 w 1923430"/>
                      <a:gd name="connsiteY0" fmla="*/ 176611 h 838902"/>
                      <a:gd name="connsiteX1" fmla="*/ 1923430 w 1923430"/>
                      <a:gd name="connsiteY1" fmla="*/ 838902 h 838902"/>
                      <a:gd name="connsiteX2" fmla="*/ 1415807 w 1923430"/>
                      <a:gd name="connsiteY2" fmla="*/ 0 h 838902"/>
                      <a:gd name="connsiteX3" fmla="*/ 0 w 1923430"/>
                      <a:gd name="connsiteY3" fmla="*/ 176611 h 838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38902">
                        <a:moveTo>
                          <a:pt x="0" y="176611"/>
                        </a:moveTo>
                        <a:lnTo>
                          <a:pt x="1923430" y="838902"/>
                        </a:lnTo>
                        <a:lnTo>
                          <a:pt x="1415807" y="0"/>
                        </a:lnTo>
                        <a:lnTo>
                          <a:pt x="0" y="176611"/>
                        </a:lnTo>
                        <a:close/>
                      </a:path>
                    </a:pathLst>
                  </a:custGeom>
                  <a:solidFill>
                    <a:srgbClr val="FF68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 rot="-8400000">
                  <a:off x="5256902" y="5599457"/>
                  <a:ext cx="708390" cy="1340450"/>
                  <a:chOff x="19091499" y="8721384"/>
                  <a:chExt cx="1016478" cy="1923430"/>
                </a:xfrm>
              </p:grpSpPr>
              <p:sp>
                <p:nvSpPr>
                  <p:cNvPr id="35" name="Freeform 34"/>
                  <p:cNvSpPr/>
                  <p:nvPr/>
                </p:nvSpPr>
                <p:spPr>
                  <a:xfrm rot="17340000" flipH="1">
                    <a:off x="18549340" y="9263543"/>
                    <a:ext cx="1923430" cy="839112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  <a:gd name="connsiteX0" fmla="*/ 0 w 1923430"/>
                      <a:gd name="connsiteY0" fmla="*/ 219943 h 882234"/>
                      <a:gd name="connsiteX1" fmla="*/ 1923430 w 1923430"/>
                      <a:gd name="connsiteY1" fmla="*/ 882234 h 882234"/>
                      <a:gd name="connsiteX2" fmla="*/ 1365795 w 1923430"/>
                      <a:gd name="connsiteY2" fmla="*/ -1 h 882234"/>
                      <a:gd name="connsiteX3" fmla="*/ 0 w 1923430"/>
                      <a:gd name="connsiteY3" fmla="*/ 219943 h 882234"/>
                      <a:gd name="connsiteX0" fmla="*/ 0 w 1923430"/>
                      <a:gd name="connsiteY0" fmla="*/ 182691 h 844982"/>
                      <a:gd name="connsiteX1" fmla="*/ 1923430 w 1923430"/>
                      <a:gd name="connsiteY1" fmla="*/ 844982 h 844982"/>
                      <a:gd name="connsiteX2" fmla="*/ 1397570 w 1923430"/>
                      <a:gd name="connsiteY2" fmla="*/ 0 h 844982"/>
                      <a:gd name="connsiteX3" fmla="*/ 0 w 1923430"/>
                      <a:gd name="connsiteY3" fmla="*/ 182691 h 844982"/>
                      <a:gd name="connsiteX0" fmla="*/ 0 w 1923430"/>
                      <a:gd name="connsiteY0" fmla="*/ 176819 h 839110"/>
                      <a:gd name="connsiteX1" fmla="*/ 1923430 w 1923430"/>
                      <a:gd name="connsiteY1" fmla="*/ 839110 h 839110"/>
                      <a:gd name="connsiteX2" fmla="*/ 1406810 w 1923430"/>
                      <a:gd name="connsiteY2" fmla="*/ -1 h 839110"/>
                      <a:gd name="connsiteX3" fmla="*/ 0 w 1923430"/>
                      <a:gd name="connsiteY3" fmla="*/ 176819 h 839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39110">
                        <a:moveTo>
                          <a:pt x="0" y="176819"/>
                        </a:moveTo>
                        <a:lnTo>
                          <a:pt x="1923430" y="839110"/>
                        </a:lnTo>
                        <a:lnTo>
                          <a:pt x="1406810" y="-1"/>
                        </a:lnTo>
                        <a:lnTo>
                          <a:pt x="0" y="176819"/>
                        </a:lnTo>
                        <a:close/>
                      </a:path>
                    </a:pathLst>
                  </a:custGeom>
                  <a:solidFill>
                    <a:srgbClr val="FF8F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 38"/>
                  <p:cNvSpPr/>
                  <p:nvPr/>
                </p:nvSpPr>
                <p:spPr>
                  <a:xfrm rot="4260000">
                    <a:off x="18728121" y="9252796"/>
                    <a:ext cx="1904386" cy="855327"/>
                  </a:xfrm>
                  <a:custGeom>
                    <a:avLst/>
                    <a:gdLst>
                      <a:gd name="connsiteX0" fmla="*/ 0 w 1923430"/>
                      <a:gd name="connsiteY0" fmla="*/ 193036 h 855327"/>
                      <a:gd name="connsiteX1" fmla="*/ 1923430 w 1923430"/>
                      <a:gd name="connsiteY1" fmla="*/ 855327 h 855327"/>
                      <a:gd name="connsiteX2" fmla="*/ 1302000 w 1923430"/>
                      <a:gd name="connsiteY2" fmla="*/ 0 h 855327"/>
                      <a:gd name="connsiteX3" fmla="*/ 0 w 1923430"/>
                      <a:gd name="connsiteY3" fmla="*/ 193036 h 855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3430" h="855327">
                        <a:moveTo>
                          <a:pt x="0" y="193036"/>
                        </a:moveTo>
                        <a:lnTo>
                          <a:pt x="1923430" y="855327"/>
                        </a:lnTo>
                        <a:lnTo>
                          <a:pt x="1302000" y="0"/>
                        </a:lnTo>
                        <a:lnTo>
                          <a:pt x="0" y="193036"/>
                        </a:lnTo>
                        <a:close/>
                      </a:path>
                    </a:pathLst>
                  </a:custGeom>
                  <a:solidFill>
                    <a:srgbClr val="FF68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4-Point Star 25"/>
              <p:cNvSpPr/>
              <p:nvPr/>
            </p:nvSpPr>
            <p:spPr>
              <a:xfrm>
                <a:off x="1560223" y="4743803"/>
                <a:ext cx="520066" cy="520066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4-Point Star 26"/>
              <p:cNvSpPr/>
              <p:nvPr/>
            </p:nvSpPr>
            <p:spPr>
              <a:xfrm>
                <a:off x="1893400" y="4556914"/>
                <a:ext cx="373777" cy="373777"/>
              </a:xfrm>
              <a:prstGeom prst="star4">
                <a:avLst>
                  <a:gd name="adj" fmla="val 105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4-Point Star 27"/>
              <p:cNvSpPr/>
              <p:nvPr/>
            </p:nvSpPr>
            <p:spPr>
              <a:xfrm>
                <a:off x="1898914" y="4875133"/>
                <a:ext cx="656021" cy="656021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81220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19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Moon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TimSlade</cp:lastModifiedBy>
  <cp:revision>88</cp:revision>
  <dcterms:created xsi:type="dcterms:W3CDTF">2015-01-05T16:30:21Z</dcterms:created>
  <dcterms:modified xsi:type="dcterms:W3CDTF">2016-02-24T17:23:20Z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00C4B289-AA95-4E6F-AA24-3C039D02D0EF</vt:lpwstr>
  </property>
  <property fmtid="{D5CDD505-2E9C-101B-9397-08002B2CF9AE}" pid="3" name="ArticulatePath">
    <vt:lpwstr>Presentation1</vt:lpwstr>
  </property>
</Properties>
</file>