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22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E06C0-97A5-F670-729D-33FA18305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12936-5FD9-397F-0A86-795A6DC99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A646D-B8B1-DF8B-E457-EC6CA563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A9D1-55D4-4BDC-9007-33D20937BB5A}" type="datetimeFigureOut">
              <a:rPr lang="en-AU" smtClean="0"/>
              <a:t>1/10/2022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0BB4B-2652-F875-1F77-8FC7087E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E5AE4-9523-5C47-D477-D63DD559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83E-F536-49E5-9154-EB2FABB197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112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A75D-28E0-5C88-E347-48A53F53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65649-54C3-9904-2129-EF942D335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7F598-7F96-7368-ACE0-D1958B0C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A9D1-55D4-4BDC-9007-33D20937BB5A}" type="datetimeFigureOut">
              <a:rPr lang="en-AU" smtClean="0"/>
              <a:t>1/10/2022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2AD96-FC63-F397-024B-5550CC21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A307A-F779-CB59-DF61-E884470B3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83E-F536-49E5-9154-EB2FABB197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386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9DBF0-7EEE-7B75-A3E1-9D7E5E3EF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C66A5-9A1E-90C9-E6F5-54866EE14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5CD33-23F1-3F57-B41D-A505AF9D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A9D1-55D4-4BDC-9007-33D20937BB5A}" type="datetimeFigureOut">
              <a:rPr lang="en-AU" smtClean="0"/>
              <a:t>1/10/2022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F351F-B2BA-4186-C75E-A33B3CD4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6E4BF-DFEE-17B3-2ACC-8E2D930D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83E-F536-49E5-9154-EB2FABB197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201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EAC7-3D6C-8921-3B55-0BECC7E7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5C518-86A2-BA06-D4AA-C6248D95C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7C5B5-C26C-B857-6DCC-9E66B61C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A9D1-55D4-4BDC-9007-33D20937BB5A}" type="datetimeFigureOut">
              <a:rPr lang="en-AU" smtClean="0"/>
              <a:t>1/10/2022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89B07-F3E3-FDF3-3D91-976148AC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AA016-B43D-B609-AD3F-8F3DF096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83E-F536-49E5-9154-EB2FABB197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356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C7A0-FD5F-693C-BBD9-0D8C708F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6C23B-1BA0-749A-91A2-69EF90E6F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F3EA6-D919-D461-75E8-025B0380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A9D1-55D4-4BDC-9007-33D20937BB5A}" type="datetimeFigureOut">
              <a:rPr lang="en-AU" smtClean="0"/>
              <a:t>1/10/2022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1E7C1-6A97-C254-5F2D-734FB003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ABBEE-63BE-6866-2C16-16D65975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83E-F536-49E5-9154-EB2FABB197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735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BAF2-75A1-A488-0501-5DA27200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D08F-0DAC-CEC5-0344-37A686BCA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59C9D-D2F2-948F-EDCC-769DA5344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7C389-6BBD-BA0A-ED9D-E74CEE4A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A9D1-55D4-4BDC-9007-33D20937BB5A}" type="datetimeFigureOut">
              <a:rPr lang="en-AU" smtClean="0"/>
              <a:t>1/10/2022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98923-63B7-FD7E-EC11-1E607DC1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149B5-D850-0E5A-F132-BB126EFB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83E-F536-49E5-9154-EB2FABB197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693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25BD-36FB-3BBC-EFAF-D99F6B9F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7EC65-4077-898B-59C5-0DF191C89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C1D12-2ADF-63B2-02FE-9A473781C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BE8A7-8F4F-0E72-F77C-0B76A4EB5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E20F5-82D8-C639-5357-5BB0A4D1E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B72FF-7D07-E31B-41A9-9CBBF972C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A9D1-55D4-4BDC-9007-33D20937BB5A}" type="datetimeFigureOut">
              <a:rPr lang="en-AU" smtClean="0"/>
              <a:t>1/10/2022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E2683-8A4B-E6A6-7309-10359BC5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78042-D3DF-125A-EE40-166BDF9D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83E-F536-49E5-9154-EB2FABB197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177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1D74-1353-CE95-1F0F-5257450F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A8DC4-145E-7970-7372-2E680278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A9D1-55D4-4BDC-9007-33D20937BB5A}" type="datetimeFigureOut">
              <a:rPr lang="en-AU" smtClean="0"/>
              <a:t>1/10/2022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47010-A4FB-59EB-5AF3-9DDBF54D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03C03-0473-F70B-CF4B-48CF374D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83E-F536-49E5-9154-EB2FABB197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75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1D9A7-5AB8-E178-4F9D-2E1AA0CE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A9D1-55D4-4BDC-9007-33D20937BB5A}" type="datetimeFigureOut">
              <a:rPr lang="en-AU" smtClean="0"/>
              <a:t>1/10/2022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80FB5-702E-902B-4D89-39BCC3E17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6AC0D-23D6-FBC1-D982-028979D0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83E-F536-49E5-9154-EB2FABB197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765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5A8B-2F03-4C3E-A2CB-E218CFC3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41237-BBDC-FC94-22E9-820DFEE34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79E78-D62D-0EE6-AA2A-40817C24F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3DB4A-289D-C79F-D8AD-21616DF1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A9D1-55D4-4BDC-9007-33D20937BB5A}" type="datetimeFigureOut">
              <a:rPr lang="en-AU" smtClean="0"/>
              <a:t>1/10/2022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385B6-9F5B-A812-CFFB-889B0013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D1612-9A73-7784-FB22-89E2C4E9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83E-F536-49E5-9154-EB2FABB197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045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0C01-7E07-B792-8CB3-47F4E95D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B0974-7049-87BA-AEFE-7F0DC69B9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50A02-AFBB-17BF-634E-C471369CB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F9DF1-7C62-FB0D-3FB0-A00A523A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A9D1-55D4-4BDC-9007-33D20937BB5A}" type="datetimeFigureOut">
              <a:rPr lang="en-AU" smtClean="0"/>
              <a:t>1/10/2022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32450-6CE3-952F-96C2-BAE87092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6B196-E42F-8477-A44C-8B1118A2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83E-F536-49E5-9154-EB2FABB197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61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915327-43CA-ED69-9D93-59990D838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89B1B-6EF0-5648-7921-109845E76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E3638-BC00-2673-5903-412F45F64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AA9D1-55D4-4BDC-9007-33D20937BB5A}" type="datetimeFigureOut">
              <a:rPr lang="en-AU" smtClean="0"/>
              <a:t>1/10/2022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68DD0-87C1-CE71-1999-1EA4314D8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3407D-F16D-E8DA-82D3-4099E839E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A183E-F536-49E5-9154-EB2FABB197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88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C97C-C466-C93C-F6E8-5383EE11D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6A9B6-8CFF-42B7-0081-8EF85E551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741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04C449B5-6A0F-6E34-0D52-DF90A9A07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085" y="-395927"/>
            <a:ext cx="7766937" cy="771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8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4540E8-BB67-C4DE-1E2B-85B59EC4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Stay_id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93332-FE6D-47A7-9E3D-12931E9E4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740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A6A1-FDB5-9A44-E1C7-371FE5E7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Can’t identify stay Id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D29A-5D56-214E-D416-65CCF9226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caused a tremendous amount of data loss during training REFLACX dataset.</a:t>
            </a:r>
          </a:p>
          <a:p>
            <a:r>
              <a:rPr lang="en-US" dirty="0"/>
              <a:t>We use the intime and </a:t>
            </a:r>
            <a:r>
              <a:rPr lang="en-US" dirty="0" err="1"/>
              <a:t>outtime</a:t>
            </a:r>
            <a:r>
              <a:rPr lang="en-US" dirty="0"/>
              <a:t> from stay table to identify </a:t>
            </a:r>
            <a:r>
              <a:rPr lang="en-US" dirty="0" err="1"/>
              <a:t>stay_id</a:t>
            </a:r>
            <a:r>
              <a:rPr lang="en-US" dirty="0"/>
              <a:t>. Where the time CXR taken is in the range of the intime and </a:t>
            </a:r>
            <a:r>
              <a:rPr lang="en-US" dirty="0" err="1"/>
              <a:t>outtime</a:t>
            </a:r>
            <a:r>
              <a:rPr lang="en-US" dirty="0"/>
              <a:t> of a stay, then we say CXR is taken in that stay and use the clinical data from that stay.</a:t>
            </a:r>
          </a:p>
          <a:p>
            <a:r>
              <a:rPr lang="en-US" dirty="0"/>
              <a:t>It’s mainly caused by the following three problems:</a:t>
            </a:r>
          </a:p>
          <a:p>
            <a:pPr lvl="1"/>
            <a:r>
              <a:rPr lang="en-US" dirty="0"/>
              <a:t>Has multiple matches</a:t>
            </a:r>
          </a:p>
          <a:p>
            <a:pPr lvl="1"/>
            <a:r>
              <a:rPr lang="en-US" dirty="0"/>
              <a:t>Doesn’t have any matches, but still can find this patient.</a:t>
            </a:r>
          </a:p>
          <a:p>
            <a:pPr lvl="1"/>
            <a:r>
              <a:rPr lang="en-US" dirty="0"/>
              <a:t>Doesn’t have this patient at the ED table.</a:t>
            </a:r>
          </a:p>
        </p:txBody>
      </p:sp>
    </p:spTree>
    <p:extLst>
      <p:ext uri="{BB962C8B-B14F-4D97-AF65-F5344CB8AC3E}">
        <p14:creationId xmlns:p14="http://schemas.microsoft.com/office/powerpoint/2010/main" val="268092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EFF9-1A10-9ECE-2272-ADD92670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proportion of each problem.</a:t>
            </a:r>
            <a:endParaRPr lang="en-AU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31F65DD-77CB-6CA4-485F-44A578EF3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328400"/>
              </p:ext>
            </p:extLst>
          </p:nvPr>
        </p:nvGraphicFramePr>
        <p:xfrm>
          <a:off x="667378" y="1380009"/>
          <a:ext cx="10515600" cy="541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0318">
                  <a:extLst>
                    <a:ext uri="{9D8B030D-6E8A-4147-A177-3AD203B41FA5}">
                      <a16:colId xmlns:a16="http://schemas.microsoft.com/office/drawing/2014/main" val="2480391183"/>
                    </a:ext>
                  </a:extLst>
                </a:gridCol>
                <a:gridCol w="3294718">
                  <a:extLst>
                    <a:ext uri="{9D8B030D-6E8A-4147-A177-3AD203B41FA5}">
                      <a16:colId xmlns:a16="http://schemas.microsoft.com/office/drawing/2014/main" val="728092576"/>
                    </a:ext>
                  </a:extLst>
                </a:gridCol>
                <a:gridCol w="3050564">
                  <a:extLst>
                    <a:ext uri="{9D8B030D-6E8A-4147-A177-3AD203B41FA5}">
                      <a16:colId xmlns:a16="http://schemas.microsoft.com/office/drawing/2014/main" val="3986263840"/>
                    </a:ext>
                  </a:extLst>
                </a:gridCol>
              </a:tblGrid>
              <a:tr h="539386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MIMIC-CXR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REFLACX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239658"/>
                  </a:ext>
                </a:extLst>
              </a:tr>
              <a:tr h="1072998">
                <a:tc>
                  <a:txBody>
                    <a:bodyPr/>
                    <a:lstStyle/>
                    <a:p>
                      <a:r>
                        <a:rPr lang="en-US" dirty="0"/>
                        <a:t>Total number of images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377,110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2616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946199"/>
                  </a:ext>
                </a:extLst>
              </a:tr>
              <a:tr h="621658">
                <a:tc>
                  <a:txBody>
                    <a:bodyPr/>
                    <a:lstStyle/>
                    <a:p>
                      <a:r>
                        <a:rPr lang="en-US" dirty="0"/>
                        <a:t>Has multiple matches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6159"/>
                  </a:ext>
                </a:extLst>
              </a:tr>
              <a:tr h="621658">
                <a:tc>
                  <a:txBody>
                    <a:bodyPr/>
                    <a:lstStyle/>
                    <a:p>
                      <a:r>
                        <a:rPr lang="en-US" dirty="0"/>
                        <a:t>Can find the patient at the table but can’t find a match stay.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205,768 (55.99%)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1,600 (61.16%)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248212"/>
                  </a:ext>
                </a:extLst>
              </a:tr>
              <a:tr h="621658">
                <a:tc>
                  <a:txBody>
                    <a:bodyPr/>
                    <a:lstStyle/>
                    <a:p>
                      <a:r>
                        <a:rPr lang="en-US" dirty="0"/>
                        <a:t>Within 1 days can be considered matched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182.513(48.39%)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1,383(52.86%)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859736"/>
                  </a:ext>
                </a:extLst>
              </a:tr>
              <a:tr h="621658">
                <a:tc>
                  <a:txBody>
                    <a:bodyPr/>
                    <a:lstStyle/>
                    <a:p>
                      <a:r>
                        <a:rPr lang="en-US" dirty="0"/>
                        <a:t>Within 3 days can be considered matched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154,448(40.95%)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1145(43.76%)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864612"/>
                  </a:ext>
                </a:extLst>
              </a:tr>
              <a:tr h="621658">
                <a:tc>
                  <a:txBody>
                    <a:bodyPr/>
                    <a:lstStyle/>
                    <a:p>
                      <a:r>
                        <a:rPr lang="en-US" dirty="0"/>
                        <a:t>Within 7 days can be considered matched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123,453(32.73%)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876(33.48%)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629285"/>
                  </a:ext>
                </a:extLst>
              </a:tr>
              <a:tr h="621658">
                <a:tc>
                  <a:txBody>
                    <a:bodyPr/>
                    <a:lstStyle/>
                    <a:p>
                      <a:r>
                        <a:rPr lang="en-US" dirty="0"/>
                        <a:t>Doesn’t have this patient at ED table.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1275 (0.33%)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 (0.38%)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149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97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4AEB-9AEE-290A-F6ED-0A986C5C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of having multiple matches.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3F5B7-8374-7C5E-4408-E7692CFB7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59" y="1690688"/>
            <a:ext cx="10874682" cy="899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13258B-CA1D-A058-4766-1E407963D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59" y="2901941"/>
            <a:ext cx="6873836" cy="2286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4D1821-91AE-03E7-B593-9CB92253EADB}"/>
              </a:ext>
            </a:extLst>
          </p:cNvPr>
          <p:cNvSpPr txBox="1"/>
          <p:nvPr/>
        </p:nvSpPr>
        <p:spPr>
          <a:xfrm>
            <a:off x="7865475" y="2831585"/>
            <a:ext cx="268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2157-07-25 20:57:07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9334AB-06FD-B3C6-3AF9-ADF17D3BFCFF}"/>
              </a:ext>
            </a:extLst>
          </p:cNvPr>
          <p:cNvSpPr txBox="1"/>
          <p:nvPr/>
        </p:nvSpPr>
        <p:spPr>
          <a:xfrm>
            <a:off x="713088" y="3542774"/>
            <a:ext cx="635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It’s only one case, and this is also not sampled for REFLACX.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818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9418-5791-9706-D3F2-9C49D6CC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Doesn’t have any matches, but still can find this patient.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B944C-4A68-A10E-808E-72BB2D072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24" y="2311011"/>
            <a:ext cx="10752752" cy="586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0C8B1D-4B99-CB80-0C1E-81FD576027B5}"/>
              </a:ext>
            </a:extLst>
          </p:cNvPr>
          <p:cNvSpPr txBox="1"/>
          <p:nvPr/>
        </p:nvSpPr>
        <p:spPr>
          <a:xfrm>
            <a:off x="719624" y="3746820"/>
            <a:ext cx="4593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CXR was taken after the patients moved to another department (left ED).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0C9D35-D0CF-51F6-64DB-0FD5F5207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24" y="3215622"/>
            <a:ext cx="6812870" cy="213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BC9C23-9598-6E6D-F59C-3AFE312D7041}"/>
              </a:ext>
            </a:extLst>
          </p:cNvPr>
          <p:cNvSpPr txBox="1"/>
          <p:nvPr/>
        </p:nvSpPr>
        <p:spPr>
          <a:xfrm>
            <a:off x="7930789" y="3148793"/>
            <a:ext cx="268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2132-10-15 08:40:47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CDB3D0-3EEE-B8FF-C26D-9C9751449E17}"/>
              </a:ext>
            </a:extLst>
          </p:cNvPr>
          <p:cNvSpPr txBox="1"/>
          <p:nvPr/>
        </p:nvSpPr>
        <p:spPr>
          <a:xfrm>
            <a:off x="2591173" y="4393151"/>
            <a:ext cx="4005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also include this kind of instance. We can assign </a:t>
            </a:r>
            <a:r>
              <a:rPr lang="en-US" dirty="0" err="1"/>
              <a:t>stay_id</a:t>
            </a:r>
            <a:r>
              <a:rPr lang="en-US" dirty="0"/>
              <a:t> for them with some restrictions. For example, the time shouldn’t be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126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D003-0EF6-7C84-16A6-A6E7D223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B0C8-B552-EC4B-68DA-E59EA5852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911999"/>
      </p:ext>
    </p:extLst>
  </p:cSld>
  <p:clrMapOvr>
    <a:masterClrMapping/>
  </p:clrMapOvr>
</p:sld>
</file>

<file path=ppt/theme/theme1.xml><?xml version="1.0" encoding="utf-8"?>
<a:theme xmlns:a="http://schemas.openxmlformats.org/drawingml/2006/main" name="slide-making-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lide-making-1">
      <a:majorFont>
        <a:latin typeface="Lato"/>
        <a:ea typeface="新細明體"/>
        <a:cs typeface=""/>
      </a:majorFont>
      <a:minorFont>
        <a:latin typeface="PT Serif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-making-1" id="{F7BBCEFA-0B38-4FF0-A980-3E8ADC3FDE2E}" vid="{2C8A4330-B507-4146-AA23-6FEFB3A297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slide-making-1</Template>
  <TotalTime>344</TotalTime>
  <Words>275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Lato</vt:lpstr>
      <vt:lpstr>PT Serif</vt:lpstr>
      <vt:lpstr>slide-making-1</vt:lpstr>
      <vt:lpstr>Dataset</vt:lpstr>
      <vt:lpstr>PowerPoint Presentation</vt:lpstr>
      <vt:lpstr>Stay_id</vt:lpstr>
      <vt:lpstr>Can’t identify stay Id </vt:lpstr>
      <vt:lpstr>The proportion of each problem.</vt:lpstr>
      <vt:lpstr>Case of having multiple matches.</vt:lpstr>
      <vt:lpstr>Doesn’t have any matches, but still can find this patient.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</dc:title>
  <dc:creator>Jr Hsieh</dc:creator>
  <cp:lastModifiedBy>Jr Hsieh</cp:lastModifiedBy>
  <cp:revision>4</cp:revision>
  <dcterms:created xsi:type="dcterms:W3CDTF">2022-09-30T06:28:49Z</dcterms:created>
  <dcterms:modified xsi:type="dcterms:W3CDTF">2022-09-30T19:22:54Z</dcterms:modified>
</cp:coreProperties>
</file>