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06C0-97A5-F670-729D-33FA18305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12936-5FD9-397F-0A86-795A6DC99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646D-B8B1-DF8B-E457-EC6CA563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BB4B-2652-F875-1F77-8FC7087E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5AE4-9523-5C47-D477-D63DD559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12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A75D-28E0-5C88-E347-48A53F53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5649-54C3-9904-2129-EF942D33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F598-7F96-7368-ACE0-D1958B0C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AD96-FC63-F397-024B-5550CC21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307A-F779-CB59-DF61-E884470B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86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9DBF0-7EEE-7B75-A3E1-9D7E5E3E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C66A5-9A1E-90C9-E6F5-54866EE1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CD33-23F1-3F57-B41D-A505AF9D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351F-B2BA-4186-C75E-A33B3CD4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E4BF-DFEE-17B3-2ACC-8E2D930D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0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EAC7-3D6C-8921-3B55-0BECC7E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C518-86A2-BA06-D4AA-C6248D95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C5B5-C26C-B857-6DCC-9E66B61C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9B07-F3E3-FDF3-3D91-976148AC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A016-B43D-B609-AD3F-8F3DF096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56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C7A0-FD5F-693C-BBD9-0D8C708F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6C23B-1BA0-749A-91A2-69EF90E6F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3EA6-D919-D461-75E8-025B0380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E7C1-6A97-C254-5F2D-734FB003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BBEE-63BE-6866-2C16-16D65975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35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BAF2-75A1-A488-0501-5DA27200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D08F-0DAC-CEC5-0344-37A686BCA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9C9D-D2F2-948F-EDCC-769DA534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C389-6BBD-BA0A-ED9D-E74CEE4A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98923-63B7-FD7E-EC11-1E607DC1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149B5-D850-0E5A-F132-BB126EFB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3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25BD-36FB-3BBC-EFAF-D99F6B9F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7EC65-4077-898B-59C5-0DF191C8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C1D12-2ADF-63B2-02FE-9A473781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BE8A7-8F4F-0E72-F77C-0B76A4EB5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E20F5-82D8-C639-5357-5BB0A4D1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B72FF-7D07-E31B-41A9-9CBBF972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2683-8A4B-E6A6-7309-10359BC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78042-D3DF-125A-EE40-166BDF9D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7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1D74-1353-CE95-1F0F-5257450F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8DC4-145E-7970-7372-2E680278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47010-A4FB-59EB-5AF3-9DDBF54D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03C03-0473-F70B-CF4B-48CF374D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5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1D9A7-5AB8-E178-4F9D-2E1AA0CE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80FB5-702E-902B-4D89-39BCC3E1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6AC0D-23D6-FBC1-D982-028979D0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65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5A8B-2F03-4C3E-A2CB-E218CFC3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237-BBDC-FC94-22E9-820DFEE3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79E78-D62D-0EE6-AA2A-40817C24F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DB4A-289D-C79F-D8AD-21616DF1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385B6-9F5B-A812-CFFB-889B0013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1612-9A73-7784-FB22-89E2C4E9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45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0C01-7E07-B792-8CB3-47F4E95D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B0974-7049-87BA-AEFE-7F0DC69B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50A02-AFBB-17BF-634E-C471369CB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9DF1-7C62-FB0D-3FB0-A00A523A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2450-6CE3-952F-96C2-BAE87092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6B196-E42F-8477-A44C-8B1118A2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1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15327-43CA-ED69-9D93-59990D83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9B1B-6EF0-5648-7921-109845E7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3638-BC00-2673-5903-412F45F6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A9D1-55D4-4BDC-9007-33D20937BB5A}" type="datetimeFigureOut">
              <a:rPr lang="en-AU" smtClean="0"/>
              <a:t>11/10/2022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8DD0-87C1-CE71-1999-1EA4314D8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07D-F16D-E8DA-82D3-4099E839E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183E-F536-49E5-9154-EB2FABB19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8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9D27-3B0C-9777-257A-9D0D3933F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000" dirty="0"/>
              <a:t>Expert-level detection of pathologies from unannotated chest X-ray images via self-supervised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CC498-10B6-CBC4-F8A4-87B6CF180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952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9239-768B-7C24-F82C-335197C3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/>
              <a:t>Methods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44893-8CD9-F513-E22E-174E5D98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309"/>
            <a:ext cx="12192000" cy="5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9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C31A-361E-0378-9DB0-30A37114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025EE-2522-CC86-871A-2D027515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43" y="0"/>
            <a:ext cx="5438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5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8EF4-6C97-3148-49A0-94588529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0000"/>
                </a:solidFill>
                <a:latin typeface="PT Serif" panose="020A0603040505020204" pitchFamily="18" charset="0"/>
              </a:rPr>
              <a:t>The idea is interesting, but…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4CFF-2497-BAB8-8229-9AA23A64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We already have </a:t>
            </a:r>
            <a:r>
              <a:rPr lang="en-US" altLang="zh-TW" dirty="0"/>
              <a:t>NLP</a:t>
            </a:r>
            <a:r>
              <a:rPr lang="zh-TW" altLang="en-US" dirty="0"/>
              <a:t> </a:t>
            </a:r>
            <a:r>
              <a:rPr lang="en-AU" altLang="zh-TW" dirty="0" err="1"/>
              <a:t>labelers</a:t>
            </a:r>
            <a:r>
              <a:rPr lang="en-AU" altLang="zh-TW" dirty="0"/>
              <a:t>,  such as </a:t>
            </a:r>
            <a:r>
              <a:rPr lang="en-AU" altLang="zh-TW" dirty="0" err="1"/>
              <a:t>CheXpert</a:t>
            </a:r>
            <a:r>
              <a:rPr lang="en-AU" altLang="zh-TW" dirty="0"/>
              <a:t> and </a:t>
            </a:r>
            <a:r>
              <a:rPr lang="en-US" altLang="zh-TW" dirty="0" err="1"/>
              <a:t>NegBio</a:t>
            </a:r>
            <a:r>
              <a:rPr lang="en-US" altLang="zh-TW" dirty="0"/>
              <a:t>, that can extract labels from text reports. By using those labelers. The label generation will only take one run, which saves the training time.</a:t>
            </a:r>
          </a:p>
          <a:p>
            <a:r>
              <a:rPr lang="en-AU" altLang="zh-TW" dirty="0"/>
              <a:t>A pretrained Text Transformer is still needed in training (the vector for each class can be stored for inference).</a:t>
            </a:r>
            <a:r>
              <a:rPr lang="en-A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In terms of performance, it is not better than using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labelers</a:t>
            </a:r>
            <a:r>
              <a:rPr lang="en-A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.</a:t>
            </a:r>
          </a:p>
          <a:p>
            <a:r>
              <a:rPr lang="en-AU" dirty="0"/>
              <a:t>Radiologists do not need to manually annotate CXRs when using </a:t>
            </a:r>
            <a:r>
              <a:rPr lang="en-AU" dirty="0" err="1"/>
              <a:t>labelers</a:t>
            </a:r>
            <a:r>
              <a:rPr lang="en-AU" dirty="0"/>
              <a:t>. Both require report text + CXRs for classification.</a:t>
            </a:r>
          </a:p>
          <a:p>
            <a:r>
              <a:rPr lang="en-AU" altLang="zh-TW" dirty="0"/>
              <a:t>This idea would be beneficial if it came out before those </a:t>
            </a:r>
            <a:r>
              <a:rPr lang="en-AU" altLang="zh-TW" dirty="0" err="1"/>
              <a:t>labelers</a:t>
            </a:r>
            <a:r>
              <a:rPr lang="en-AU" altLang="zh-TW" dirty="0"/>
              <a:t>. Once the </a:t>
            </a:r>
            <a:r>
              <a:rPr lang="en-AU" altLang="zh-TW" dirty="0" err="1"/>
              <a:t>labelers</a:t>
            </a:r>
            <a:r>
              <a:rPr lang="en-AU" altLang="zh-TW" dirty="0"/>
              <a:t> have been developed, this approach is unnecessary.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6713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-making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de-making-1">
      <a:majorFont>
        <a:latin typeface="Lato"/>
        <a:ea typeface="新細明體"/>
        <a:cs typeface=""/>
      </a:majorFont>
      <a:minorFont>
        <a:latin typeface="PT Serif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-making-1" id="{F7BBCEFA-0B38-4FF0-A980-3E8ADC3FDE2E}" vid="{2C8A4330-B507-4146-AA23-6FEFB3A297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slide-making-1</Template>
  <TotalTime>53</TotalTime>
  <Words>141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</vt:lpstr>
      <vt:lpstr>PT Serif</vt:lpstr>
      <vt:lpstr>slide-making-1</vt:lpstr>
      <vt:lpstr>Expert-level detection of pathologies from unannotated chest X-ray images via self-supervised learning</vt:lpstr>
      <vt:lpstr>Methods</vt:lpstr>
      <vt:lpstr>Results</vt:lpstr>
      <vt:lpstr>The idea is interesting, but…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Expert-level detection of pathologies from unannotated chest X-ray images via self-supervised learning</dc:title>
  <dc:creator>Jr Hsieh</dc:creator>
  <cp:lastModifiedBy>Jr Hsieh</cp:lastModifiedBy>
  <cp:revision>2</cp:revision>
  <dcterms:created xsi:type="dcterms:W3CDTF">2022-10-11T11:05:29Z</dcterms:created>
  <dcterms:modified xsi:type="dcterms:W3CDTF">2022-10-11T12:00:07Z</dcterms:modified>
</cp:coreProperties>
</file>