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06C0-97A5-F670-729D-33FA18305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dirty="0"/>
          </a:p>
        </p:txBody>
      </p:sp>
      <p:sp>
        <p:nvSpPr>
          <p:cNvPr id="3" name="Subtitle 2">
            <a:extLst>
              <a:ext uri="{FF2B5EF4-FFF2-40B4-BE49-F238E27FC236}">
                <a16:creationId xmlns:a16="http://schemas.microsoft.com/office/drawing/2014/main" id="{C3812936-5FD9-397F-0A86-795A6DC99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4" name="Date Placeholder 3">
            <a:extLst>
              <a:ext uri="{FF2B5EF4-FFF2-40B4-BE49-F238E27FC236}">
                <a16:creationId xmlns:a16="http://schemas.microsoft.com/office/drawing/2014/main" id="{9DDA646D-B8B1-DF8B-E457-EC6CA5635612}"/>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5" name="Footer Placeholder 4">
            <a:extLst>
              <a:ext uri="{FF2B5EF4-FFF2-40B4-BE49-F238E27FC236}">
                <a16:creationId xmlns:a16="http://schemas.microsoft.com/office/drawing/2014/main" id="{AA10BB4B-2652-F875-1F77-8FC7087E52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5E5AE4-9523-5C47-D477-D63DD559AF4A}"/>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117112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A75D-28E0-5C88-E347-48A53F53955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CE65649-54C3-9904-2129-EF942D335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C7F598-7F96-7368-ACE0-D1958B0C943F}"/>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5" name="Footer Placeholder 4">
            <a:extLst>
              <a:ext uri="{FF2B5EF4-FFF2-40B4-BE49-F238E27FC236}">
                <a16:creationId xmlns:a16="http://schemas.microsoft.com/office/drawing/2014/main" id="{31C2AD96-FC63-F397-024B-5550CC2180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79A307A-F779-CB59-DF61-E884470B3315}"/>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399386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79DBF0-7EEE-7B75-A3E1-9D7E5E3EFC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46C66A5-9A1E-90C9-E6F5-54866EE14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515CD33-23F1-3F57-B41D-A505AF9D65FB}"/>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5" name="Footer Placeholder 4">
            <a:extLst>
              <a:ext uri="{FF2B5EF4-FFF2-40B4-BE49-F238E27FC236}">
                <a16:creationId xmlns:a16="http://schemas.microsoft.com/office/drawing/2014/main" id="{324F351F-B2BA-4186-C75E-A33B3CD456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16E4BF-DFEE-17B3-2ACC-8E2D930D48F8}"/>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84201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EAC7-3D6C-8921-3B55-0BECC7E748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15C518-86A2-BA06-D4AA-C6248D95C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3B7C5B5-C26C-B857-6DCC-9E66B61C659A}"/>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5" name="Footer Placeholder 4">
            <a:extLst>
              <a:ext uri="{FF2B5EF4-FFF2-40B4-BE49-F238E27FC236}">
                <a16:creationId xmlns:a16="http://schemas.microsoft.com/office/drawing/2014/main" id="{13589B07-F3E3-FDF3-3D91-976148AC5E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2AA016-B43D-B609-AD3F-8F3DF096BE1C}"/>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246356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C7A0-FD5F-693C-BBD9-0D8C708F6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E96C23B-1BA0-749A-91A2-69EF90E6F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1F3EA6-D919-D461-75E8-025B0380AFCA}"/>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5" name="Footer Placeholder 4">
            <a:extLst>
              <a:ext uri="{FF2B5EF4-FFF2-40B4-BE49-F238E27FC236}">
                <a16:creationId xmlns:a16="http://schemas.microsoft.com/office/drawing/2014/main" id="{4B21E7C1-6A97-C254-5F2D-734FB0036D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4ABBEE-63BE-6866-2C16-16D659759514}"/>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223735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BAF2-75A1-A488-0501-5DA272003C0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EFAD08F-0DAC-CEC5-0344-37A686BCA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4359C9D-D2F2-948F-EDCC-769DA5344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717C389-6BBD-BA0A-ED9D-E74CEE4A50FE}"/>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6" name="Footer Placeholder 5">
            <a:extLst>
              <a:ext uri="{FF2B5EF4-FFF2-40B4-BE49-F238E27FC236}">
                <a16:creationId xmlns:a16="http://schemas.microsoft.com/office/drawing/2014/main" id="{7F898923-63B7-FD7E-EC11-1E607DC1F83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3149B5-D850-0E5A-F132-BB126EFB3AAD}"/>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58693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25BD-36FB-3BBC-EFAF-D99F6B9FBCA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817EC65-4077-898B-59C5-0DF191C89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C1D12-2ADF-63B2-02FE-9A473781C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53BE8A7-8F4F-0E72-F77C-0B76A4EB5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E20F5-82D8-C639-5357-5BB0A4D1E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28B72FF-7D07-E31B-41A9-9CBBF972CD8B}"/>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8" name="Footer Placeholder 7">
            <a:extLst>
              <a:ext uri="{FF2B5EF4-FFF2-40B4-BE49-F238E27FC236}">
                <a16:creationId xmlns:a16="http://schemas.microsoft.com/office/drawing/2014/main" id="{54DE2683-8A4B-E6A6-7309-10359BC5819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FF78042-D3DF-125A-EE40-166BDF9D02EF}"/>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374177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1D74-1353-CE95-1F0F-5257450FC51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83A8DC4-145E-7970-7372-2E6802782BA1}"/>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4" name="Footer Placeholder 3">
            <a:extLst>
              <a:ext uri="{FF2B5EF4-FFF2-40B4-BE49-F238E27FC236}">
                <a16:creationId xmlns:a16="http://schemas.microsoft.com/office/drawing/2014/main" id="{3E047010-A4FB-59EB-5AF3-9DDBF54D2ED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0B03C03-0473-F70B-CF4B-48CF374D39E3}"/>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306875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1D9A7-5AB8-E178-4F9D-2E1AA0CE6752}"/>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3" name="Footer Placeholder 2">
            <a:extLst>
              <a:ext uri="{FF2B5EF4-FFF2-40B4-BE49-F238E27FC236}">
                <a16:creationId xmlns:a16="http://schemas.microsoft.com/office/drawing/2014/main" id="{53780FB5-702E-902B-4D89-39BCC3E177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336AC0D-23D6-FBC1-D982-028979D036CC}"/>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224765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5A8B-2F03-4C3E-A2CB-E218CFC3B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F41237-BBDC-FC94-22E9-820DFEE34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F179E78-D62D-0EE6-AA2A-40817C24F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3DB4A-289D-C79F-D8AD-21616DF1D673}"/>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6" name="Footer Placeholder 5">
            <a:extLst>
              <a:ext uri="{FF2B5EF4-FFF2-40B4-BE49-F238E27FC236}">
                <a16:creationId xmlns:a16="http://schemas.microsoft.com/office/drawing/2014/main" id="{D86385B6-9F5B-A812-CFFB-889B0013802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9FD1612-9A73-7784-FB22-89E2C4E9375D}"/>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313045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0C01-7E07-B792-8CB3-47F4E95D7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C4B0974-7049-87BA-AEFE-7F0DC69B9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D2B50A02-AFBB-17BF-634E-C471369CB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F9DF1-7C62-FB0D-3FB0-A00A523AE10C}"/>
              </a:ext>
            </a:extLst>
          </p:cNvPr>
          <p:cNvSpPr>
            <a:spLocks noGrp="1"/>
          </p:cNvSpPr>
          <p:nvPr>
            <p:ph type="dt" sz="half" idx="10"/>
          </p:nvPr>
        </p:nvSpPr>
        <p:spPr/>
        <p:txBody>
          <a:bodyPr/>
          <a:lstStyle/>
          <a:p>
            <a:fld id="{9F7AA9D1-55D4-4BDC-9007-33D20937BB5A}" type="datetimeFigureOut">
              <a:rPr lang="en-AU" smtClean="0"/>
              <a:t>11/10/2022</a:t>
            </a:fld>
            <a:endParaRPr lang="en-AU"/>
          </a:p>
        </p:txBody>
      </p:sp>
      <p:sp>
        <p:nvSpPr>
          <p:cNvPr id="6" name="Footer Placeholder 5">
            <a:extLst>
              <a:ext uri="{FF2B5EF4-FFF2-40B4-BE49-F238E27FC236}">
                <a16:creationId xmlns:a16="http://schemas.microsoft.com/office/drawing/2014/main" id="{EEE32450-6CE3-952F-96C2-BAE8709205C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336B196-E42F-8477-A44C-8B1118A2BD41}"/>
              </a:ext>
            </a:extLst>
          </p:cNvPr>
          <p:cNvSpPr>
            <a:spLocks noGrp="1"/>
          </p:cNvSpPr>
          <p:nvPr>
            <p:ph type="sldNum" sz="quarter" idx="12"/>
          </p:nvPr>
        </p:nvSpPr>
        <p:spPr/>
        <p:txBody>
          <a:bodyPr/>
          <a:lstStyle/>
          <a:p>
            <a:fld id="{452A183E-F536-49E5-9154-EB2FABB19748}" type="slidenum">
              <a:rPr lang="en-AU" smtClean="0"/>
              <a:t>‹#›</a:t>
            </a:fld>
            <a:endParaRPr lang="en-AU"/>
          </a:p>
        </p:txBody>
      </p:sp>
    </p:spTree>
    <p:extLst>
      <p:ext uri="{BB962C8B-B14F-4D97-AF65-F5344CB8AC3E}">
        <p14:creationId xmlns:p14="http://schemas.microsoft.com/office/powerpoint/2010/main" val="27661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15327-43CA-ED69-9D93-59990D838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389B1B-6EF0-5648-7921-109845E76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91E3638-BC00-2673-5903-412F45F64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AA9D1-55D4-4BDC-9007-33D20937BB5A}" type="datetimeFigureOut">
              <a:rPr lang="en-AU" smtClean="0"/>
              <a:t>11/10/2022</a:t>
            </a:fld>
            <a:endParaRPr lang="en-AU"/>
          </a:p>
        </p:txBody>
      </p:sp>
      <p:sp>
        <p:nvSpPr>
          <p:cNvPr id="5" name="Footer Placeholder 4">
            <a:extLst>
              <a:ext uri="{FF2B5EF4-FFF2-40B4-BE49-F238E27FC236}">
                <a16:creationId xmlns:a16="http://schemas.microsoft.com/office/drawing/2014/main" id="{B1168DD0-87C1-CE71-1999-1EA4314D8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4B3407D-F16D-E8DA-82D3-4099E839E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A183E-F536-49E5-9154-EB2FABB19748}" type="slidenum">
              <a:rPr lang="en-AU" smtClean="0"/>
              <a:t>‹#›</a:t>
            </a:fld>
            <a:endParaRPr lang="en-AU"/>
          </a:p>
        </p:txBody>
      </p:sp>
    </p:spTree>
    <p:extLst>
      <p:ext uri="{BB962C8B-B14F-4D97-AF65-F5344CB8AC3E}">
        <p14:creationId xmlns:p14="http://schemas.microsoft.com/office/powerpoint/2010/main" val="217488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arxiv.org/pdf/2003.00982.pdf"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hyperlink" Target="https://arxiv.org/pdf/1706.02216.pdf" TargetMode="External"/><Relationship Id="rId3" Type="http://schemas.openxmlformats.org/officeDocument/2006/relationships/image" Target="../media/image16.png"/><Relationship Id="rId21" Type="http://schemas.openxmlformats.org/officeDocument/2006/relationships/image" Target="../media/image21.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hyperlink" Target="https://ieeexplore.ieee.org/document/4773279" TargetMode="External"/><Relationship Id="rId16" Type="http://schemas.openxmlformats.org/officeDocument/2006/relationships/hyperlink" Target="https://arxiv.org/abs/1511.02136" TargetMode="Externa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hyperlink" Target="https://openreview.net/pdf%3Fid=SJU4ayYgl" TargetMode="External"/><Relationship Id="rId5" Type="http://schemas.openxmlformats.org/officeDocument/2006/relationships/image" Target="../media/image7.png"/><Relationship Id="rId15" Type="http://schemas.openxmlformats.org/officeDocument/2006/relationships/image" Target="../media/image18.png"/><Relationship Id="rId23"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hyperlink" Target="https://arxiv.org/pdf/1710.10903.pdf" TargetMode="External"/><Relationship Id="rId4" Type="http://schemas.openxmlformats.org/officeDocument/2006/relationships/image" Target="../media/image6.png"/><Relationship Id="rId9" Type="http://schemas.openxmlformats.org/officeDocument/2006/relationships/image" Target="../media/image17.png"/><Relationship Id="rId14" Type="http://schemas.openxmlformats.org/officeDocument/2006/relationships/image" Target="../media/image15.png"/><Relationship Id="rId22" Type="http://schemas.openxmlformats.org/officeDocument/2006/relationships/hyperlink" Target="https://openreview.net/forum%3Fid=ryGs6iA5K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4.png"/><Relationship Id="rId2" Type="http://schemas.openxmlformats.org/officeDocument/2006/relationships/image" Target="../media/image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hyperlink" Target="https://arxiv.org/abs/1511.02136" TargetMode="External"/><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hyperlink" Target="https://ieeexplore.ieee.org/document/4773279"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C36D-489F-4555-6F0B-7DFD97BF11C6}"/>
              </a:ext>
            </a:extLst>
          </p:cNvPr>
          <p:cNvSpPr>
            <a:spLocks noGrp="1"/>
          </p:cNvSpPr>
          <p:nvPr>
            <p:ph type="ctrTitle"/>
          </p:nvPr>
        </p:nvSpPr>
        <p:spPr/>
        <p:txBody>
          <a:bodyPr/>
          <a:lstStyle/>
          <a:p>
            <a:r>
              <a:rPr lang="en-US" altLang="zh-TW" dirty="0"/>
              <a:t>Graph Neural</a:t>
            </a:r>
            <a:r>
              <a:rPr lang="zh-TW" altLang="en-US" dirty="0"/>
              <a:t> </a:t>
            </a:r>
            <a:r>
              <a:rPr lang="en-US" altLang="zh-TW" dirty="0"/>
              <a:t>Network</a:t>
            </a:r>
            <a:endParaRPr lang="en-AU" dirty="0"/>
          </a:p>
        </p:txBody>
      </p:sp>
      <p:sp>
        <p:nvSpPr>
          <p:cNvPr id="3" name="Subtitle 2">
            <a:extLst>
              <a:ext uri="{FF2B5EF4-FFF2-40B4-BE49-F238E27FC236}">
                <a16:creationId xmlns:a16="http://schemas.microsoft.com/office/drawing/2014/main" id="{BDEE6616-2ADC-ACC7-813F-AED4B17908E8}"/>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6076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C1B5-0D08-9433-2DA4-065EB3685BAD}"/>
              </a:ext>
            </a:extLst>
          </p:cNvPr>
          <p:cNvSpPr>
            <a:spLocks noGrp="1"/>
          </p:cNvSpPr>
          <p:nvPr>
            <p:ph type="title"/>
          </p:nvPr>
        </p:nvSpPr>
        <p:spPr/>
        <p:txBody>
          <a:bodyPr/>
          <a:lstStyle/>
          <a:p>
            <a:r>
              <a:rPr lang="en-AU" dirty="0"/>
              <a:t>What’s a GNN?</a:t>
            </a:r>
          </a:p>
        </p:txBody>
      </p:sp>
      <p:sp>
        <p:nvSpPr>
          <p:cNvPr id="4" name="TextBox 3">
            <a:extLst>
              <a:ext uri="{FF2B5EF4-FFF2-40B4-BE49-F238E27FC236}">
                <a16:creationId xmlns:a16="http://schemas.microsoft.com/office/drawing/2014/main" id="{C6A19BAC-DCF5-0708-7AFE-CD8948A73D36}"/>
              </a:ext>
            </a:extLst>
          </p:cNvPr>
          <p:cNvSpPr txBox="1"/>
          <p:nvPr/>
        </p:nvSpPr>
        <p:spPr>
          <a:xfrm>
            <a:off x="1195253" y="2107869"/>
            <a:ext cx="1577636" cy="369332"/>
          </a:xfrm>
          <a:prstGeom prst="rect">
            <a:avLst/>
          </a:prstGeom>
          <a:noFill/>
        </p:spPr>
        <p:txBody>
          <a:bodyPr wrap="square" rtlCol="0">
            <a:spAutoFit/>
          </a:bodyPr>
          <a:lstStyle/>
          <a:p>
            <a:pPr algn="ctr"/>
            <a:r>
              <a:rPr lang="en-AU" dirty="0"/>
              <a:t>Tabular data</a:t>
            </a:r>
          </a:p>
        </p:txBody>
      </p:sp>
      <p:sp>
        <p:nvSpPr>
          <p:cNvPr id="5" name="Rectangle 4">
            <a:extLst>
              <a:ext uri="{FF2B5EF4-FFF2-40B4-BE49-F238E27FC236}">
                <a16:creationId xmlns:a16="http://schemas.microsoft.com/office/drawing/2014/main" id="{01AA66C8-D667-A059-AA8A-A36809580299}"/>
              </a:ext>
            </a:extLst>
          </p:cNvPr>
          <p:cNvSpPr/>
          <p:nvPr/>
        </p:nvSpPr>
        <p:spPr>
          <a:xfrm>
            <a:off x="4287982" y="1752207"/>
            <a:ext cx="3473532"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MLP</a:t>
            </a:r>
          </a:p>
          <a:p>
            <a:pPr algn="ctr"/>
            <a:r>
              <a:rPr lang="en-AU" dirty="0"/>
              <a:t>(Fully Connected layers)</a:t>
            </a:r>
          </a:p>
        </p:txBody>
      </p:sp>
      <p:sp>
        <p:nvSpPr>
          <p:cNvPr id="8" name="Arrow: Right 7">
            <a:extLst>
              <a:ext uri="{FF2B5EF4-FFF2-40B4-BE49-F238E27FC236}">
                <a16:creationId xmlns:a16="http://schemas.microsoft.com/office/drawing/2014/main" id="{2B203A1A-70B2-8BEA-AC91-1F8D493EAE1E}"/>
              </a:ext>
            </a:extLst>
          </p:cNvPr>
          <p:cNvSpPr/>
          <p:nvPr/>
        </p:nvSpPr>
        <p:spPr>
          <a:xfrm>
            <a:off x="2974769" y="2292534"/>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a:extLst>
              <a:ext uri="{FF2B5EF4-FFF2-40B4-BE49-F238E27FC236}">
                <a16:creationId xmlns:a16="http://schemas.microsoft.com/office/drawing/2014/main" id="{847722FC-F509-4B75-B704-4ABD71A2DACE}"/>
              </a:ext>
            </a:extLst>
          </p:cNvPr>
          <p:cNvPicPr>
            <a:picLocks noChangeAspect="1"/>
          </p:cNvPicPr>
          <p:nvPr/>
        </p:nvPicPr>
        <p:blipFill>
          <a:blip r:embed="rId2"/>
          <a:stretch>
            <a:fillRect/>
          </a:stretch>
        </p:blipFill>
        <p:spPr>
          <a:xfrm>
            <a:off x="9276607" y="2021032"/>
            <a:ext cx="647790" cy="543001"/>
          </a:xfrm>
          <a:prstGeom prst="rect">
            <a:avLst/>
          </a:prstGeom>
        </p:spPr>
      </p:pic>
      <p:sp>
        <p:nvSpPr>
          <p:cNvPr id="16" name="Arrow: Right 15">
            <a:extLst>
              <a:ext uri="{FF2B5EF4-FFF2-40B4-BE49-F238E27FC236}">
                <a16:creationId xmlns:a16="http://schemas.microsoft.com/office/drawing/2014/main" id="{7F732E0F-E1F9-BA7B-66FC-88EEE32F5CAD}"/>
              </a:ext>
            </a:extLst>
          </p:cNvPr>
          <p:cNvSpPr/>
          <p:nvPr/>
        </p:nvSpPr>
        <p:spPr>
          <a:xfrm>
            <a:off x="8058251" y="2292533"/>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B4BCBEB3-5447-9334-7C00-443F69E436B6}"/>
              </a:ext>
            </a:extLst>
          </p:cNvPr>
          <p:cNvSpPr txBox="1"/>
          <p:nvPr/>
        </p:nvSpPr>
        <p:spPr>
          <a:xfrm>
            <a:off x="1195253" y="3393144"/>
            <a:ext cx="1577636" cy="369332"/>
          </a:xfrm>
          <a:prstGeom prst="rect">
            <a:avLst/>
          </a:prstGeom>
          <a:noFill/>
        </p:spPr>
        <p:txBody>
          <a:bodyPr wrap="square" rtlCol="0">
            <a:spAutoFit/>
          </a:bodyPr>
          <a:lstStyle/>
          <a:p>
            <a:pPr algn="ctr"/>
            <a:r>
              <a:rPr lang="en-AU" dirty="0"/>
              <a:t>Image data</a:t>
            </a:r>
          </a:p>
        </p:txBody>
      </p:sp>
      <p:sp>
        <p:nvSpPr>
          <p:cNvPr id="23" name="Rectangle 22">
            <a:extLst>
              <a:ext uri="{FF2B5EF4-FFF2-40B4-BE49-F238E27FC236}">
                <a16:creationId xmlns:a16="http://schemas.microsoft.com/office/drawing/2014/main" id="{74BBBDFF-5E76-A93E-B52C-4263DE5A8F7B}"/>
              </a:ext>
            </a:extLst>
          </p:cNvPr>
          <p:cNvSpPr/>
          <p:nvPr/>
        </p:nvSpPr>
        <p:spPr>
          <a:xfrm>
            <a:off x="4287982" y="3037482"/>
            <a:ext cx="3473532"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CNN</a:t>
            </a:r>
          </a:p>
        </p:txBody>
      </p:sp>
      <p:sp>
        <p:nvSpPr>
          <p:cNvPr id="24" name="Arrow: Right 23">
            <a:extLst>
              <a:ext uri="{FF2B5EF4-FFF2-40B4-BE49-F238E27FC236}">
                <a16:creationId xmlns:a16="http://schemas.microsoft.com/office/drawing/2014/main" id="{6B833740-AFEC-C3E4-5AB3-B885D89A9092}"/>
              </a:ext>
            </a:extLst>
          </p:cNvPr>
          <p:cNvSpPr/>
          <p:nvPr/>
        </p:nvSpPr>
        <p:spPr>
          <a:xfrm>
            <a:off x="2974769" y="3577809"/>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a:extLst>
              <a:ext uri="{FF2B5EF4-FFF2-40B4-BE49-F238E27FC236}">
                <a16:creationId xmlns:a16="http://schemas.microsoft.com/office/drawing/2014/main" id="{1D856419-7E9B-D38A-A58C-935544651C53}"/>
              </a:ext>
            </a:extLst>
          </p:cNvPr>
          <p:cNvPicPr>
            <a:picLocks noChangeAspect="1"/>
          </p:cNvPicPr>
          <p:nvPr/>
        </p:nvPicPr>
        <p:blipFill>
          <a:blip r:embed="rId2"/>
          <a:stretch>
            <a:fillRect/>
          </a:stretch>
        </p:blipFill>
        <p:spPr>
          <a:xfrm>
            <a:off x="9276607" y="3306307"/>
            <a:ext cx="647790" cy="543001"/>
          </a:xfrm>
          <a:prstGeom prst="rect">
            <a:avLst/>
          </a:prstGeom>
        </p:spPr>
      </p:pic>
      <p:sp>
        <p:nvSpPr>
          <p:cNvPr id="26" name="Arrow: Right 25">
            <a:extLst>
              <a:ext uri="{FF2B5EF4-FFF2-40B4-BE49-F238E27FC236}">
                <a16:creationId xmlns:a16="http://schemas.microsoft.com/office/drawing/2014/main" id="{D2E48E72-BCDE-0692-A5B0-B4C8607DB24A}"/>
              </a:ext>
            </a:extLst>
          </p:cNvPr>
          <p:cNvSpPr/>
          <p:nvPr/>
        </p:nvSpPr>
        <p:spPr>
          <a:xfrm>
            <a:off x="8058251" y="3577808"/>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BF70EB88-CC5B-6C16-FDAE-47A3CC800C4C}"/>
              </a:ext>
            </a:extLst>
          </p:cNvPr>
          <p:cNvSpPr txBox="1"/>
          <p:nvPr/>
        </p:nvSpPr>
        <p:spPr>
          <a:xfrm>
            <a:off x="1195253" y="4675745"/>
            <a:ext cx="1577636" cy="369332"/>
          </a:xfrm>
          <a:prstGeom prst="rect">
            <a:avLst/>
          </a:prstGeom>
          <a:noFill/>
        </p:spPr>
        <p:txBody>
          <a:bodyPr wrap="square" rtlCol="0">
            <a:spAutoFit/>
          </a:bodyPr>
          <a:lstStyle/>
          <a:p>
            <a:pPr algn="ctr"/>
            <a:r>
              <a:rPr lang="en-AU" dirty="0"/>
              <a:t>Graph</a:t>
            </a:r>
          </a:p>
        </p:txBody>
      </p:sp>
      <p:sp>
        <p:nvSpPr>
          <p:cNvPr id="28" name="Rectangle 27">
            <a:extLst>
              <a:ext uri="{FF2B5EF4-FFF2-40B4-BE49-F238E27FC236}">
                <a16:creationId xmlns:a16="http://schemas.microsoft.com/office/drawing/2014/main" id="{1D29865D-31A1-5A62-74B0-D27097E5E629}"/>
              </a:ext>
            </a:extLst>
          </p:cNvPr>
          <p:cNvSpPr/>
          <p:nvPr/>
        </p:nvSpPr>
        <p:spPr>
          <a:xfrm>
            <a:off x="4287982" y="4320083"/>
            <a:ext cx="3473532"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GNN</a:t>
            </a:r>
          </a:p>
        </p:txBody>
      </p:sp>
      <p:sp>
        <p:nvSpPr>
          <p:cNvPr id="29" name="Arrow: Right 28">
            <a:extLst>
              <a:ext uri="{FF2B5EF4-FFF2-40B4-BE49-F238E27FC236}">
                <a16:creationId xmlns:a16="http://schemas.microsoft.com/office/drawing/2014/main" id="{E416E3F6-ACA6-FEC0-8408-995A2F3E510A}"/>
              </a:ext>
            </a:extLst>
          </p:cNvPr>
          <p:cNvSpPr/>
          <p:nvPr/>
        </p:nvSpPr>
        <p:spPr>
          <a:xfrm>
            <a:off x="2974769" y="4860410"/>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29">
            <a:extLst>
              <a:ext uri="{FF2B5EF4-FFF2-40B4-BE49-F238E27FC236}">
                <a16:creationId xmlns:a16="http://schemas.microsoft.com/office/drawing/2014/main" id="{A1ABA5D1-2C4F-4B43-6840-AC9E42B594D9}"/>
              </a:ext>
            </a:extLst>
          </p:cNvPr>
          <p:cNvPicPr>
            <a:picLocks noChangeAspect="1"/>
          </p:cNvPicPr>
          <p:nvPr/>
        </p:nvPicPr>
        <p:blipFill>
          <a:blip r:embed="rId2"/>
          <a:stretch>
            <a:fillRect/>
          </a:stretch>
        </p:blipFill>
        <p:spPr>
          <a:xfrm>
            <a:off x="9276607" y="4588908"/>
            <a:ext cx="647790" cy="543001"/>
          </a:xfrm>
          <a:prstGeom prst="rect">
            <a:avLst/>
          </a:prstGeom>
        </p:spPr>
      </p:pic>
      <p:sp>
        <p:nvSpPr>
          <p:cNvPr id="31" name="Arrow: Right 30">
            <a:extLst>
              <a:ext uri="{FF2B5EF4-FFF2-40B4-BE49-F238E27FC236}">
                <a16:creationId xmlns:a16="http://schemas.microsoft.com/office/drawing/2014/main" id="{93AAB729-1ED0-ADE5-C198-4E4BE23DB930}"/>
              </a:ext>
            </a:extLst>
          </p:cNvPr>
          <p:cNvSpPr/>
          <p:nvPr/>
        </p:nvSpPr>
        <p:spPr>
          <a:xfrm>
            <a:off x="8058251" y="4860409"/>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77628E87-3CE4-0708-4C93-CC0E356E1D7B}"/>
              </a:ext>
            </a:extLst>
          </p:cNvPr>
          <p:cNvSpPr txBox="1"/>
          <p:nvPr/>
        </p:nvSpPr>
        <p:spPr>
          <a:xfrm>
            <a:off x="2012868" y="5589014"/>
            <a:ext cx="5325560" cy="369332"/>
          </a:xfrm>
          <a:prstGeom prst="rect">
            <a:avLst/>
          </a:prstGeom>
          <a:noFill/>
        </p:spPr>
        <p:txBody>
          <a:bodyPr wrap="none" rtlCol="0">
            <a:spAutoFit/>
          </a:bodyPr>
          <a:lstStyle/>
          <a:p>
            <a:r>
              <a:rPr lang="en-AU" sz="1800" b="0" i="0" dirty="0">
                <a:solidFill>
                  <a:srgbClr val="000000"/>
                </a:solidFill>
                <a:effectLst/>
                <a:latin typeface="PT Serif" panose="020A0603040505020204" pitchFamily="18" charset="0"/>
              </a:rPr>
              <a:t>GNN is a model that can perceive graphs as input.</a:t>
            </a:r>
            <a:endParaRPr lang="en-AU" dirty="0"/>
          </a:p>
        </p:txBody>
      </p:sp>
    </p:spTree>
    <p:extLst>
      <p:ext uri="{BB962C8B-B14F-4D97-AF65-F5344CB8AC3E}">
        <p14:creationId xmlns:p14="http://schemas.microsoft.com/office/powerpoint/2010/main" val="17287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26" grpId="0" animBg="1"/>
      <p:bldP spid="27" grpId="0"/>
      <p:bldP spid="28" grpId="0" animBg="1"/>
      <p:bldP spid="29" grpId="0" animBg="1"/>
      <p:bldP spid="31"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B5DF-49A4-DCBE-995E-B5341F531CFB}"/>
              </a:ext>
            </a:extLst>
          </p:cNvPr>
          <p:cNvSpPr>
            <a:spLocks noGrp="1"/>
          </p:cNvSpPr>
          <p:nvPr>
            <p:ph type="title"/>
          </p:nvPr>
        </p:nvSpPr>
        <p:spPr/>
        <p:txBody>
          <a:bodyPr/>
          <a:lstStyle/>
          <a:p>
            <a:r>
              <a:rPr lang="en-AU" dirty="0"/>
              <a:t>Using GNN for image classification</a:t>
            </a:r>
          </a:p>
        </p:txBody>
      </p:sp>
      <p:sp>
        <p:nvSpPr>
          <p:cNvPr id="4" name="TextBox 3">
            <a:extLst>
              <a:ext uri="{FF2B5EF4-FFF2-40B4-BE49-F238E27FC236}">
                <a16:creationId xmlns:a16="http://schemas.microsoft.com/office/drawing/2014/main" id="{2CB1B13E-16DB-5A3F-CC5F-B6D4519B4160}"/>
              </a:ext>
            </a:extLst>
          </p:cNvPr>
          <p:cNvSpPr txBox="1"/>
          <p:nvPr/>
        </p:nvSpPr>
        <p:spPr>
          <a:xfrm>
            <a:off x="7938654" y="180459"/>
            <a:ext cx="4134915" cy="369332"/>
          </a:xfrm>
          <a:prstGeom prst="rect">
            <a:avLst/>
          </a:prstGeom>
          <a:noFill/>
        </p:spPr>
        <p:txBody>
          <a:bodyPr wrap="none" rtlCol="0">
            <a:spAutoFit/>
          </a:bodyPr>
          <a:lstStyle/>
          <a:p>
            <a:r>
              <a:rPr lang="en-AU" dirty="0">
                <a:hlinkClick r:id="rId2"/>
              </a:rPr>
              <a:t>Benchmarking Graph Neural Networks</a:t>
            </a:r>
            <a:endParaRPr lang="en-AU" dirty="0"/>
          </a:p>
        </p:txBody>
      </p:sp>
      <p:pic>
        <p:nvPicPr>
          <p:cNvPr id="6" name="Picture 5">
            <a:extLst>
              <a:ext uri="{FF2B5EF4-FFF2-40B4-BE49-F238E27FC236}">
                <a16:creationId xmlns:a16="http://schemas.microsoft.com/office/drawing/2014/main" id="{8A453ABC-9148-E4BE-7AA4-CCA05F8024EF}"/>
              </a:ext>
            </a:extLst>
          </p:cNvPr>
          <p:cNvPicPr>
            <a:picLocks noChangeAspect="1"/>
          </p:cNvPicPr>
          <p:nvPr/>
        </p:nvPicPr>
        <p:blipFill>
          <a:blip r:embed="rId3"/>
          <a:stretch>
            <a:fillRect/>
          </a:stretch>
        </p:blipFill>
        <p:spPr>
          <a:xfrm>
            <a:off x="159994" y="1344010"/>
            <a:ext cx="7623958" cy="2599397"/>
          </a:xfrm>
          <a:prstGeom prst="rect">
            <a:avLst/>
          </a:prstGeom>
        </p:spPr>
      </p:pic>
      <p:sp>
        <p:nvSpPr>
          <p:cNvPr id="7" name="Rectangle 6">
            <a:extLst>
              <a:ext uri="{FF2B5EF4-FFF2-40B4-BE49-F238E27FC236}">
                <a16:creationId xmlns:a16="http://schemas.microsoft.com/office/drawing/2014/main" id="{E5018661-1AA7-B5E2-A058-A2634D7242C6}"/>
              </a:ext>
            </a:extLst>
          </p:cNvPr>
          <p:cNvSpPr/>
          <p:nvPr/>
        </p:nvSpPr>
        <p:spPr>
          <a:xfrm>
            <a:off x="8729513" y="1968769"/>
            <a:ext cx="1276598"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GNN</a:t>
            </a:r>
          </a:p>
        </p:txBody>
      </p:sp>
      <p:sp>
        <p:nvSpPr>
          <p:cNvPr id="8" name="Arrow: Right 7">
            <a:extLst>
              <a:ext uri="{FF2B5EF4-FFF2-40B4-BE49-F238E27FC236}">
                <a16:creationId xmlns:a16="http://schemas.microsoft.com/office/drawing/2014/main" id="{47C91859-AE6D-71F9-C704-C969015B8420}"/>
              </a:ext>
            </a:extLst>
          </p:cNvPr>
          <p:cNvSpPr/>
          <p:nvPr/>
        </p:nvSpPr>
        <p:spPr>
          <a:xfrm>
            <a:off x="7783952" y="2476737"/>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a:extLst>
              <a:ext uri="{FF2B5EF4-FFF2-40B4-BE49-F238E27FC236}">
                <a16:creationId xmlns:a16="http://schemas.microsoft.com/office/drawing/2014/main" id="{DD1DBBC9-C028-3A87-25BB-68E1B19D2BF6}"/>
              </a:ext>
            </a:extLst>
          </p:cNvPr>
          <p:cNvPicPr>
            <a:picLocks noChangeAspect="1"/>
          </p:cNvPicPr>
          <p:nvPr/>
        </p:nvPicPr>
        <p:blipFill>
          <a:blip r:embed="rId4"/>
          <a:stretch>
            <a:fillRect/>
          </a:stretch>
        </p:blipFill>
        <p:spPr>
          <a:xfrm>
            <a:off x="11241973" y="2205236"/>
            <a:ext cx="647790" cy="543001"/>
          </a:xfrm>
          <a:prstGeom prst="rect">
            <a:avLst/>
          </a:prstGeom>
        </p:spPr>
      </p:pic>
      <p:sp>
        <p:nvSpPr>
          <p:cNvPr id="10" name="Arrow: Right 9">
            <a:extLst>
              <a:ext uri="{FF2B5EF4-FFF2-40B4-BE49-F238E27FC236}">
                <a16:creationId xmlns:a16="http://schemas.microsoft.com/office/drawing/2014/main" id="{660ABB98-0D74-9F5D-F5EF-56306EA4C46D}"/>
              </a:ext>
            </a:extLst>
          </p:cNvPr>
          <p:cNvSpPr/>
          <p:nvPr/>
        </p:nvSpPr>
        <p:spPr>
          <a:xfrm>
            <a:off x="10229187" y="2476736"/>
            <a:ext cx="789709" cy="64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612B6C7C-20E9-770A-9157-27B180190B90}"/>
              </a:ext>
            </a:extLst>
          </p:cNvPr>
          <p:cNvPicPr>
            <a:picLocks noChangeAspect="1"/>
          </p:cNvPicPr>
          <p:nvPr/>
        </p:nvPicPr>
        <p:blipFill>
          <a:blip r:embed="rId5"/>
          <a:stretch>
            <a:fillRect/>
          </a:stretch>
        </p:blipFill>
        <p:spPr>
          <a:xfrm>
            <a:off x="1967668" y="4670976"/>
            <a:ext cx="7328892" cy="2187024"/>
          </a:xfrm>
          <a:prstGeom prst="rect">
            <a:avLst/>
          </a:prstGeom>
        </p:spPr>
      </p:pic>
      <p:pic>
        <p:nvPicPr>
          <p:cNvPr id="16" name="Picture 15">
            <a:extLst>
              <a:ext uri="{FF2B5EF4-FFF2-40B4-BE49-F238E27FC236}">
                <a16:creationId xmlns:a16="http://schemas.microsoft.com/office/drawing/2014/main" id="{BD237C07-6B04-F722-4D0F-29FCED08CD8C}"/>
              </a:ext>
            </a:extLst>
          </p:cNvPr>
          <p:cNvPicPr>
            <a:picLocks noChangeAspect="1"/>
          </p:cNvPicPr>
          <p:nvPr/>
        </p:nvPicPr>
        <p:blipFill>
          <a:blip r:embed="rId6"/>
          <a:stretch>
            <a:fillRect/>
          </a:stretch>
        </p:blipFill>
        <p:spPr>
          <a:xfrm>
            <a:off x="6351025" y="4160022"/>
            <a:ext cx="2524477" cy="491703"/>
          </a:xfrm>
          <a:prstGeom prst="rect">
            <a:avLst/>
          </a:prstGeom>
        </p:spPr>
      </p:pic>
      <p:pic>
        <p:nvPicPr>
          <p:cNvPr id="20" name="Picture 19">
            <a:extLst>
              <a:ext uri="{FF2B5EF4-FFF2-40B4-BE49-F238E27FC236}">
                <a16:creationId xmlns:a16="http://schemas.microsoft.com/office/drawing/2014/main" id="{39529402-F4F7-F4E6-9DE2-4454424DED5E}"/>
              </a:ext>
            </a:extLst>
          </p:cNvPr>
          <p:cNvPicPr>
            <a:picLocks noChangeAspect="1"/>
          </p:cNvPicPr>
          <p:nvPr/>
        </p:nvPicPr>
        <p:blipFill>
          <a:blip r:embed="rId7"/>
          <a:stretch>
            <a:fillRect/>
          </a:stretch>
        </p:blipFill>
        <p:spPr>
          <a:xfrm>
            <a:off x="3230997" y="4179629"/>
            <a:ext cx="2460494" cy="491703"/>
          </a:xfrm>
          <a:prstGeom prst="rect">
            <a:avLst/>
          </a:prstGeom>
        </p:spPr>
      </p:pic>
    </p:spTree>
    <p:extLst>
      <p:ext uri="{BB962C8B-B14F-4D97-AF65-F5344CB8AC3E}">
        <p14:creationId xmlns:p14="http://schemas.microsoft.com/office/powerpoint/2010/main" val="2970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34D1-75A3-E8FF-FDD9-D29EBDCE6D83}"/>
              </a:ext>
            </a:extLst>
          </p:cNvPr>
          <p:cNvSpPr>
            <a:spLocks noGrp="1"/>
          </p:cNvSpPr>
          <p:nvPr>
            <p:ph type="title"/>
          </p:nvPr>
        </p:nvSpPr>
        <p:spPr/>
        <p:txBody>
          <a:bodyPr/>
          <a:lstStyle/>
          <a:p>
            <a:r>
              <a:rPr lang="en-AU" dirty="0"/>
              <a:t>Two operations are used in GNN</a:t>
            </a:r>
          </a:p>
        </p:txBody>
      </p:sp>
      <p:sp>
        <p:nvSpPr>
          <p:cNvPr id="3" name="Content Placeholder 2">
            <a:extLst>
              <a:ext uri="{FF2B5EF4-FFF2-40B4-BE49-F238E27FC236}">
                <a16:creationId xmlns:a16="http://schemas.microsoft.com/office/drawing/2014/main" id="{4D1992B1-5B72-13AA-1B53-11BD4F5ED072}"/>
              </a:ext>
            </a:extLst>
          </p:cNvPr>
          <p:cNvSpPr>
            <a:spLocks noGrp="1"/>
          </p:cNvSpPr>
          <p:nvPr>
            <p:ph idx="1"/>
          </p:nvPr>
        </p:nvSpPr>
        <p:spPr/>
        <p:txBody>
          <a:bodyPr/>
          <a:lstStyle/>
          <a:p>
            <a:r>
              <a:rPr lang="en-AU" dirty="0"/>
              <a:t>Aggregation: use the neighbours and itself to generate next hidden state.</a:t>
            </a:r>
          </a:p>
          <a:p>
            <a:endParaRPr lang="en-AU" dirty="0"/>
          </a:p>
          <a:p>
            <a:r>
              <a:rPr lang="en-AU" dirty="0"/>
              <a:t>Readout: generate a representation for the fully graph. </a:t>
            </a:r>
          </a:p>
          <a:p>
            <a:endParaRPr lang="en-AU" dirty="0"/>
          </a:p>
          <a:p>
            <a:endParaRPr lang="en-AU" dirty="0"/>
          </a:p>
          <a:p>
            <a:pPr marL="0" indent="0">
              <a:buNone/>
            </a:pPr>
            <a:endParaRPr lang="en-AU" dirty="0"/>
          </a:p>
        </p:txBody>
      </p:sp>
      <p:sp>
        <p:nvSpPr>
          <p:cNvPr id="166" name="Arrow: Right 165">
            <a:extLst>
              <a:ext uri="{FF2B5EF4-FFF2-40B4-BE49-F238E27FC236}">
                <a16:creationId xmlns:a16="http://schemas.microsoft.com/office/drawing/2014/main" id="{F8AB5DBC-BC37-C45D-C6B7-78FCD5F72850}"/>
              </a:ext>
            </a:extLst>
          </p:cNvPr>
          <p:cNvSpPr/>
          <p:nvPr/>
        </p:nvSpPr>
        <p:spPr>
          <a:xfrm>
            <a:off x="3651728" y="5041048"/>
            <a:ext cx="1398678" cy="15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7" name="TextBox 166">
            <a:extLst>
              <a:ext uri="{FF2B5EF4-FFF2-40B4-BE49-F238E27FC236}">
                <a16:creationId xmlns:a16="http://schemas.microsoft.com/office/drawing/2014/main" id="{1F2BDFD5-6B67-4486-DBA2-0C480D71145D}"/>
              </a:ext>
            </a:extLst>
          </p:cNvPr>
          <p:cNvSpPr txBox="1"/>
          <p:nvPr/>
        </p:nvSpPr>
        <p:spPr>
          <a:xfrm>
            <a:off x="3495510" y="4604248"/>
            <a:ext cx="1439497" cy="369332"/>
          </a:xfrm>
          <a:prstGeom prst="rect">
            <a:avLst/>
          </a:prstGeom>
          <a:noFill/>
        </p:spPr>
        <p:txBody>
          <a:bodyPr wrap="none" rtlCol="0">
            <a:spAutoFit/>
          </a:bodyPr>
          <a:lstStyle/>
          <a:p>
            <a:r>
              <a:rPr lang="en-AU" dirty="0"/>
              <a:t>Aggregation</a:t>
            </a:r>
          </a:p>
        </p:txBody>
      </p:sp>
      <p:sp>
        <p:nvSpPr>
          <p:cNvPr id="168" name="Arrow: Right 167">
            <a:extLst>
              <a:ext uri="{FF2B5EF4-FFF2-40B4-BE49-F238E27FC236}">
                <a16:creationId xmlns:a16="http://schemas.microsoft.com/office/drawing/2014/main" id="{7FE0A749-2FBC-C6E1-A2D7-DD4B22F91E51}"/>
              </a:ext>
            </a:extLst>
          </p:cNvPr>
          <p:cNvSpPr/>
          <p:nvPr/>
        </p:nvSpPr>
        <p:spPr>
          <a:xfrm>
            <a:off x="8790406" y="4923932"/>
            <a:ext cx="1398678" cy="15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9" name="Picture 168">
            <a:extLst>
              <a:ext uri="{FF2B5EF4-FFF2-40B4-BE49-F238E27FC236}">
                <a16:creationId xmlns:a16="http://schemas.microsoft.com/office/drawing/2014/main" id="{6216902B-00E7-9EB3-27A1-ABFC664B5996}"/>
              </a:ext>
            </a:extLst>
          </p:cNvPr>
          <p:cNvPicPr>
            <a:picLocks noChangeAspect="1"/>
          </p:cNvPicPr>
          <p:nvPr/>
        </p:nvPicPr>
        <p:blipFill>
          <a:blip r:embed="rId2"/>
          <a:stretch>
            <a:fillRect/>
          </a:stretch>
        </p:blipFill>
        <p:spPr>
          <a:xfrm>
            <a:off x="10916334" y="4646647"/>
            <a:ext cx="647790" cy="543001"/>
          </a:xfrm>
          <a:prstGeom prst="rect">
            <a:avLst/>
          </a:prstGeom>
        </p:spPr>
      </p:pic>
      <p:sp>
        <p:nvSpPr>
          <p:cNvPr id="171" name="TextBox 170">
            <a:extLst>
              <a:ext uri="{FF2B5EF4-FFF2-40B4-BE49-F238E27FC236}">
                <a16:creationId xmlns:a16="http://schemas.microsoft.com/office/drawing/2014/main" id="{00632985-70E3-DF57-714A-ED25FE9037F7}"/>
              </a:ext>
            </a:extLst>
          </p:cNvPr>
          <p:cNvSpPr txBox="1"/>
          <p:nvPr/>
        </p:nvSpPr>
        <p:spPr>
          <a:xfrm>
            <a:off x="8972391" y="4533022"/>
            <a:ext cx="1034707" cy="369332"/>
          </a:xfrm>
          <a:prstGeom prst="rect">
            <a:avLst/>
          </a:prstGeom>
          <a:noFill/>
        </p:spPr>
        <p:txBody>
          <a:bodyPr wrap="none" rtlCol="0">
            <a:spAutoFit/>
          </a:bodyPr>
          <a:lstStyle/>
          <a:p>
            <a:r>
              <a:rPr lang="en-AU" dirty="0"/>
              <a:t>Readout</a:t>
            </a:r>
          </a:p>
        </p:txBody>
      </p:sp>
      <p:sp>
        <p:nvSpPr>
          <p:cNvPr id="202" name="Flowchart: Connector 201">
            <a:extLst>
              <a:ext uri="{FF2B5EF4-FFF2-40B4-BE49-F238E27FC236}">
                <a16:creationId xmlns:a16="http://schemas.microsoft.com/office/drawing/2014/main" id="{FB866BC4-8E45-B458-105C-206C6AC5BEB6}"/>
              </a:ext>
            </a:extLst>
          </p:cNvPr>
          <p:cNvSpPr/>
          <p:nvPr/>
        </p:nvSpPr>
        <p:spPr>
          <a:xfrm>
            <a:off x="737065" y="5387399"/>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3" name="Flowchart: Connector 202">
            <a:extLst>
              <a:ext uri="{FF2B5EF4-FFF2-40B4-BE49-F238E27FC236}">
                <a16:creationId xmlns:a16="http://schemas.microsoft.com/office/drawing/2014/main" id="{F3C76B84-87D4-28AA-B9CF-25F8BDA0C86B}"/>
              </a:ext>
            </a:extLst>
          </p:cNvPr>
          <p:cNvSpPr/>
          <p:nvPr/>
        </p:nvSpPr>
        <p:spPr>
          <a:xfrm>
            <a:off x="1301607" y="4817811"/>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4" name="Flowchart: Connector 203">
            <a:extLst>
              <a:ext uri="{FF2B5EF4-FFF2-40B4-BE49-F238E27FC236}">
                <a16:creationId xmlns:a16="http://schemas.microsoft.com/office/drawing/2014/main" id="{08C390CF-2E7E-314B-AD81-3035C025C45A}"/>
              </a:ext>
            </a:extLst>
          </p:cNvPr>
          <p:cNvSpPr/>
          <p:nvPr/>
        </p:nvSpPr>
        <p:spPr>
          <a:xfrm>
            <a:off x="1802540" y="5387399"/>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5" name="Flowchart: Connector 204">
            <a:extLst>
              <a:ext uri="{FF2B5EF4-FFF2-40B4-BE49-F238E27FC236}">
                <a16:creationId xmlns:a16="http://schemas.microsoft.com/office/drawing/2014/main" id="{804973A7-0BFB-B637-2BAF-6217F446FB32}"/>
              </a:ext>
            </a:extLst>
          </p:cNvPr>
          <p:cNvSpPr/>
          <p:nvPr/>
        </p:nvSpPr>
        <p:spPr>
          <a:xfrm>
            <a:off x="2637426" y="4833279"/>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06" name="Flowchart: Connector 205">
            <a:extLst>
              <a:ext uri="{FF2B5EF4-FFF2-40B4-BE49-F238E27FC236}">
                <a16:creationId xmlns:a16="http://schemas.microsoft.com/office/drawing/2014/main" id="{BFC9082C-E437-321F-1656-7FFD41070672}"/>
              </a:ext>
            </a:extLst>
          </p:cNvPr>
          <p:cNvSpPr/>
          <p:nvPr/>
        </p:nvSpPr>
        <p:spPr>
          <a:xfrm>
            <a:off x="3241726" y="5387399"/>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cxnSp>
        <p:nvCxnSpPr>
          <p:cNvPr id="207" name="Straight Connector 206">
            <a:extLst>
              <a:ext uri="{FF2B5EF4-FFF2-40B4-BE49-F238E27FC236}">
                <a16:creationId xmlns:a16="http://schemas.microsoft.com/office/drawing/2014/main" id="{D811982E-9FE7-1E4B-2318-A21A9755A897}"/>
              </a:ext>
            </a:extLst>
          </p:cNvPr>
          <p:cNvCxnSpPr>
            <a:cxnSpLocks/>
            <a:stCxn id="202" idx="7"/>
            <a:endCxn id="203" idx="3"/>
          </p:cNvCxnSpPr>
          <p:nvPr/>
        </p:nvCxnSpPr>
        <p:spPr>
          <a:xfrm flipV="1">
            <a:off x="954245" y="5034991"/>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208" name="Straight Connector 207">
            <a:extLst>
              <a:ext uri="{FF2B5EF4-FFF2-40B4-BE49-F238E27FC236}">
                <a16:creationId xmlns:a16="http://schemas.microsoft.com/office/drawing/2014/main" id="{89BF968E-F94C-827B-E50D-1A51AC290999}"/>
              </a:ext>
            </a:extLst>
          </p:cNvPr>
          <p:cNvCxnSpPr>
            <a:cxnSpLocks/>
            <a:stCxn id="204" idx="1"/>
            <a:endCxn id="203" idx="5"/>
          </p:cNvCxnSpPr>
          <p:nvPr/>
        </p:nvCxnSpPr>
        <p:spPr>
          <a:xfrm flipH="1" flipV="1">
            <a:off x="1518787" y="5034991"/>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209" name="Straight Connector 208">
            <a:extLst>
              <a:ext uri="{FF2B5EF4-FFF2-40B4-BE49-F238E27FC236}">
                <a16:creationId xmlns:a16="http://schemas.microsoft.com/office/drawing/2014/main" id="{29FA7F41-639D-DA5B-7BEA-90585B76C587}"/>
              </a:ext>
            </a:extLst>
          </p:cNvPr>
          <p:cNvCxnSpPr>
            <a:cxnSpLocks/>
            <a:stCxn id="204" idx="7"/>
            <a:endCxn id="205" idx="3"/>
          </p:cNvCxnSpPr>
          <p:nvPr/>
        </p:nvCxnSpPr>
        <p:spPr>
          <a:xfrm flipV="1">
            <a:off x="2019720" y="5050459"/>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210" name="Straight Connector 209">
            <a:extLst>
              <a:ext uri="{FF2B5EF4-FFF2-40B4-BE49-F238E27FC236}">
                <a16:creationId xmlns:a16="http://schemas.microsoft.com/office/drawing/2014/main" id="{7AD59146-0C14-2E76-7042-AE38DFA57C3C}"/>
              </a:ext>
            </a:extLst>
          </p:cNvPr>
          <p:cNvCxnSpPr>
            <a:cxnSpLocks/>
            <a:stCxn id="206" idx="1"/>
            <a:endCxn id="205" idx="5"/>
          </p:cNvCxnSpPr>
          <p:nvPr/>
        </p:nvCxnSpPr>
        <p:spPr>
          <a:xfrm flipH="1" flipV="1">
            <a:off x="2854606" y="5050459"/>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211" name="Straight Connector 210">
            <a:extLst>
              <a:ext uri="{FF2B5EF4-FFF2-40B4-BE49-F238E27FC236}">
                <a16:creationId xmlns:a16="http://schemas.microsoft.com/office/drawing/2014/main" id="{34B3E8D2-C0F5-3AAA-33B9-999F3319F990}"/>
              </a:ext>
            </a:extLst>
          </p:cNvPr>
          <p:cNvCxnSpPr>
            <a:cxnSpLocks/>
            <a:stCxn id="203" idx="6"/>
            <a:endCxn id="205" idx="2"/>
          </p:cNvCxnSpPr>
          <p:nvPr/>
        </p:nvCxnSpPr>
        <p:spPr>
          <a:xfrm>
            <a:off x="1556049" y="4945032"/>
            <a:ext cx="1081377" cy="15468"/>
          </a:xfrm>
          <a:prstGeom prst="line">
            <a:avLst/>
          </a:prstGeom>
        </p:spPr>
        <p:style>
          <a:lnRef idx="3">
            <a:schemeClr val="dk1"/>
          </a:lnRef>
          <a:fillRef idx="0">
            <a:schemeClr val="dk1"/>
          </a:fillRef>
          <a:effectRef idx="2">
            <a:schemeClr val="dk1"/>
          </a:effectRef>
          <a:fontRef idx="minor">
            <a:schemeClr val="tx1"/>
          </a:fontRef>
        </p:style>
      </p:cxnSp>
      <p:pic>
        <p:nvPicPr>
          <p:cNvPr id="212" name="Picture 211">
            <a:extLst>
              <a:ext uri="{FF2B5EF4-FFF2-40B4-BE49-F238E27FC236}">
                <a16:creationId xmlns:a16="http://schemas.microsoft.com/office/drawing/2014/main" id="{E261272D-FE88-B87D-2A71-535ECF42E5A3}"/>
              </a:ext>
            </a:extLst>
          </p:cNvPr>
          <p:cNvPicPr>
            <a:picLocks noChangeAspect="1"/>
          </p:cNvPicPr>
          <p:nvPr/>
        </p:nvPicPr>
        <p:blipFill>
          <a:blip r:embed="rId3"/>
          <a:stretch>
            <a:fillRect/>
          </a:stretch>
        </p:blipFill>
        <p:spPr>
          <a:xfrm>
            <a:off x="242657" y="5387399"/>
            <a:ext cx="375139" cy="435429"/>
          </a:xfrm>
          <a:prstGeom prst="rect">
            <a:avLst/>
          </a:prstGeom>
        </p:spPr>
      </p:pic>
      <p:pic>
        <p:nvPicPr>
          <p:cNvPr id="213" name="Picture 212">
            <a:extLst>
              <a:ext uri="{FF2B5EF4-FFF2-40B4-BE49-F238E27FC236}">
                <a16:creationId xmlns:a16="http://schemas.microsoft.com/office/drawing/2014/main" id="{362D60CA-05D4-680D-F245-A63B02B7A693}"/>
              </a:ext>
            </a:extLst>
          </p:cNvPr>
          <p:cNvPicPr>
            <a:picLocks noChangeAspect="1"/>
          </p:cNvPicPr>
          <p:nvPr/>
        </p:nvPicPr>
        <p:blipFill>
          <a:blip r:embed="rId4"/>
          <a:stretch>
            <a:fillRect/>
          </a:stretch>
        </p:blipFill>
        <p:spPr>
          <a:xfrm>
            <a:off x="1005947" y="4191700"/>
            <a:ext cx="512840" cy="536151"/>
          </a:xfrm>
          <a:prstGeom prst="rect">
            <a:avLst/>
          </a:prstGeom>
        </p:spPr>
      </p:pic>
      <p:pic>
        <p:nvPicPr>
          <p:cNvPr id="214" name="Picture 213">
            <a:extLst>
              <a:ext uri="{FF2B5EF4-FFF2-40B4-BE49-F238E27FC236}">
                <a16:creationId xmlns:a16="http://schemas.microsoft.com/office/drawing/2014/main" id="{4D469AF3-C37F-3562-8F3A-14AAC9C96E6F}"/>
              </a:ext>
            </a:extLst>
          </p:cNvPr>
          <p:cNvPicPr>
            <a:picLocks noChangeAspect="1"/>
          </p:cNvPicPr>
          <p:nvPr/>
        </p:nvPicPr>
        <p:blipFill>
          <a:blip r:embed="rId5"/>
          <a:stretch>
            <a:fillRect/>
          </a:stretch>
        </p:blipFill>
        <p:spPr>
          <a:xfrm>
            <a:off x="1929761" y="5641841"/>
            <a:ext cx="358465" cy="527553"/>
          </a:xfrm>
          <a:prstGeom prst="rect">
            <a:avLst/>
          </a:prstGeom>
        </p:spPr>
      </p:pic>
      <p:pic>
        <p:nvPicPr>
          <p:cNvPr id="215" name="Picture 214">
            <a:extLst>
              <a:ext uri="{FF2B5EF4-FFF2-40B4-BE49-F238E27FC236}">
                <a16:creationId xmlns:a16="http://schemas.microsoft.com/office/drawing/2014/main" id="{C16DF5E1-4902-A97E-2B79-542005D39CAD}"/>
              </a:ext>
            </a:extLst>
          </p:cNvPr>
          <p:cNvPicPr>
            <a:picLocks noChangeAspect="1"/>
          </p:cNvPicPr>
          <p:nvPr/>
        </p:nvPicPr>
        <p:blipFill>
          <a:blip r:embed="rId6"/>
          <a:stretch>
            <a:fillRect/>
          </a:stretch>
        </p:blipFill>
        <p:spPr>
          <a:xfrm>
            <a:off x="2685469" y="4273040"/>
            <a:ext cx="338273" cy="429346"/>
          </a:xfrm>
          <a:prstGeom prst="rect">
            <a:avLst/>
          </a:prstGeom>
        </p:spPr>
      </p:pic>
      <p:pic>
        <p:nvPicPr>
          <p:cNvPr id="216" name="Picture 215">
            <a:extLst>
              <a:ext uri="{FF2B5EF4-FFF2-40B4-BE49-F238E27FC236}">
                <a16:creationId xmlns:a16="http://schemas.microsoft.com/office/drawing/2014/main" id="{1D61C4AF-A426-6267-AE1D-DA7E9B34FD17}"/>
              </a:ext>
            </a:extLst>
          </p:cNvPr>
          <p:cNvPicPr>
            <a:picLocks noChangeAspect="1"/>
          </p:cNvPicPr>
          <p:nvPr/>
        </p:nvPicPr>
        <p:blipFill>
          <a:blip r:embed="rId7"/>
          <a:stretch>
            <a:fillRect/>
          </a:stretch>
        </p:blipFill>
        <p:spPr>
          <a:xfrm>
            <a:off x="3533430" y="5603102"/>
            <a:ext cx="432476" cy="439452"/>
          </a:xfrm>
          <a:prstGeom prst="rect">
            <a:avLst/>
          </a:prstGeom>
        </p:spPr>
      </p:pic>
      <p:sp>
        <p:nvSpPr>
          <p:cNvPr id="217" name="Flowchart: Connector 216">
            <a:extLst>
              <a:ext uri="{FF2B5EF4-FFF2-40B4-BE49-F238E27FC236}">
                <a16:creationId xmlns:a16="http://schemas.microsoft.com/office/drawing/2014/main" id="{FC69E1C2-0B60-31C7-210A-A1D8C1A4ECF9}"/>
              </a:ext>
            </a:extLst>
          </p:cNvPr>
          <p:cNvSpPr/>
          <p:nvPr/>
        </p:nvSpPr>
        <p:spPr>
          <a:xfrm>
            <a:off x="5345311" y="5589111"/>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218" name="Flowchart: Connector 217">
            <a:extLst>
              <a:ext uri="{FF2B5EF4-FFF2-40B4-BE49-F238E27FC236}">
                <a16:creationId xmlns:a16="http://schemas.microsoft.com/office/drawing/2014/main" id="{01766131-2FFF-F551-EDAD-E35CAFCCAB54}"/>
              </a:ext>
            </a:extLst>
          </p:cNvPr>
          <p:cNvSpPr/>
          <p:nvPr/>
        </p:nvSpPr>
        <p:spPr>
          <a:xfrm>
            <a:off x="5909853" y="5019523"/>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219" name="Flowchart: Connector 218">
            <a:extLst>
              <a:ext uri="{FF2B5EF4-FFF2-40B4-BE49-F238E27FC236}">
                <a16:creationId xmlns:a16="http://schemas.microsoft.com/office/drawing/2014/main" id="{D8097106-117A-83A0-EAD2-E3E294700A43}"/>
              </a:ext>
            </a:extLst>
          </p:cNvPr>
          <p:cNvSpPr/>
          <p:nvPr/>
        </p:nvSpPr>
        <p:spPr>
          <a:xfrm>
            <a:off x="6410786" y="5589111"/>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220" name="Flowchart: Connector 219">
            <a:extLst>
              <a:ext uri="{FF2B5EF4-FFF2-40B4-BE49-F238E27FC236}">
                <a16:creationId xmlns:a16="http://schemas.microsoft.com/office/drawing/2014/main" id="{F79AB677-7D0C-C16E-E93B-BA489F98AF43}"/>
              </a:ext>
            </a:extLst>
          </p:cNvPr>
          <p:cNvSpPr/>
          <p:nvPr/>
        </p:nvSpPr>
        <p:spPr>
          <a:xfrm>
            <a:off x="7245672" y="5034991"/>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dirty="0"/>
          </a:p>
        </p:txBody>
      </p:sp>
      <p:sp>
        <p:nvSpPr>
          <p:cNvPr id="221" name="Flowchart: Connector 220">
            <a:extLst>
              <a:ext uri="{FF2B5EF4-FFF2-40B4-BE49-F238E27FC236}">
                <a16:creationId xmlns:a16="http://schemas.microsoft.com/office/drawing/2014/main" id="{003A5117-74EE-75E3-3499-96B4BB321FAD}"/>
              </a:ext>
            </a:extLst>
          </p:cNvPr>
          <p:cNvSpPr/>
          <p:nvPr/>
        </p:nvSpPr>
        <p:spPr>
          <a:xfrm>
            <a:off x="7849972" y="5589111"/>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dirty="0"/>
          </a:p>
        </p:txBody>
      </p:sp>
      <p:cxnSp>
        <p:nvCxnSpPr>
          <p:cNvPr id="222" name="Straight Connector 221">
            <a:extLst>
              <a:ext uri="{FF2B5EF4-FFF2-40B4-BE49-F238E27FC236}">
                <a16:creationId xmlns:a16="http://schemas.microsoft.com/office/drawing/2014/main" id="{A0610264-3FF4-86AC-5E9F-1C87A25300EA}"/>
              </a:ext>
            </a:extLst>
          </p:cNvPr>
          <p:cNvCxnSpPr>
            <a:cxnSpLocks/>
            <a:stCxn id="217" idx="7"/>
            <a:endCxn id="218" idx="3"/>
          </p:cNvCxnSpPr>
          <p:nvPr/>
        </p:nvCxnSpPr>
        <p:spPr>
          <a:xfrm flipV="1">
            <a:off x="5562491" y="5236703"/>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96C02B86-AA7D-3940-AADF-C3F5FD2AE688}"/>
              </a:ext>
            </a:extLst>
          </p:cNvPr>
          <p:cNvCxnSpPr>
            <a:cxnSpLocks/>
            <a:stCxn id="219" idx="1"/>
            <a:endCxn id="218" idx="5"/>
          </p:cNvCxnSpPr>
          <p:nvPr/>
        </p:nvCxnSpPr>
        <p:spPr>
          <a:xfrm flipH="1" flipV="1">
            <a:off x="6127033" y="5236703"/>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5D81924A-3DDD-DF0C-62CF-2072D3BCE55C}"/>
              </a:ext>
            </a:extLst>
          </p:cNvPr>
          <p:cNvCxnSpPr>
            <a:cxnSpLocks/>
            <a:stCxn id="219" idx="7"/>
            <a:endCxn id="220" idx="3"/>
          </p:cNvCxnSpPr>
          <p:nvPr/>
        </p:nvCxnSpPr>
        <p:spPr>
          <a:xfrm flipV="1">
            <a:off x="6627966" y="5252171"/>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225" name="Straight Connector 224">
            <a:extLst>
              <a:ext uri="{FF2B5EF4-FFF2-40B4-BE49-F238E27FC236}">
                <a16:creationId xmlns:a16="http://schemas.microsoft.com/office/drawing/2014/main" id="{E8A6E482-250A-778D-1FD3-CAEEAAB3F068}"/>
              </a:ext>
            </a:extLst>
          </p:cNvPr>
          <p:cNvCxnSpPr>
            <a:cxnSpLocks/>
            <a:stCxn id="221" idx="1"/>
            <a:endCxn id="220" idx="5"/>
          </p:cNvCxnSpPr>
          <p:nvPr/>
        </p:nvCxnSpPr>
        <p:spPr>
          <a:xfrm flipH="1" flipV="1">
            <a:off x="7462852" y="5252171"/>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226" name="Straight Connector 225">
            <a:extLst>
              <a:ext uri="{FF2B5EF4-FFF2-40B4-BE49-F238E27FC236}">
                <a16:creationId xmlns:a16="http://schemas.microsoft.com/office/drawing/2014/main" id="{993688D0-4656-A3E5-79A2-109CFED28569}"/>
              </a:ext>
            </a:extLst>
          </p:cNvPr>
          <p:cNvCxnSpPr>
            <a:cxnSpLocks/>
            <a:stCxn id="218" idx="6"/>
            <a:endCxn id="220" idx="2"/>
          </p:cNvCxnSpPr>
          <p:nvPr/>
        </p:nvCxnSpPr>
        <p:spPr>
          <a:xfrm>
            <a:off x="6164295" y="5146744"/>
            <a:ext cx="1081377" cy="15468"/>
          </a:xfrm>
          <a:prstGeom prst="line">
            <a:avLst/>
          </a:prstGeom>
        </p:spPr>
        <p:style>
          <a:lnRef idx="3">
            <a:schemeClr val="dk1"/>
          </a:lnRef>
          <a:fillRef idx="0">
            <a:schemeClr val="dk1"/>
          </a:fillRef>
          <a:effectRef idx="2">
            <a:schemeClr val="dk1"/>
          </a:effectRef>
          <a:fontRef idx="minor">
            <a:schemeClr val="tx1"/>
          </a:fontRef>
        </p:style>
      </p:cxnSp>
      <p:pic>
        <p:nvPicPr>
          <p:cNvPr id="227" name="Picture 226">
            <a:extLst>
              <a:ext uri="{FF2B5EF4-FFF2-40B4-BE49-F238E27FC236}">
                <a16:creationId xmlns:a16="http://schemas.microsoft.com/office/drawing/2014/main" id="{BF1E0DDC-AA3A-EBD9-D2E4-291BF399E22B}"/>
              </a:ext>
            </a:extLst>
          </p:cNvPr>
          <p:cNvPicPr>
            <a:picLocks noChangeAspect="1"/>
          </p:cNvPicPr>
          <p:nvPr/>
        </p:nvPicPr>
        <p:blipFill>
          <a:blip r:embed="rId8"/>
          <a:stretch>
            <a:fillRect/>
          </a:stretch>
        </p:blipFill>
        <p:spPr>
          <a:xfrm>
            <a:off x="4877853" y="5536626"/>
            <a:ext cx="427511" cy="435428"/>
          </a:xfrm>
          <a:prstGeom prst="rect">
            <a:avLst/>
          </a:prstGeom>
        </p:spPr>
      </p:pic>
      <p:pic>
        <p:nvPicPr>
          <p:cNvPr id="228" name="Picture 227">
            <a:extLst>
              <a:ext uri="{FF2B5EF4-FFF2-40B4-BE49-F238E27FC236}">
                <a16:creationId xmlns:a16="http://schemas.microsoft.com/office/drawing/2014/main" id="{8C38F810-6152-623A-E883-9A4569CDA07B}"/>
              </a:ext>
            </a:extLst>
          </p:cNvPr>
          <p:cNvPicPr>
            <a:picLocks noChangeAspect="1"/>
          </p:cNvPicPr>
          <p:nvPr/>
        </p:nvPicPr>
        <p:blipFill>
          <a:blip r:embed="rId9"/>
          <a:stretch>
            <a:fillRect/>
          </a:stretch>
        </p:blipFill>
        <p:spPr>
          <a:xfrm>
            <a:off x="5833878" y="4554865"/>
            <a:ext cx="330417" cy="373515"/>
          </a:xfrm>
          <a:prstGeom prst="rect">
            <a:avLst/>
          </a:prstGeom>
        </p:spPr>
      </p:pic>
      <p:pic>
        <p:nvPicPr>
          <p:cNvPr id="229" name="Picture 228">
            <a:extLst>
              <a:ext uri="{FF2B5EF4-FFF2-40B4-BE49-F238E27FC236}">
                <a16:creationId xmlns:a16="http://schemas.microsoft.com/office/drawing/2014/main" id="{42E14A8A-ED8F-5049-31A2-ACCD8578D65D}"/>
              </a:ext>
            </a:extLst>
          </p:cNvPr>
          <p:cNvPicPr>
            <a:picLocks noChangeAspect="1"/>
          </p:cNvPicPr>
          <p:nvPr/>
        </p:nvPicPr>
        <p:blipFill>
          <a:blip r:embed="rId10"/>
          <a:stretch>
            <a:fillRect/>
          </a:stretch>
        </p:blipFill>
        <p:spPr>
          <a:xfrm>
            <a:off x="6686858" y="5705743"/>
            <a:ext cx="305854" cy="384096"/>
          </a:xfrm>
          <a:prstGeom prst="rect">
            <a:avLst/>
          </a:prstGeom>
        </p:spPr>
      </p:pic>
      <p:pic>
        <p:nvPicPr>
          <p:cNvPr id="230" name="Picture 229">
            <a:extLst>
              <a:ext uri="{FF2B5EF4-FFF2-40B4-BE49-F238E27FC236}">
                <a16:creationId xmlns:a16="http://schemas.microsoft.com/office/drawing/2014/main" id="{35ADFA5B-829C-E4C0-74F4-E58ED5820843}"/>
              </a:ext>
            </a:extLst>
          </p:cNvPr>
          <p:cNvPicPr>
            <a:picLocks noChangeAspect="1"/>
          </p:cNvPicPr>
          <p:nvPr/>
        </p:nvPicPr>
        <p:blipFill>
          <a:blip r:embed="rId11"/>
          <a:stretch>
            <a:fillRect/>
          </a:stretch>
        </p:blipFill>
        <p:spPr>
          <a:xfrm>
            <a:off x="7390798" y="4638151"/>
            <a:ext cx="293155" cy="331393"/>
          </a:xfrm>
          <a:prstGeom prst="rect">
            <a:avLst/>
          </a:prstGeom>
        </p:spPr>
      </p:pic>
      <p:pic>
        <p:nvPicPr>
          <p:cNvPr id="231" name="Picture 230">
            <a:extLst>
              <a:ext uri="{FF2B5EF4-FFF2-40B4-BE49-F238E27FC236}">
                <a16:creationId xmlns:a16="http://schemas.microsoft.com/office/drawing/2014/main" id="{551DC321-A9B6-BD5A-3955-94F195B81542}"/>
              </a:ext>
            </a:extLst>
          </p:cNvPr>
          <p:cNvPicPr>
            <a:picLocks noChangeAspect="1"/>
          </p:cNvPicPr>
          <p:nvPr/>
        </p:nvPicPr>
        <p:blipFill>
          <a:blip r:embed="rId12"/>
          <a:stretch>
            <a:fillRect/>
          </a:stretch>
        </p:blipFill>
        <p:spPr>
          <a:xfrm>
            <a:off x="8222846" y="5549740"/>
            <a:ext cx="407515" cy="429346"/>
          </a:xfrm>
          <a:prstGeom prst="rect">
            <a:avLst/>
          </a:prstGeom>
        </p:spPr>
      </p:pic>
      <p:sp>
        <p:nvSpPr>
          <p:cNvPr id="4" name="TextBox 3">
            <a:extLst>
              <a:ext uri="{FF2B5EF4-FFF2-40B4-BE49-F238E27FC236}">
                <a16:creationId xmlns:a16="http://schemas.microsoft.com/office/drawing/2014/main" id="{AF4F0265-1A24-B0D4-247B-8A9754FDD4B0}"/>
              </a:ext>
            </a:extLst>
          </p:cNvPr>
          <p:cNvSpPr txBox="1"/>
          <p:nvPr/>
        </p:nvSpPr>
        <p:spPr>
          <a:xfrm>
            <a:off x="3651728" y="6288409"/>
            <a:ext cx="7258782" cy="369332"/>
          </a:xfrm>
          <a:prstGeom prst="rect">
            <a:avLst/>
          </a:prstGeom>
          <a:noFill/>
        </p:spPr>
        <p:txBody>
          <a:bodyPr wrap="none" rtlCol="0">
            <a:spAutoFit/>
          </a:bodyPr>
          <a:lstStyle/>
          <a:p>
            <a:r>
              <a:rPr lang="en-AU" dirty="0"/>
              <a:t>Nothing special, still linear algebra but considering the nodes around.</a:t>
            </a:r>
          </a:p>
        </p:txBody>
      </p:sp>
      <p:cxnSp>
        <p:nvCxnSpPr>
          <p:cNvPr id="6" name="Straight Arrow Connector 5">
            <a:extLst>
              <a:ext uri="{FF2B5EF4-FFF2-40B4-BE49-F238E27FC236}">
                <a16:creationId xmlns:a16="http://schemas.microsoft.com/office/drawing/2014/main" id="{A749FADE-62C5-C15C-4C43-37188D4A671C}"/>
              </a:ext>
            </a:extLst>
          </p:cNvPr>
          <p:cNvCxnSpPr>
            <a:cxnSpLocks/>
          </p:cNvCxnSpPr>
          <p:nvPr/>
        </p:nvCxnSpPr>
        <p:spPr>
          <a:xfrm>
            <a:off x="4275117" y="5478115"/>
            <a:ext cx="0" cy="8102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6682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ED3B-7E48-1F66-B06C-E0EA388B4D4C}"/>
              </a:ext>
            </a:extLst>
          </p:cNvPr>
          <p:cNvSpPr>
            <a:spLocks noGrp="1"/>
          </p:cNvSpPr>
          <p:nvPr>
            <p:ph type="title"/>
          </p:nvPr>
        </p:nvSpPr>
        <p:spPr>
          <a:xfrm>
            <a:off x="249804" y="97591"/>
            <a:ext cx="5846196" cy="1325563"/>
          </a:xfrm>
        </p:spPr>
        <p:txBody>
          <a:bodyPr/>
          <a:lstStyle/>
          <a:p>
            <a:r>
              <a:rPr lang="en-AU" dirty="0"/>
              <a:t>Aggregation </a:t>
            </a:r>
            <a:br>
              <a:rPr lang="en-AU" dirty="0"/>
            </a:br>
            <a:r>
              <a:rPr lang="en-AU" dirty="0"/>
              <a:t>(feedforward in GNN)</a:t>
            </a:r>
          </a:p>
        </p:txBody>
      </p:sp>
      <p:sp>
        <p:nvSpPr>
          <p:cNvPr id="159" name="TextBox 158">
            <a:extLst>
              <a:ext uri="{FF2B5EF4-FFF2-40B4-BE49-F238E27FC236}">
                <a16:creationId xmlns:a16="http://schemas.microsoft.com/office/drawing/2014/main" id="{A288B612-3411-039A-3536-BA7081CB4019}"/>
              </a:ext>
            </a:extLst>
          </p:cNvPr>
          <p:cNvSpPr txBox="1"/>
          <p:nvPr/>
        </p:nvSpPr>
        <p:spPr>
          <a:xfrm>
            <a:off x="5581426" y="4183508"/>
            <a:ext cx="1818768" cy="369332"/>
          </a:xfrm>
          <a:prstGeom prst="rect">
            <a:avLst/>
          </a:prstGeom>
          <a:noFill/>
        </p:spPr>
        <p:txBody>
          <a:bodyPr wrap="none" rtlCol="0">
            <a:spAutoFit/>
          </a:bodyPr>
          <a:lstStyle/>
          <a:p>
            <a:r>
              <a:rPr lang="en-AU" dirty="0"/>
              <a:t>1</a:t>
            </a:r>
            <a:r>
              <a:rPr lang="en-AU" baseline="30000" dirty="0"/>
              <a:t>st</a:t>
            </a:r>
            <a:r>
              <a:rPr lang="en-AU" dirty="0"/>
              <a:t>  hidden layer</a:t>
            </a:r>
          </a:p>
        </p:txBody>
      </p:sp>
      <p:sp>
        <p:nvSpPr>
          <p:cNvPr id="160" name="TextBox 159">
            <a:extLst>
              <a:ext uri="{FF2B5EF4-FFF2-40B4-BE49-F238E27FC236}">
                <a16:creationId xmlns:a16="http://schemas.microsoft.com/office/drawing/2014/main" id="{9E6C2539-2529-0BC6-37A8-EF8819A8BCA4}"/>
              </a:ext>
            </a:extLst>
          </p:cNvPr>
          <p:cNvSpPr txBox="1"/>
          <p:nvPr/>
        </p:nvSpPr>
        <p:spPr>
          <a:xfrm>
            <a:off x="5507604" y="2105041"/>
            <a:ext cx="1927772" cy="369332"/>
          </a:xfrm>
          <a:prstGeom prst="rect">
            <a:avLst/>
          </a:prstGeom>
          <a:noFill/>
        </p:spPr>
        <p:txBody>
          <a:bodyPr wrap="none" rtlCol="0">
            <a:spAutoFit/>
          </a:bodyPr>
          <a:lstStyle/>
          <a:p>
            <a:r>
              <a:rPr lang="en-AU" dirty="0"/>
              <a:t>2</a:t>
            </a:r>
            <a:r>
              <a:rPr lang="en-AU" baseline="30000" dirty="0"/>
              <a:t>nd</a:t>
            </a:r>
            <a:r>
              <a:rPr lang="en-AU" dirty="0"/>
              <a:t>  hidden Layer</a:t>
            </a:r>
          </a:p>
        </p:txBody>
      </p:sp>
      <p:sp>
        <p:nvSpPr>
          <p:cNvPr id="163" name="TextBox 162">
            <a:extLst>
              <a:ext uri="{FF2B5EF4-FFF2-40B4-BE49-F238E27FC236}">
                <a16:creationId xmlns:a16="http://schemas.microsoft.com/office/drawing/2014/main" id="{BC88FDD1-C38C-098B-58BF-84329374B69D}"/>
              </a:ext>
            </a:extLst>
          </p:cNvPr>
          <p:cNvSpPr txBox="1"/>
          <p:nvPr/>
        </p:nvSpPr>
        <p:spPr>
          <a:xfrm>
            <a:off x="8783865" y="245760"/>
            <a:ext cx="2078198" cy="369332"/>
          </a:xfrm>
          <a:prstGeom prst="rect">
            <a:avLst/>
          </a:prstGeom>
          <a:noFill/>
        </p:spPr>
        <p:txBody>
          <a:bodyPr wrap="none" rtlCol="0">
            <a:spAutoFit/>
          </a:bodyPr>
          <a:lstStyle/>
          <a:p>
            <a:r>
              <a:rPr lang="en-AU" dirty="0"/>
              <a:t>Sum, </a:t>
            </a:r>
            <a:r>
              <a:rPr lang="en-AU" dirty="0">
                <a:hlinkClick r:id="rId2"/>
              </a:rPr>
              <a:t>NN4G</a:t>
            </a:r>
            <a:r>
              <a:rPr lang="en-AU" dirty="0"/>
              <a:t> (2009)</a:t>
            </a:r>
          </a:p>
        </p:txBody>
      </p:sp>
      <p:sp>
        <p:nvSpPr>
          <p:cNvPr id="164" name="TextBox 163">
            <a:extLst>
              <a:ext uri="{FF2B5EF4-FFF2-40B4-BE49-F238E27FC236}">
                <a16:creationId xmlns:a16="http://schemas.microsoft.com/office/drawing/2014/main" id="{8EECE1C6-71E8-F153-5185-6426527423A6}"/>
              </a:ext>
            </a:extLst>
          </p:cNvPr>
          <p:cNvSpPr txBox="1"/>
          <p:nvPr/>
        </p:nvSpPr>
        <p:spPr>
          <a:xfrm>
            <a:off x="5931129" y="6058242"/>
            <a:ext cx="1312219" cy="369332"/>
          </a:xfrm>
          <a:prstGeom prst="rect">
            <a:avLst/>
          </a:prstGeom>
          <a:noFill/>
        </p:spPr>
        <p:txBody>
          <a:bodyPr wrap="none" rtlCol="0">
            <a:spAutoFit/>
          </a:bodyPr>
          <a:lstStyle/>
          <a:p>
            <a:r>
              <a:rPr lang="en-AU" dirty="0"/>
              <a:t>Input layer</a:t>
            </a:r>
          </a:p>
        </p:txBody>
      </p:sp>
      <p:sp>
        <p:nvSpPr>
          <p:cNvPr id="165" name="Flowchart: Connector 164">
            <a:extLst>
              <a:ext uri="{FF2B5EF4-FFF2-40B4-BE49-F238E27FC236}">
                <a16:creationId xmlns:a16="http://schemas.microsoft.com/office/drawing/2014/main" id="{EF65EE4D-3C82-0441-0209-28529F053A2D}"/>
              </a:ext>
            </a:extLst>
          </p:cNvPr>
          <p:cNvSpPr/>
          <p:nvPr/>
        </p:nvSpPr>
        <p:spPr>
          <a:xfrm>
            <a:off x="1003190" y="6492875"/>
            <a:ext cx="254442" cy="25444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66" name="Flowchart: Connector 165">
            <a:extLst>
              <a:ext uri="{FF2B5EF4-FFF2-40B4-BE49-F238E27FC236}">
                <a16:creationId xmlns:a16="http://schemas.microsoft.com/office/drawing/2014/main" id="{CB54F715-C78C-EA5F-0256-E5158A459151}"/>
              </a:ext>
            </a:extLst>
          </p:cNvPr>
          <p:cNvSpPr/>
          <p:nvPr/>
        </p:nvSpPr>
        <p:spPr>
          <a:xfrm>
            <a:off x="1567732" y="5923287"/>
            <a:ext cx="254442" cy="25444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67" name="Flowchart: Connector 166">
            <a:extLst>
              <a:ext uri="{FF2B5EF4-FFF2-40B4-BE49-F238E27FC236}">
                <a16:creationId xmlns:a16="http://schemas.microsoft.com/office/drawing/2014/main" id="{5060B7C1-AE21-E464-BAD3-24CA1414CDC4}"/>
              </a:ext>
            </a:extLst>
          </p:cNvPr>
          <p:cNvSpPr/>
          <p:nvPr/>
        </p:nvSpPr>
        <p:spPr>
          <a:xfrm>
            <a:off x="2068665" y="6492875"/>
            <a:ext cx="254442" cy="25444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68" name="Flowchart: Connector 167">
            <a:extLst>
              <a:ext uri="{FF2B5EF4-FFF2-40B4-BE49-F238E27FC236}">
                <a16:creationId xmlns:a16="http://schemas.microsoft.com/office/drawing/2014/main" id="{6B7F75F3-1F37-BA4E-B7AC-C06DA2625DF7}"/>
              </a:ext>
            </a:extLst>
          </p:cNvPr>
          <p:cNvSpPr/>
          <p:nvPr/>
        </p:nvSpPr>
        <p:spPr>
          <a:xfrm>
            <a:off x="2903551" y="5938755"/>
            <a:ext cx="254442" cy="25444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69" name="Flowchart: Connector 168">
            <a:extLst>
              <a:ext uri="{FF2B5EF4-FFF2-40B4-BE49-F238E27FC236}">
                <a16:creationId xmlns:a16="http://schemas.microsoft.com/office/drawing/2014/main" id="{1A6FE7BA-42CE-A8CF-7960-B569C4214FFE}"/>
              </a:ext>
            </a:extLst>
          </p:cNvPr>
          <p:cNvSpPr/>
          <p:nvPr/>
        </p:nvSpPr>
        <p:spPr>
          <a:xfrm>
            <a:off x="3507851" y="6492875"/>
            <a:ext cx="254442" cy="25444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cxnSp>
        <p:nvCxnSpPr>
          <p:cNvPr id="171" name="Straight Connector 170">
            <a:extLst>
              <a:ext uri="{FF2B5EF4-FFF2-40B4-BE49-F238E27FC236}">
                <a16:creationId xmlns:a16="http://schemas.microsoft.com/office/drawing/2014/main" id="{51728890-BF95-283D-273D-59556ED693E8}"/>
              </a:ext>
            </a:extLst>
          </p:cNvPr>
          <p:cNvCxnSpPr>
            <a:cxnSpLocks/>
            <a:stCxn id="165" idx="7"/>
            <a:endCxn id="166" idx="3"/>
          </p:cNvCxnSpPr>
          <p:nvPr/>
        </p:nvCxnSpPr>
        <p:spPr>
          <a:xfrm flipV="1">
            <a:off x="1220370" y="6140467"/>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173" name="Straight Connector 172">
            <a:extLst>
              <a:ext uri="{FF2B5EF4-FFF2-40B4-BE49-F238E27FC236}">
                <a16:creationId xmlns:a16="http://schemas.microsoft.com/office/drawing/2014/main" id="{03327823-2868-0CA7-57F3-60E3AA70CA2D}"/>
              </a:ext>
            </a:extLst>
          </p:cNvPr>
          <p:cNvCxnSpPr>
            <a:cxnSpLocks/>
            <a:stCxn id="167" idx="1"/>
            <a:endCxn id="166" idx="5"/>
          </p:cNvCxnSpPr>
          <p:nvPr/>
        </p:nvCxnSpPr>
        <p:spPr>
          <a:xfrm flipH="1" flipV="1">
            <a:off x="1784912" y="6140467"/>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177" name="Straight Connector 176">
            <a:extLst>
              <a:ext uri="{FF2B5EF4-FFF2-40B4-BE49-F238E27FC236}">
                <a16:creationId xmlns:a16="http://schemas.microsoft.com/office/drawing/2014/main" id="{E1536779-24F1-35B2-C5E2-855AA42128A4}"/>
              </a:ext>
            </a:extLst>
          </p:cNvPr>
          <p:cNvCxnSpPr>
            <a:cxnSpLocks/>
            <a:stCxn id="167" idx="7"/>
            <a:endCxn id="168" idx="3"/>
          </p:cNvCxnSpPr>
          <p:nvPr/>
        </p:nvCxnSpPr>
        <p:spPr>
          <a:xfrm flipV="1">
            <a:off x="2285845" y="6155935"/>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180" name="Straight Connector 179">
            <a:extLst>
              <a:ext uri="{FF2B5EF4-FFF2-40B4-BE49-F238E27FC236}">
                <a16:creationId xmlns:a16="http://schemas.microsoft.com/office/drawing/2014/main" id="{2F616E46-521A-E45E-C57E-88EDF5F0C020}"/>
              </a:ext>
            </a:extLst>
          </p:cNvPr>
          <p:cNvCxnSpPr>
            <a:cxnSpLocks/>
            <a:stCxn id="169" idx="1"/>
            <a:endCxn id="168" idx="5"/>
          </p:cNvCxnSpPr>
          <p:nvPr/>
        </p:nvCxnSpPr>
        <p:spPr>
          <a:xfrm flipH="1" flipV="1">
            <a:off x="3120731" y="6155935"/>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183" name="Straight Connector 182">
            <a:extLst>
              <a:ext uri="{FF2B5EF4-FFF2-40B4-BE49-F238E27FC236}">
                <a16:creationId xmlns:a16="http://schemas.microsoft.com/office/drawing/2014/main" id="{D64AF649-9072-F69A-31A3-EDD31D137321}"/>
              </a:ext>
            </a:extLst>
          </p:cNvPr>
          <p:cNvCxnSpPr>
            <a:cxnSpLocks/>
            <a:stCxn id="166" idx="6"/>
            <a:endCxn id="168" idx="2"/>
          </p:cNvCxnSpPr>
          <p:nvPr/>
        </p:nvCxnSpPr>
        <p:spPr>
          <a:xfrm>
            <a:off x="1822174" y="6050508"/>
            <a:ext cx="1081377" cy="15468"/>
          </a:xfrm>
          <a:prstGeom prst="line">
            <a:avLst/>
          </a:prstGeom>
        </p:spPr>
        <p:style>
          <a:lnRef idx="3">
            <a:schemeClr val="dk1"/>
          </a:lnRef>
          <a:fillRef idx="0">
            <a:schemeClr val="dk1"/>
          </a:fillRef>
          <a:effectRef idx="2">
            <a:schemeClr val="dk1"/>
          </a:effectRef>
          <a:fontRef idx="minor">
            <a:schemeClr val="tx1"/>
          </a:fontRef>
        </p:style>
      </p:cxnSp>
      <p:pic>
        <p:nvPicPr>
          <p:cNvPr id="193" name="Picture 192">
            <a:extLst>
              <a:ext uri="{FF2B5EF4-FFF2-40B4-BE49-F238E27FC236}">
                <a16:creationId xmlns:a16="http://schemas.microsoft.com/office/drawing/2014/main" id="{A06F2F07-4575-0483-A56D-FC8533D4C8B6}"/>
              </a:ext>
            </a:extLst>
          </p:cNvPr>
          <p:cNvPicPr>
            <a:picLocks noChangeAspect="1"/>
          </p:cNvPicPr>
          <p:nvPr/>
        </p:nvPicPr>
        <p:blipFill rotWithShape="1">
          <a:blip r:embed="rId3"/>
          <a:srcRect l="58432" t="-418" r="24237" b="418"/>
          <a:stretch/>
        </p:blipFill>
        <p:spPr>
          <a:xfrm>
            <a:off x="2852452" y="5493835"/>
            <a:ext cx="400153" cy="369436"/>
          </a:xfrm>
          <a:prstGeom prst="rect">
            <a:avLst/>
          </a:prstGeom>
        </p:spPr>
      </p:pic>
      <p:pic>
        <p:nvPicPr>
          <p:cNvPr id="194" name="Picture 193">
            <a:extLst>
              <a:ext uri="{FF2B5EF4-FFF2-40B4-BE49-F238E27FC236}">
                <a16:creationId xmlns:a16="http://schemas.microsoft.com/office/drawing/2014/main" id="{18CFFAAB-FA91-88E4-5739-AB2F7D70DF7D}"/>
              </a:ext>
            </a:extLst>
          </p:cNvPr>
          <p:cNvPicPr>
            <a:picLocks noChangeAspect="1"/>
          </p:cNvPicPr>
          <p:nvPr/>
        </p:nvPicPr>
        <p:blipFill rotWithShape="1">
          <a:blip r:embed="rId3"/>
          <a:srcRect l="38143" r="42852"/>
          <a:stretch/>
        </p:blipFill>
        <p:spPr>
          <a:xfrm>
            <a:off x="2456019" y="6492875"/>
            <a:ext cx="381193" cy="320925"/>
          </a:xfrm>
          <a:prstGeom prst="rect">
            <a:avLst/>
          </a:prstGeom>
        </p:spPr>
      </p:pic>
      <p:pic>
        <p:nvPicPr>
          <p:cNvPr id="195" name="Picture 194">
            <a:extLst>
              <a:ext uri="{FF2B5EF4-FFF2-40B4-BE49-F238E27FC236}">
                <a16:creationId xmlns:a16="http://schemas.microsoft.com/office/drawing/2014/main" id="{EB8287F8-715C-E2D8-9708-F8DD40947D73}"/>
              </a:ext>
            </a:extLst>
          </p:cNvPr>
          <p:cNvPicPr>
            <a:picLocks noChangeAspect="1"/>
          </p:cNvPicPr>
          <p:nvPr/>
        </p:nvPicPr>
        <p:blipFill rotWithShape="1">
          <a:blip r:embed="rId3"/>
          <a:srcRect l="20856" r="62964" b="-2395"/>
          <a:stretch/>
        </p:blipFill>
        <p:spPr>
          <a:xfrm>
            <a:off x="1567732" y="5502997"/>
            <a:ext cx="371466" cy="376138"/>
          </a:xfrm>
          <a:prstGeom prst="rect">
            <a:avLst/>
          </a:prstGeom>
        </p:spPr>
      </p:pic>
      <p:pic>
        <p:nvPicPr>
          <p:cNvPr id="196" name="Picture 195">
            <a:extLst>
              <a:ext uri="{FF2B5EF4-FFF2-40B4-BE49-F238E27FC236}">
                <a16:creationId xmlns:a16="http://schemas.microsoft.com/office/drawing/2014/main" id="{DB208AF6-9C9A-B26F-BC41-8FF53E7386F6}"/>
              </a:ext>
            </a:extLst>
          </p:cNvPr>
          <p:cNvPicPr>
            <a:picLocks noChangeAspect="1"/>
          </p:cNvPicPr>
          <p:nvPr/>
        </p:nvPicPr>
        <p:blipFill rotWithShape="1">
          <a:blip r:embed="rId3"/>
          <a:srcRect t="-825" r="81508" b="1544"/>
          <a:stretch/>
        </p:blipFill>
        <p:spPr>
          <a:xfrm>
            <a:off x="474715" y="6365386"/>
            <a:ext cx="453602" cy="389670"/>
          </a:xfrm>
          <a:prstGeom prst="rect">
            <a:avLst/>
          </a:prstGeom>
        </p:spPr>
      </p:pic>
      <p:pic>
        <p:nvPicPr>
          <p:cNvPr id="197" name="Picture 196">
            <a:extLst>
              <a:ext uri="{FF2B5EF4-FFF2-40B4-BE49-F238E27FC236}">
                <a16:creationId xmlns:a16="http://schemas.microsoft.com/office/drawing/2014/main" id="{E46052E0-4321-76B1-8CE3-C86496A01277}"/>
              </a:ext>
            </a:extLst>
          </p:cNvPr>
          <p:cNvPicPr>
            <a:picLocks noChangeAspect="1"/>
          </p:cNvPicPr>
          <p:nvPr/>
        </p:nvPicPr>
        <p:blipFill rotWithShape="1">
          <a:blip r:embed="rId3"/>
          <a:srcRect l="78170"/>
          <a:stretch/>
        </p:blipFill>
        <p:spPr>
          <a:xfrm>
            <a:off x="3804163" y="6456355"/>
            <a:ext cx="446815" cy="327482"/>
          </a:xfrm>
          <a:prstGeom prst="rect">
            <a:avLst/>
          </a:prstGeom>
        </p:spPr>
      </p:pic>
      <p:sp>
        <p:nvSpPr>
          <p:cNvPr id="198" name="Flowchart: Connector 197">
            <a:extLst>
              <a:ext uri="{FF2B5EF4-FFF2-40B4-BE49-F238E27FC236}">
                <a16:creationId xmlns:a16="http://schemas.microsoft.com/office/drawing/2014/main" id="{D2AEBBA0-4897-0EFA-BF2B-C6B8AFD5C0D5}"/>
              </a:ext>
            </a:extLst>
          </p:cNvPr>
          <p:cNvSpPr/>
          <p:nvPr/>
        </p:nvSpPr>
        <p:spPr>
          <a:xfrm>
            <a:off x="965928" y="454208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99" name="Flowchart: Connector 198">
            <a:extLst>
              <a:ext uri="{FF2B5EF4-FFF2-40B4-BE49-F238E27FC236}">
                <a16:creationId xmlns:a16="http://schemas.microsoft.com/office/drawing/2014/main" id="{7514082F-A421-6518-0349-A8A3DE436BB4}"/>
              </a:ext>
            </a:extLst>
          </p:cNvPr>
          <p:cNvSpPr/>
          <p:nvPr/>
        </p:nvSpPr>
        <p:spPr>
          <a:xfrm>
            <a:off x="1530470" y="3972500"/>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0" name="Flowchart: Connector 199">
            <a:extLst>
              <a:ext uri="{FF2B5EF4-FFF2-40B4-BE49-F238E27FC236}">
                <a16:creationId xmlns:a16="http://schemas.microsoft.com/office/drawing/2014/main" id="{C98F0374-7B87-CC7F-EBE5-BA3DA55214E6}"/>
              </a:ext>
            </a:extLst>
          </p:cNvPr>
          <p:cNvSpPr/>
          <p:nvPr/>
        </p:nvSpPr>
        <p:spPr>
          <a:xfrm>
            <a:off x="2031403" y="454208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1" name="Flowchart: Connector 200">
            <a:extLst>
              <a:ext uri="{FF2B5EF4-FFF2-40B4-BE49-F238E27FC236}">
                <a16:creationId xmlns:a16="http://schemas.microsoft.com/office/drawing/2014/main" id="{6A7D5990-6534-87A9-9B7D-61F2009930D2}"/>
              </a:ext>
            </a:extLst>
          </p:cNvPr>
          <p:cNvSpPr/>
          <p:nvPr/>
        </p:nvSpPr>
        <p:spPr>
          <a:xfrm>
            <a:off x="2866289" y="398796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02" name="Flowchart: Connector 201">
            <a:extLst>
              <a:ext uri="{FF2B5EF4-FFF2-40B4-BE49-F238E27FC236}">
                <a16:creationId xmlns:a16="http://schemas.microsoft.com/office/drawing/2014/main" id="{F9B38493-49B7-1522-58C1-A29859C403AB}"/>
              </a:ext>
            </a:extLst>
          </p:cNvPr>
          <p:cNvSpPr/>
          <p:nvPr/>
        </p:nvSpPr>
        <p:spPr>
          <a:xfrm>
            <a:off x="3470589" y="454208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cxnSp>
        <p:nvCxnSpPr>
          <p:cNvPr id="203" name="Straight Connector 202">
            <a:extLst>
              <a:ext uri="{FF2B5EF4-FFF2-40B4-BE49-F238E27FC236}">
                <a16:creationId xmlns:a16="http://schemas.microsoft.com/office/drawing/2014/main" id="{12F815E1-A4F5-9E71-9093-437716A0F715}"/>
              </a:ext>
            </a:extLst>
          </p:cNvPr>
          <p:cNvCxnSpPr>
            <a:cxnSpLocks/>
            <a:stCxn id="198" idx="7"/>
            <a:endCxn id="199" idx="3"/>
          </p:cNvCxnSpPr>
          <p:nvPr/>
        </p:nvCxnSpPr>
        <p:spPr>
          <a:xfrm flipV="1">
            <a:off x="1183108" y="4189680"/>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204" name="Straight Connector 203">
            <a:extLst>
              <a:ext uri="{FF2B5EF4-FFF2-40B4-BE49-F238E27FC236}">
                <a16:creationId xmlns:a16="http://schemas.microsoft.com/office/drawing/2014/main" id="{05CAA238-2F8D-BB10-C7FC-1FD6A1DE9908}"/>
              </a:ext>
            </a:extLst>
          </p:cNvPr>
          <p:cNvCxnSpPr>
            <a:cxnSpLocks/>
            <a:stCxn id="200" idx="1"/>
            <a:endCxn id="199" idx="5"/>
          </p:cNvCxnSpPr>
          <p:nvPr/>
        </p:nvCxnSpPr>
        <p:spPr>
          <a:xfrm flipH="1" flipV="1">
            <a:off x="1747650" y="4189680"/>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205" name="Straight Connector 204">
            <a:extLst>
              <a:ext uri="{FF2B5EF4-FFF2-40B4-BE49-F238E27FC236}">
                <a16:creationId xmlns:a16="http://schemas.microsoft.com/office/drawing/2014/main" id="{F8AF7039-D0F6-6EF1-05B2-F7B7294139F0}"/>
              </a:ext>
            </a:extLst>
          </p:cNvPr>
          <p:cNvCxnSpPr>
            <a:cxnSpLocks/>
            <a:stCxn id="200" idx="7"/>
            <a:endCxn id="201" idx="3"/>
          </p:cNvCxnSpPr>
          <p:nvPr/>
        </p:nvCxnSpPr>
        <p:spPr>
          <a:xfrm flipV="1">
            <a:off x="2248583" y="4205148"/>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206" name="Straight Connector 205">
            <a:extLst>
              <a:ext uri="{FF2B5EF4-FFF2-40B4-BE49-F238E27FC236}">
                <a16:creationId xmlns:a16="http://schemas.microsoft.com/office/drawing/2014/main" id="{6E218F5A-783A-0C13-5407-B3E380C4891A}"/>
              </a:ext>
            </a:extLst>
          </p:cNvPr>
          <p:cNvCxnSpPr>
            <a:cxnSpLocks/>
            <a:stCxn id="202" idx="1"/>
            <a:endCxn id="201" idx="5"/>
          </p:cNvCxnSpPr>
          <p:nvPr/>
        </p:nvCxnSpPr>
        <p:spPr>
          <a:xfrm flipH="1" flipV="1">
            <a:off x="3083469" y="4205148"/>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207" name="Straight Connector 206">
            <a:extLst>
              <a:ext uri="{FF2B5EF4-FFF2-40B4-BE49-F238E27FC236}">
                <a16:creationId xmlns:a16="http://schemas.microsoft.com/office/drawing/2014/main" id="{CF715579-EFAC-B2D2-83BF-ABAD8361CF2F}"/>
              </a:ext>
            </a:extLst>
          </p:cNvPr>
          <p:cNvCxnSpPr>
            <a:cxnSpLocks/>
            <a:stCxn id="199" idx="6"/>
            <a:endCxn id="201" idx="2"/>
          </p:cNvCxnSpPr>
          <p:nvPr/>
        </p:nvCxnSpPr>
        <p:spPr>
          <a:xfrm>
            <a:off x="1784912" y="4099721"/>
            <a:ext cx="1081377" cy="15468"/>
          </a:xfrm>
          <a:prstGeom prst="line">
            <a:avLst/>
          </a:prstGeom>
        </p:spPr>
        <p:style>
          <a:lnRef idx="3">
            <a:schemeClr val="dk1"/>
          </a:lnRef>
          <a:fillRef idx="0">
            <a:schemeClr val="dk1"/>
          </a:fillRef>
          <a:effectRef idx="2">
            <a:schemeClr val="dk1"/>
          </a:effectRef>
          <a:fontRef idx="minor">
            <a:schemeClr val="tx1"/>
          </a:fontRef>
        </p:style>
      </p:cxnSp>
      <p:sp>
        <p:nvSpPr>
          <p:cNvPr id="214" name="Flowchart: Connector 213">
            <a:extLst>
              <a:ext uri="{FF2B5EF4-FFF2-40B4-BE49-F238E27FC236}">
                <a16:creationId xmlns:a16="http://schemas.microsoft.com/office/drawing/2014/main" id="{577AA326-DA5C-5904-5099-0F08CFEE6155}"/>
              </a:ext>
            </a:extLst>
          </p:cNvPr>
          <p:cNvSpPr/>
          <p:nvPr/>
        </p:nvSpPr>
        <p:spPr>
          <a:xfrm>
            <a:off x="965928" y="253196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215" name="Flowchart: Connector 214">
            <a:extLst>
              <a:ext uri="{FF2B5EF4-FFF2-40B4-BE49-F238E27FC236}">
                <a16:creationId xmlns:a16="http://schemas.microsoft.com/office/drawing/2014/main" id="{73019AB3-D815-4B77-B4DD-86E00EAFD3C3}"/>
              </a:ext>
            </a:extLst>
          </p:cNvPr>
          <p:cNvSpPr/>
          <p:nvPr/>
        </p:nvSpPr>
        <p:spPr>
          <a:xfrm>
            <a:off x="1530470" y="1962374"/>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216" name="Flowchart: Connector 215">
            <a:extLst>
              <a:ext uri="{FF2B5EF4-FFF2-40B4-BE49-F238E27FC236}">
                <a16:creationId xmlns:a16="http://schemas.microsoft.com/office/drawing/2014/main" id="{09FBEBBE-266E-A7BA-1D42-8A45799225F7}"/>
              </a:ext>
            </a:extLst>
          </p:cNvPr>
          <p:cNvSpPr/>
          <p:nvPr/>
        </p:nvSpPr>
        <p:spPr>
          <a:xfrm>
            <a:off x="2031403" y="253196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217" name="Flowchart: Connector 216">
            <a:extLst>
              <a:ext uri="{FF2B5EF4-FFF2-40B4-BE49-F238E27FC236}">
                <a16:creationId xmlns:a16="http://schemas.microsoft.com/office/drawing/2014/main" id="{868CAC3C-CD41-B6E5-0312-567A066B71E0}"/>
              </a:ext>
            </a:extLst>
          </p:cNvPr>
          <p:cNvSpPr/>
          <p:nvPr/>
        </p:nvSpPr>
        <p:spPr>
          <a:xfrm>
            <a:off x="2866289" y="197784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dirty="0"/>
          </a:p>
        </p:txBody>
      </p:sp>
      <p:sp>
        <p:nvSpPr>
          <p:cNvPr id="218" name="Flowchart: Connector 217">
            <a:extLst>
              <a:ext uri="{FF2B5EF4-FFF2-40B4-BE49-F238E27FC236}">
                <a16:creationId xmlns:a16="http://schemas.microsoft.com/office/drawing/2014/main" id="{3B58C26B-98CB-7F2B-D3A2-1B8FBBE875BA}"/>
              </a:ext>
            </a:extLst>
          </p:cNvPr>
          <p:cNvSpPr/>
          <p:nvPr/>
        </p:nvSpPr>
        <p:spPr>
          <a:xfrm>
            <a:off x="3470589" y="253196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dirty="0"/>
          </a:p>
        </p:txBody>
      </p:sp>
      <p:cxnSp>
        <p:nvCxnSpPr>
          <p:cNvPr id="219" name="Straight Connector 218">
            <a:extLst>
              <a:ext uri="{FF2B5EF4-FFF2-40B4-BE49-F238E27FC236}">
                <a16:creationId xmlns:a16="http://schemas.microsoft.com/office/drawing/2014/main" id="{50BF14F8-EA76-92CF-4F42-BE46308ACDC1}"/>
              </a:ext>
            </a:extLst>
          </p:cNvPr>
          <p:cNvCxnSpPr>
            <a:cxnSpLocks/>
            <a:stCxn id="214" idx="7"/>
            <a:endCxn id="215" idx="3"/>
          </p:cNvCxnSpPr>
          <p:nvPr/>
        </p:nvCxnSpPr>
        <p:spPr>
          <a:xfrm flipV="1">
            <a:off x="1183108" y="2179554"/>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220" name="Straight Connector 219">
            <a:extLst>
              <a:ext uri="{FF2B5EF4-FFF2-40B4-BE49-F238E27FC236}">
                <a16:creationId xmlns:a16="http://schemas.microsoft.com/office/drawing/2014/main" id="{6A35FA5D-5BC9-C9F5-FB77-379C0BC8243A}"/>
              </a:ext>
            </a:extLst>
          </p:cNvPr>
          <p:cNvCxnSpPr>
            <a:cxnSpLocks/>
            <a:stCxn id="216" idx="1"/>
            <a:endCxn id="215" idx="5"/>
          </p:cNvCxnSpPr>
          <p:nvPr/>
        </p:nvCxnSpPr>
        <p:spPr>
          <a:xfrm flipH="1" flipV="1">
            <a:off x="1747650" y="2179554"/>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221" name="Straight Connector 220">
            <a:extLst>
              <a:ext uri="{FF2B5EF4-FFF2-40B4-BE49-F238E27FC236}">
                <a16:creationId xmlns:a16="http://schemas.microsoft.com/office/drawing/2014/main" id="{06FF2A48-E06E-E283-5490-7634B0FF4688}"/>
              </a:ext>
            </a:extLst>
          </p:cNvPr>
          <p:cNvCxnSpPr>
            <a:cxnSpLocks/>
            <a:stCxn id="216" idx="7"/>
            <a:endCxn id="217" idx="3"/>
          </p:cNvCxnSpPr>
          <p:nvPr/>
        </p:nvCxnSpPr>
        <p:spPr>
          <a:xfrm flipV="1">
            <a:off x="2248583" y="2195022"/>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222" name="Straight Connector 221">
            <a:extLst>
              <a:ext uri="{FF2B5EF4-FFF2-40B4-BE49-F238E27FC236}">
                <a16:creationId xmlns:a16="http://schemas.microsoft.com/office/drawing/2014/main" id="{11AF9369-42A8-A517-5758-FC52FB7BA238}"/>
              </a:ext>
            </a:extLst>
          </p:cNvPr>
          <p:cNvCxnSpPr>
            <a:cxnSpLocks/>
            <a:stCxn id="218" idx="1"/>
            <a:endCxn id="217" idx="5"/>
          </p:cNvCxnSpPr>
          <p:nvPr/>
        </p:nvCxnSpPr>
        <p:spPr>
          <a:xfrm flipH="1" flipV="1">
            <a:off x="3083469" y="2195022"/>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6DD79769-D74E-7D5F-58FE-F4C4248947C7}"/>
              </a:ext>
            </a:extLst>
          </p:cNvPr>
          <p:cNvCxnSpPr>
            <a:cxnSpLocks/>
            <a:stCxn id="215" idx="6"/>
            <a:endCxn id="217" idx="2"/>
          </p:cNvCxnSpPr>
          <p:nvPr/>
        </p:nvCxnSpPr>
        <p:spPr>
          <a:xfrm>
            <a:off x="1784912" y="2089595"/>
            <a:ext cx="1081377" cy="15468"/>
          </a:xfrm>
          <a:prstGeom prst="line">
            <a:avLst/>
          </a:prstGeom>
        </p:spPr>
        <p:style>
          <a:lnRef idx="3">
            <a:schemeClr val="dk1"/>
          </a:lnRef>
          <a:fillRef idx="0">
            <a:schemeClr val="dk1"/>
          </a:fillRef>
          <a:effectRef idx="2">
            <a:schemeClr val="dk1"/>
          </a:effectRef>
          <a:fontRef idx="minor">
            <a:schemeClr val="tx1"/>
          </a:fontRef>
        </p:style>
      </p:cxnSp>
      <p:pic>
        <p:nvPicPr>
          <p:cNvPr id="225" name="Picture 224">
            <a:extLst>
              <a:ext uri="{FF2B5EF4-FFF2-40B4-BE49-F238E27FC236}">
                <a16:creationId xmlns:a16="http://schemas.microsoft.com/office/drawing/2014/main" id="{71D4D2CE-06FF-4BD8-8BAD-6530468EE02E}"/>
              </a:ext>
            </a:extLst>
          </p:cNvPr>
          <p:cNvPicPr>
            <a:picLocks noChangeAspect="1"/>
          </p:cNvPicPr>
          <p:nvPr/>
        </p:nvPicPr>
        <p:blipFill>
          <a:blip r:embed="rId4"/>
          <a:stretch>
            <a:fillRect/>
          </a:stretch>
        </p:blipFill>
        <p:spPr>
          <a:xfrm>
            <a:off x="471520" y="4542088"/>
            <a:ext cx="375139" cy="435429"/>
          </a:xfrm>
          <a:prstGeom prst="rect">
            <a:avLst/>
          </a:prstGeom>
        </p:spPr>
      </p:pic>
      <p:pic>
        <p:nvPicPr>
          <p:cNvPr id="227" name="Picture 226">
            <a:extLst>
              <a:ext uri="{FF2B5EF4-FFF2-40B4-BE49-F238E27FC236}">
                <a16:creationId xmlns:a16="http://schemas.microsoft.com/office/drawing/2014/main" id="{037B241F-3090-5E67-C3F1-976E82B9C0AE}"/>
              </a:ext>
            </a:extLst>
          </p:cNvPr>
          <p:cNvPicPr>
            <a:picLocks noChangeAspect="1"/>
          </p:cNvPicPr>
          <p:nvPr/>
        </p:nvPicPr>
        <p:blipFill>
          <a:blip r:embed="rId5"/>
          <a:stretch>
            <a:fillRect/>
          </a:stretch>
        </p:blipFill>
        <p:spPr>
          <a:xfrm>
            <a:off x="1234810" y="3346389"/>
            <a:ext cx="512840" cy="536151"/>
          </a:xfrm>
          <a:prstGeom prst="rect">
            <a:avLst/>
          </a:prstGeom>
        </p:spPr>
      </p:pic>
      <p:pic>
        <p:nvPicPr>
          <p:cNvPr id="229" name="Picture 228">
            <a:extLst>
              <a:ext uri="{FF2B5EF4-FFF2-40B4-BE49-F238E27FC236}">
                <a16:creationId xmlns:a16="http://schemas.microsoft.com/office/drawing/2014/main" id="{8F1D3927-8D92-5FBF-BD44-8C5490946096}"/>
              </a:ext>
            </a:extLst>
          </p:cNvPr>
          <p:cNvPicPr>
            <a:picLocks noChangeAspect="1"/>
          </p:cNvPicPr>
          <p:nvPr/>
        </p:nvPicPr>
        <p:blipFill>
          <a:blip r:embed="rId6"/>
          <a:stretch>
            <a:fillRect/>
          </a:stretch>
        </p:blipFill>
        <p:spPr>
          <a:xfrm>
            <a:off x="2158624" y="4796530"/>
            <a:ext cx="358465" cy="527553"/>
          </a:xfrm>
          <a:prstGeom prst="rect">
            <a:avLst/>
          </a:prstGeom>
        </p:spPr>
      </p:pic>
      <p:pic>
        <p:nvPicPr>
          <p:cNvPr id="231" name="Picture 230">
            <a:extLst>
              <a:ext uri="{FF2B5EF4-FFF2-40B4-BE49-F238E27FC236}">
                <a16:creationId xmlns:a16="http://schemas.microsoft.com/office/drawing/2014/main" id="{2B4095FE-D15F-A3CB-22C0-BA8F0C2EB5A5}"/>
              </a:ext>
            </a:extLst>
          </p:cNvPr>
          <p:cNvPicPr>
            <a:picLocks noChangeAspect="1"/>
          </p:cNvPicPr>
          <p:nvPr/>
        </p:nvPicPr>
        <p:blipFill>
          <a:blip r:embed="rId7"/>
          <a:stretch>
            <a:fillRect/>
          </a:stretch>
        </p:blipFill>
        <p:spPr>
          <a:xfrm>
            <a:off x="2914332" y="3427729"/>
            <a:ext cx="338273" cy="429346"/>
          </a:xfrm>
          <a:prstGeom prst="rect">
            <a:avLst/>
          </a:prstGeom>
        </p:spPr>
      </p:pic>
      <p:pic>
        <p:nvPicPr>
          <p:cNvPr id="233" name="Picture 232">
            <a:extLst>
              <a:ext uri="{FF2B5EF4-FFF2-40B4-BE49-F238E27FC236}">
                <a16:creationId xmlns:a16="http://schemas.microsoft.com/office/drawing/2014/main" id="{22188B2A-C94A-FA3A-CAD2-8DB8640F28D5}"/>
              </a:ext>
            </a:extLst>
          </p:cNvPr>
          <p:cNvPicPr>
            <a:picLocks noChangeAspect="1"/>
          </p:cNvPicPr>
          <p:nvPr/>
        </p:nvPicPr>
        <p:blipFill>
          <a:blip r:embed="rId8"/>
          <a:stretch>
            <a:fillRect/>
          </a:stretch>
        </p:blipFill>
        <p:spPr>
          <a:xfrm>
            <a:off x="3762293" y="4757791"/>
            <a:ext cx="432476" cy="439452"/>
          </a:xfrm>
          <a:prstGeom prst="rect">
            <a:avLst/>
          </a:prstGeom>
        </p:spPr>
      </p:pic>
      <p:pic>
        <p:nvPicPr>
          <p:cNvPr id="235" name="Picture 234">
            <a:extLst>
              <a:ext uri="{FF2B5EF4-FFF2-40B4-BE49-F238E27FC236}">
                <a16:creationId xmlns:a16="http://schemas.microsoft.com/office/drawing/2014/main" id="{DE7A4DB9-E7AE-9E6A-9F73-B4186142A490}"/>
              </a:ext>
            </a:extLst>
          </p:cNvPr>
          <p:cNvPicPr>
            <a:picLocks noChangeAspect="1"/>
          </p:cNvPicPr>
          <p:nvPr/>
        </p:nvPicPr>
        <p:blipFill>
          <a:blip r:embed="rId9"/>
          <a:stretch>
            <a:fillRect/>
          </a:stretch>
        </p:blipFill>
        <p:spPr>
          <a:xfrm>
            <a:off x="4767345" y="5545877"/>
            <a:ext cx="1692672" cy="466283"/>
          </a:xfrm>
          <a:prstGeom prst="rect">
            <a:avLst/>
          </a:prstGeom>
        </p:spPr>
      </p:pic>
      <p:sp>
        <p:nvSpPr>
          <p:cNvPr id="236" name="Arrow: Up 235">
            <a:extLst>
              <a:ext uri="{FF2B5EF4-FFF2-40B4-BE49-F238E27FC236}">
                <a16:creationId xmlns:a16="http://schemas.microsoft.com/office/drawing/2014/main" id="{7340B389-5BCB-2EB1-FD36-C3FC2D4B1263}"/>
              </a:ext>
            </a:extLst>
          </p:cNvPr>
          <p:cNvSpPr/>
          <p:nvPr/>
        </p:nvSpPr>
        <p:spPr>
          <a:xfrm>
            <a:off x="6490810" y="4592420"/>
            <a:ext cx="254442" cy="12649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7" name="Arrow: Up 236">
            <a:extLst>
              <a:ext uri="{FF2B5EF4-FFF2-40B4-BE49-F238E27FC236}">
                <a16:creationId xmlns:a16="http://schemas.microsoft.com/office/drawing/2014/main" id="{5777561C-2774-1B5B-EAC3-F21A0871AF6F}"/>
              </a:ext>
            </a:extLst>
          </p:cNvPr>
          <p:cNvSpPr/>
          <p:nvPr/>
        </p:nvSpPr>
        <p:spPr>
          <a:xfrm>
            <a:off x="6460017" y="2531962"/>
            <a:ext cx="254442" cy="15063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8" name="TextBox 237">
            <a:extLst>
              <a:ext uri="{FF2B5EF4-FFF2-40B4-BE49-F238E27FC236}">
                <a16:creationId xmlns:a16="http://schemas.microsoft.com/office/drawing/2014/main" id="{B60A833E-E201-13EB-9A5A-29B7597C53EF}"/>
              </a:ext>
            </a:extLst>
          </p:cNvPr>
          <p:cNvSpPr txBox="1"/>
          <p:nvPr/>
        </p:nvSpPr>
        <p:spPr>
          <a:xfrm>
            <a:off x="4904192" y="5153504"/>
            <a:ext cx="1418978" cy="369332"/>
          </a:xfrm>
          <a:prstGeom prst="rect">
            <a:avLst/>
          </a:prstGeom>
          <a:noFill/>
        </p:spPr>
        <p:txBody>
          <a:bodyPr wrap="none" rtlCol="0">
            <a:spAutoFit/>
          </a:bodyPr>
          <a:lstStyle/>
          <a:p>
            <a:r>
              <a:rPr lang="en-AU" dirty="0"/>
              <a:t>Embedding:</a:t>
            </a:r>
          </a:p>
        </p:txBody>
      </p:sp>
      <p:sp>
        <p:nvSpPr>
          <p:cNvPr id="239" name="TextBox 238">
            <a:extLst>
              <a:ext uri="{FF2B5EF4-FFF2-40B4-BE49-F238E27FC236}">
                <a16:creationId xmlns:a16="http://schemas.microsoft.com/office/drawing/2014/main" id="{5388B1E6-35DF-3D76-6EA7-5DBF14BFEC78}"/>
              </a:ext>
            </a:extLst>
          </p:cNvPr>
          <p:cNvSpPr txBox="1"/>
          <p:nvPr/>
        </p:nvSpPr>
        <p:spPr>
          <a:xfrm>
            <a:off x="4945179" y="3163846"/>
            <a:ext cx="1514838" cy="369332"/>
          </a:xfrm>
          <a:prstGeom prst="rect">
            <a:avLst/>
          </a:prstGeom>
          <a:noFill/>
        </p:spPr>
        <p:txBody>
          <a:bodyPr wrap="none" rtlCol="0">
            <a:spAutoFit/>
          </a:bodyPr>
          <a:lstStyle/>
          <a:p>
            <a:r>
              <a:rPr lang="en-AU" dirty="0"/>
              <a:t>Aggregation:</a:t>
            </a:r>
          </a:p>
        </p:txBody>
      </p:sp>
      <p:pic>
        <p:nvPicPr>
          <p:cNvPr id="241" name="Picture 240">
            <a:extLst>
              <a:ext uri="{FF2B5EF4-FFF2-40B4-BE49-F238E27FC236}">
                <a16:creationId xmlns:a16="http://schemas.microsoft.com/office/drawing/2014/main" id="{9D040F52-3BC3-15ED-EDF4-BE0E8FE578BE}"/>
              </a:ext>
            </a:extLst>
          </p:cNvPr>
          <p:cNvPicPr>
            <a:picLocks noChangeAspect="1"/>
          </p:cNvPicPr>
          <p:nvPr/>
        </p:nvPicPr>
        <p:blipFill>
          <a:blip r:embed="rId10"/>
          <a:stretch>
            <a:fillRect/>
          </a:stretch>
        </p:blipFill>
        <p:spPr>
          <a:xfrm>
            <a:off x="498470" y="2479477"/>
            <a:ext cx="427511" cy="435428"/>
          </a:xfrm>
          <a:prstGeom prst="rect">
            <a:avLst/>
          </a:prstGeom>
        </p:spPr>
      </p:pic>
      <p:pic>
        <p:nvPicPr>
          <p:cNvPr id="244" name="Picture 243">
            <a:extLst>
              <a:ext uri="{FF2B5EF4-FFF2-40B4-BE49-F238E27FC236}">
                <a16:creationId xmlns:a16="http://schemas.microsoft.com/office/drawing/2014/main" id="{2BE8E706-C19F-BE21-08BA-9A8A70D5C530}"/>
              </a:ext>
            </a:extLst>
          </p:cNvPr>
          <p:cNvPicPr>
            <a:picLocks noChangeAspect="1"/>
          </p:cNvPicPr>
          <p:nvPr/>
        </p:nvPicPr>
        <p:blipFill>
          <a:blip r:embed="rId11"/>
          <a:stretch>
            <a:fillRect/>
          </a:stretch>
        </p:blipFill>
        <p:spPr>
          <a:xfrm>
            <a:off x="1454495" y="1497716"/>
            <a:ext cx="330417" cy="373515"/>
          </a:xfrm>
          <a:prstGeom prst="rect">
            <a:avLst/>
          </a:prstGeom>
        </p:spPr>
      </p:pic>
      <p:pic>
        <p:nvPicPr>
          <p:cNvPr id="246" name="Picture 245">
            <a:extLst>
              <a:ext uri="{FF2B5EF4-FFF2-40B4-BE49-F238E27FC236}">
                <a16:creationId xmlns:a16="http://schemas.microsoft.com/office/drawing/2014/main" id="{5F8E6E10-9BB3-970C-D5AD-DB23A18CB7E8}"/>
              </a:ext>
            </a:extLst>
          </p:cNvPr>
          <p:cNvPicPr>
            <a:picLocks noChangeAspect="1"/>
          </p:cNvPicPr>
          <p:nvPr/>
        </p:nvPicPr>
        <p:blipFill>
          <a:blip r:embed="rId12"/>
          <a:stretch>
            <a:fillRect/>
          </a:stretch>
        </p:blipFill>
        <p:spPr>
          <a:xfrm>
            <a:off x="2307475" y="2648594"/>
            <a:ext cx="305854" cy="384096"/>
          </a:xfrm>
          <a:prstGeom prst="rect">
            <a:avLst/>
          </a:prstGeom>
        </p:spPr>
      </p:pic>
      <p:pic>
        <p:nvPicPr>
          <p:cNvPr id="248" name="Picture 247">
            <a:extLst>
              <a:ext uri="{FF2B5EF4-FFF2-40B4-BE49-F238E27FC236}">
                <a16:creationId xmlns:a16="http://schemas.microsoft.com/office/drawing/2014/main" id="{6BF41745-32BF-A00E-AAF0-AC1205693F24}"/>
              </a:ext>
            </a:extLst>
          </p:cNvPr>
          <p:cNvPicPr>
            <a:picLocks noChangeAspect="1"/>
          </p:cNvPicPr>
          <p:nvPr/>
        </p:nvPicPr>
        <p:blipFill>
          <a:blip r:embed="rId13"/>
          <a:stretch>
            <a:fillRect/>
          </a:stretch>
        </p:blipFill>
        <p:spPr>
          <a:xfrm>
            <a:off x="3011415" y="1581002"/>
            <a:ext cx="293155" cy="331393"/>
          </a:xfrm>
          <a:prstGeom prst="rect">
            <a:avLst/>
          </a:prstGeom>
        </p:spPr>
      </p:pic>
      <p:pic>
        <p:nvPicPr>
          <p:cNvPr id="250" name="Picture 249">
            <a:extLst>
              <a:ext uri="{FF2B5EF4-FFF2-40B4-BE49-F238E27FC236}">
                <a16:creationId xmlns:a16="http://schemas.microsoft.com/office/drawing/2014/main" id="{1F93AB35-B2A1-FDD7-068B-F5262B916840}"/>
              </a:ext>
            </a:extLst>
          </p:cNvPr>
          <p:cNvPicPr>
            <a:picLocks noChangeAspect="1"/>
          </p:cNvPicPr>
          <p:nvPr/>
        </p:nvPicPr>
        <p:blipFill>
          <a:blip r:embed="rId14"/>
          <a:stretch>
            <a:fillRect/>
          </a:stretch>
        </p:blipFill>
        <p:spPr>
          <a:xfrm>
            <a:off x="3843463" y="2492591"/>
            <a:ext cx="407515" cy="429346"/>
          </a:xfrm>
          <a:prstGeom prst="rect">
            <a:avLst/>
          </a:prstGeom>
        </p:spPr>
      </p:pic>
      <p:pic>
        <p:nvPicPr>
          <p:cNvPr id="252" name="Picture 251">
            <a:extLst>
              <a:ext uri="{FF2B5EF4-FFF2-40B4-BE49-F238E27FC236}">
                <a16:creationId xmlns:a16="http://schemas.microsoft.com/office/drawing/2014/main" id="{3B0BA26D-8D7B-5981-2DFD-01EBFC1F6CFA}"/>
              </a:ext>
            </a:extLst>
          </p:cNvPr>
          <p:cNvPicPr>
            <a:picLocks noChangeAspect="1"/>
          </p:cNvPicPr>
          <p:nvPr/>
        </p:nvPicPr>
        <p:blipFill>
          <a:blip r:embed="rId15"/>
          <a:stretch>
            <a:fillRect/>
          </a:stretch>
        </p:blipFill>
        <p:spPr>
          <a:xfrm>
            <a:off x="8042391" y="668757"/>
            <a:ext cx="3302955" cy="366995"/>
          </a:xfrm>
          <a:prstGeom prst="rect">
            <a:avLst/>
          </a:prstGeom>
        </p:spPr>
      </p:pic>
      <p:sp>
        <p:nvSpPr>
          <p:cNvPr id="253" name="TextBox 252">
            <a:extLst>
              <a:ext uri="{FF2B5EF4-FFF2-40B4-BE49-F238E27FC236}">
                <a16:creationId xmlns:a16="http://schemas.microsoft.com/office/drawing/2014/main" id="{97D2C2D0-1435-F46F-F4F4-E1CD14B35293}"/>
              </a:ext>
            </a:extLst>
          </p:cNvPr>
          <p:cNvSpPr txBox="1"/>
          <p:nvPr/>
        </p:nvSpPr>
        <p:spPr>
          <a:xfrm>
            <a:off x="8916781" y="1099967"/>
            <a:ext cx="1930721" cy="369332"/>
          </a:xfrm>
          <a:prstGeom prst="rect">
            <a:avLst/>
          </a:prstGeom>
          <a:noFill/>
        </p:spPr>
        <p:txBody>
          <a:bodyPr wrap="none" rtlCol="0">
            <a:spAutoFit/>
          </a:bodyPr>
          <a:lstStyle/>
          <a:p>
            <a:r>
              <a:rPr lang="en-US" dirty="0"/>
              <a:t>Step-sum, </a:t>
            </a:r>
            <a:r>
              <a:rPr lang="en-US" dirty="0">
                <a:hlinkClick r:id="rId16"/>
              </a:rPr>
              <a:t>DCNN</a:t>
            </a:r>
            <a:endParaRPr lang="en-AU" dirty="0"/>
          </a:p>
        </p:txBody>
      </p:sp>
      <p:pic>
        <p:nvPicPr>
          <p:cNvPr id="255" name="Picture 254">
            <a:extLst>
              <a:ext uri="{FF2B5EF4-FFF2-40B4-BE49-F238E27FC236}">
                <a16:creationId xmlns:a16="http://schemas.microsoft.com/office/drawing/2014/main" id="{DD93217C-2D16-F46D-68E4-C46DB310A683}"/>
              </a:ext>
            </a:extLst>
          </p:cNvPr>
          <p:cNvPicPr>
            <a:picLocks noChangeAspect="1"/>
          </p:cNvPicPr>
          <p:nvPr/>
        </p:nvPicPr>
        <p:blipFill>
          <a:blip r:embed="rId17"/>
          <a:stretch>
            <a:fillRect/>
          </a:stretch>
        </p:blipFill>
        <p:spPr>
          <a:xfrm>
            <a:off x="7630097" y="1474746"/>
            <a:ext cx="4193289" cy="398581"/>
          </a:xfrm>
          <a:prstGeom prst="rect">
            <a:avLst/>
          </a:prstGeom>
        </p:spPr>
      </p:pic>
      <p:sp>
        <p:nvSpPr>
          <p:cNvPr id="256" name="TextBox 255">
            <a:extLst>
              <a:ext uri="{FF2B5EF4-FFF2-40B4-BE49-F238E27FC236}">
                <a16:creationId xmlns:a16="http://schemas.microsoft.com/office/drawing/2014/main" id="{806D456C-1D9D-1C71-E2BD-9512BC27DED4}"/>
              </a:ext>
            </a:extLst>
          </p:cNvPr>
          <p:cNvSpPr txBox="1"/>
          <p:nvPr/>
        </p:nvSpPr>
        <p:spPr>
          <a:xfrm>
            <a:off x="8298892" y="2096984"/>
            <a:ext cx="3381054" cy="369332"/>
          </a:xfrm>
          <a:prstGeom prst="rect">
            <a:avLst/>
          </a:prstGeom>
          <a:noFill/>
        </p:spPr>
        <p:txBody>
          <a:bodyPr wrap="none" rtlCol="0">
            <a:spAutoFit/>
          </a:bodyPr>
          <a:lstStyle/>
          <a:p>
            <a:r>
              <a:rPr lang="en-US" dirty="0"/>
              <a:t>LSTM &amp; Max-pool, </a:t>
            </a:r>
            <a:r>
              <a:rPr lang="en-US" dirty="0" err="1">
                <a:hlinkClick r:id="rId18"/>
              </a:rPr>
              <a:t>GraphSAGE</a:t>
            </a:r>
            <a:endParaRPr lang="en-AU" dirty="0"/>
          </a:p>
        </p:txBody>
      </p:sp>
      <p:sp>
        <p:nvSpPr>
          <p:cNvPr id="258" name="TextBox 257">
            <a:extLst>
              <a:ext uri="{FF2B5EF4-FFF2-40B4-BE49-F238E27FC236}">
                <a16:creationId xmlns:a16="http://schemas.microsoft.com/office/drawing/2014/main" id="{0A9BCEB7-1A61-8C77-E4E2-4CCA0B7F7097}"/>
              </a:ext>
            </a:extLst>
          </p:cNvPr>
          <p:cNvSpPr txBox="1"/>
          <p:nvPr/>
        </p:nvSpPr>
        <p:spPr>
          <a:xfrm>
            <a:off x="9187713" y="2758285"/>
            <a:ext cx="1849622" cy="369332"/>
          </a:xfrm>
          <a:prstGeom prst="rect">
            <a:avLst/>
          </a:prstGeom>
          <a:noFill/>
        </p:spPr>
        <p:txBody>
          <a:bodyPr wrap="square">
            <a:spAutoFit/>
          </a:bodyPr>
          <a:lstStyle/>
          <a:p>
            <a:r>
              <a:rPr lang="en-US" dirty="0"/>
              <a:t>Attention, </a:t>
            </a:r>
            <a:r>
              <a:rPr lang="en-US" dirty="0">
                <a:hlinkClick r:id="rId19"/>
              </a:rPr>
              <a:t>GAT</a:t>
            </a:r>
            <a:endParaRPr lang="en-AU" dirty="0"/>
          </a:p>
        </p:txBody>
      </p:sp>
      <p:pic>
        <p:nvPicPr>
          <p:cNvPr id="260" name="Picture 259">
            <a:extLst>
              <a:ext uri="{FF2B5EF4-FFF2-40B4-BE49-F238E27FC236}">
                <a16:creationId xmlns:a16="http://schemas.microsoft.com/office/drawing/2014/main" id="{9066B0E5-CE7B-CCAF-1D4E-1521E8212346}"/>
              </a:ext>
            </a:extLst>
          </p:cNvPr>
          <p:cNvPicPr>
            <a:picLocks noChangeAspect="1"/>
          </p:cNvPicPr>
          <p:nvPr/>
        </p:nvPicPr>
        <p:blipFill>
          <a:blip r:embed="rId20"/>
          <a:stretch>
            <a:fillRect/>
          </a:stretch>
        </p:blipFill>
        <p:spPr>
          <a:xfrm>
            <a:off x="8612596" y="3186714"/>
            <a:ext cx="2950101" cy="369332"/>
          </a:xfrm>
          <a:prstGeom prst="rect">
            <a:avLst/>
          </a:prstGeom>
        </p:spPr>
      </p:pic>
      <p:pic>
        <p:nvPicPr>
          <p:cNvPr id="262" name="Picture 261">
            <a:extLst>
              <a:ext uri="{FF2B5EF4-FFF2-40B4-BE49-F238E27FC236}">
                <a16:creationId xmlns:a16="http://schemas.microsoft.com/office/drawing/2014/main" id="{388A6AF2-0EFE-630F-FBB6-BCBD8F0501A0}"/>
              </a:ext>
            </a:extLst>
          </p:cNvPr>
          <p:cNvPicPr>
            <a:picLocks noChangeAspect="1"/>
          </p:cNvPicPr>
          <p:nvPr/>
        </p:nvPicPr>
        <p:blipFill>
          <a:blip r:embed="rId21"/>
          <a:stretch>
            <a:fillRect/>
          </a:stretch>
        </p:blipFill>
        <p:spPr>
          <a:xfrm>
            <a:off x="7085565" y="3589593"/>
            <a:ext cx="4952620" cy="248082"/>
          </a:xfrm>
          <a:prstGeom prst="rect">
            <a:avLst/>
          </a:prstGeom>
        </p:spPr>
      </p:pic>
      <p:sp>
        <p:nvSpPr>
          <p:cNvPr id="263" name="TextBox 262">
            <a:extLst>
              <a:ext uri="{FF2B5EF4-FFF2-40B4-BE49-F238E27FC236}">
                <a16:creationId xmlns:a16="http://schemas.microsoft.com/office/drawing/2014/main" id="{41CA0A34-598F-9B1F-D740-FD1373AF3D48}"/>
              </a:ext>
            </a:extLst>
          </p:cNvPr>
          <p:cNvSpPr txBox="1"/>
          <p:nvPr/>
        </p:nvSpPr>
        <p:spPr>
          <a:xfrm>
            <a:off x="8042391" y="4105659"/>
            <a:ext cx="4115416" cy="369332"/>
          </a:xfrm>
          <a:prstGeom prst="rect">
            <a:avLst/>
          </a:prstGeom>
          <a:noFill/>
        </p:spPr>
        <p:txBody>
          <a:bodyPr wrap="square">
            <a:spAutoFit/>
          </a:bodyPr>
          <a:lstStyle/>
          <a:p>
            <a:r>
              <a:rPr lang="en-US" dirty="0">
                <a:hlinkClick r:id="rId22"/>
              </a:rPr>
              <a:t>GIN</a:t>
            </a:r>
            <a:r>
              <a:rPr lang="en-US" dirty="0"/>
              <a:t> provides theoretical algorithm</a:t>
            </a:r>
            <a:endParaRPr lang="en-AU" dirty="0"/>
          </a:p>
        </p:txBody>
      </p:sp>
      <p:pic>
        <p:nvPicPr>
          <p:cNvPr id="265" name="Picture 264">
            <a:extLst>
              <a:ext uri="{FF2B5EF4-FFF2-40B4-BE49-F238E27FC236}">
                <a16:creationId xmlns:a16="http://schemas.microsoft.com/office/drawing/2014/main" id="{831B82FB-F16E-1927-B8FB-CDF0A8786BD6}"/>
              </a:ext>
            </a:extLst>
          </p:cNvPr>
          <p:cNvPicPr>
            <a:picLocks noChangeAspect="1"/>
          </p:cNvPicPr>
          <p:nvPr/>
        </p:nvPicPr>
        <p:blipFill>
          <a:blip r:embed="rId23"/>
          <a:stretch>
            <a:fillRect/>
          </a:stretch>
        </p:blipFill>
        <p:spPr>
          <a:xfrm>
            <a:off x="7844473" y="4614922"/>
            <a:ext cx="4013741" cy="595826"/>
          </a:xfrm>
          <a:prstGeom prst="rect">
            <a:avLst/>
          </a:prstGeom>
        </p:spPr>
      </p:pic>
      <p:sp>
        <p:nvSpPr>
          <p:cNvPr id="266" name="TextBox 265">
            <a:extLst>
              <a:ext uri="{FF2B5EF4-FFF2-40B4-BE49-F238E27FC236}">
                <a16:creationId xmlns:a16="http://schemas.microsoft.com/office/drawing/2014/main" id="{3799ABFD-AC40-9A7D-FEA3-82100F154948}"/>
              </a:ext>
            </a:extLst>
          </p:cNvPr>
          <p:cNvSpPr txBox="1"/>
          <p:nvPr/>
        </p:nvSpPr>
        <p:spPr>
          <a:xfrm>
            <a:off x="8076373" y="5369275"/>
            <a:ext cx="3851796" cy="369332"/>
          </a:xfrm>
          <a:prstGeom prst="rect">
            <a:avLst/>
          </a:prstGeom>
          <a:noFill/>
        </p:spPr>
        <p:txBody>
          <a:bodyPr wrap="square">
            <a:spAutoFit/>
          </a:bodyPr>
          <a:lstStyle/>
          <a:p>
            <a:r>
              <a:rPr lang="en-AU" dirty="0">
                <a:hlinkClick r:id="rId24"/>
              </a:rPr>
              <a:t>GCN</a:t>
            </a:r>
            <a:r>
              <a:rPr lang="en-AU" dirty="0"/>
              <a:t> is a spectral-based method.</a:t>
            </a:r>
          </a:p>
        </p:txBody>
      </p:sp>
      <p:pic>
        <p:nvPicPr>
          <p:cNvPr id="268" name="Picture 267">
            <a:extLst>
              <a:ext uri="{FF2B5EF4-FFF2-40B4-BE49-F238E27FC236}">
                <a16:creationId xmlns:a16="http://schemas.microsoft.com/office/drawing/2014/main" id="{EC61579F-EE76-C6BE-8E44-9456A9558BDC}"/>
              </a:ext>
            </a:extLst>
          </p:cNvPr>
          <p:cNvPicPr>
            <a:picLocks noChangeAspect="1"/>
          </p:cNvPicPr>
          <p:nvPr/>
        </p:nvPicPr>
        <p:blipFill>
          <a:blip r:embed="rId25"/>
          <a:stretch>
            <a:fillRect/>
          </a:stretch>
        </p:blipFill>
        <p:spPr>
          <a:xfrm>
            <a:off x="7971513" y="5791872"/>
            <a:ext cx="3745772" cy="697190"/>
          </a:xfrm>
          <a:prstGeom prst="rect">
            <a:avLst/>
          </a:prstGeom>
        </p:spPr>
      </p:pic>
    </p:spTree>
    <p:extLst>
      <p:ext uri="{BB962C8B-B14F-4D97-AF65-F5344CB8AC3E}">
        <p14:creationId xmlns:p14="http://schemas.microsoft.com/office/powerpoint/2010/main" val="248665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7B9B-B040-14FF-5981-23278176E618}"/>
              </a:ext>
            </a:extLst>
          </p:cNvPr>
          <p:cNvSpPr>
            <a:spLocks noGrp="1"/>
          </p:cNvSpPr>
          <p:nvPr>
            <p:ph type="title"/>
          </p:nvPr>
        </p:nvSpPr>
        <p:spPr>
          <a:xfrm>
            <a:off x="175260" y="66487"/>
            <a:ext cx="10515600" cy="1325563"/>
          </a:xfrm>
        </p:spPr>
        <p:txBody>
          <a:bodyPr/>
          <a:lstStyle/>
          <a:p>
            <a:r>
              <a:rPr lang="en-US" dirty="0"/>
              <a:t>Readout:</a:t>
            </a:r>
            <a:endParaRPr lang="en-AU" dirty="0"/>
          </a:p>
        </p:txBody>
      </p:sp>
      <p:sp>
        <p:nvSpPr>
          <p:cNvPr id="19" name="Flowchart: Connector 18">
            <a:extLst>
              <a:ext uri="{FF2B5EF4-FFF2-40B4-BE49-F238E27FC236}">
                <a16:creationId xmlns:a16="http://schemas.microsoft.com/office/drawing/2014/main" id="{E176E82E-1239-3724-42E4-19E20DE0FFDA}"/>
              </a:ext>
            </a:extLst>
          </p:cNvPr>
          <p:cNvSpPr/>
          <p:nvPr/>
        </p:nvSpPr>
        <p:spPr>
          <a:xfrm>
            <a:off x="965928" y="454208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 name="Flowchart: Connector 19">
            <a:extLst>
              <a:ext uri="{FF2B5EF4-FFF2-40B4-BE49-F238E27FC236}">
                <a16:creationId xmlns:a16="http://schemas.microsoft.com/office/drawing/2014/main" id="{996C1A6B-7839-6B5E-2167-F38A67A99FE3}"/>
              </a:ext>
            </a:extLst>
          </p:cNvPr>
          <p:cNvSpPr/>
          <p:nvPr/>
        </p:nvSpPr>
        <p:spPr>
          <a:xfrm>
            <a:off x="1530470" y="3972500"/>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1" name="Flowchart: Connector 20">
            <a:extLst>
              <a:ext uri="{FF2B5EF4-FFF2-40B4-BE49-F238E27FC236}">
                <a16:creationId xmlns:a16="http://schemas.microsoft.com/office/drawing/2014/main" id="{2203D710-5657-C2A2-687D-31E93D423A10}"/>
              </a:ext>
            </a:extLst>
          </p:cNvPr>
          <p:cNvSpPr/>
          <p:nvPr/>
        </p:nvSpPr>
        <p:spPr>
          <a:xfrm>
            <a:off x="2031403" y="454208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2" name="Flowchart: Connector 21">
            <a:extLst>
              <a:ext uri="{FF2B5EF4-FFF2-40B4-BE49-F238E27FC236}">
                <a16:creationId xmlns:a16="http://schemas.microsoft.com/office/drawing/2014/main" id="{B3DBD91D-19D8-A2C6-56E1-4B191994280D}"/>
              </a:ext>
            </a:extLst>
          </p:cNvPr>
          <p:cNvSpPr/>
          <p:nvPr/>
        </p:nvSpPr>
        <p:spPr>
          <a:xfrm>
            <a:off x="2866289" y="398796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3" name="Flowchart: Connector 22">
            <a:extLst>
              <a:ext uri="{FF2B5EF4-FFF2-40B4-BE49-F238E27FC236}">
                <a16:creationId xmlns:a16="http://schemas.microsoft.com/office/drawing/2014/main" id="{C240C3B6-931C-2496-78A1-052121988F2A}"/>
              </a:ext>
            </a:extLst>
          </p:cNvPr>
          <p:cNvSpPr/>
          <p:nvPr/>
        </p:nvSpPr>
        <p:spPr>
          <a:xfrm>
            <a:off x="3470589" y="4542088"/>
            <a:ext cx="254442" cy="25444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cxnSp>
        <p:nvCxnSpPr>
          <p:cNvPr id="24" name="Straight Connector 23">
            <a:extLst>
              <a:ext uri="{FF2B5EF4-FFF2-40B4-BE49-F238E27FC236}">
                <a16:creationId xmlns:a16="http://schemas.microsoft.com/office/drawing/2014/main" id="{DCB585CE-98E3-DEDF-97D4-BE37B7C3CAE7}"/>
              </a:ext>
            </a:extLst>
          </p:cNvPr>
          <p:cNvCxnSpPr>
            <a:cxnSpLocks/>
            <a:stCxn id="19" idx="7"/>
            <a:endCxn id="20" idx="3"/>
          </p:cNvCxnSpPr>
          <p:nvPr/>
        </p:nvCxnSpPr>
        <p:spPr>
          <a:xfrm flipV="1">
            <a:off x="1183108" y="4189680"/>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05DEB706-F2AA-5136-391E-42C4BBE245C0}"/>
              </a:ext>
            </a:extLst>
          </p:cNvPr>
          <p:cNvCxnSpPr>
            <a:cxnSpLocks/>
            <a:stCxn id="21" idx="1"/>
            <a:endCxn id="20" idx="5"/>
          </p:cNvCxnSpPr>
          <p:nvPr/>
        </p:nvCxnSpPr>
        <p:spPr>
          <a:xfrm flipH="1" flipV="1">
            <a:off x="1747650" y="4189680"/>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E777F6D9-A2ED-D3AC-9631-8D84486F5E03}"/>
              </a:ext>
            </a:extLst>
          </p:cNvPr>
          <p:cNvCxnSpPr>
            <a:cxnSpLocks/>
            <a:stCxn id="21" idx="7"/>
            <a:endCxn id="22" idx="3"/>
          </p:cNvCxnSpPr>
          <p:nvPr/>
        </p:nvCxnSpPr>
        <p:spPr>
          <a:xfrm flipV="1">
            <a:off x="2248583" y="4205148"/>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CBE7AE90-47CB-CEE9-7490-D9F0B6B83523}"/>
              </a:ext>
            </a:extLst>
          </p:cNvPr>
          <p:cNvCxnSpPr>
            <a:cxnSpLocks/>
            <a:stCxn id="23" idx="1"/>
            <a:endCxn id="22" idx="5"/>
          </p:cNvCxnSpPr>
          <p:nvPr/>
        </p:nvCxnSpPr>
        <p:spPr>
          <a:xfrm flipH="1" flipV="1">
            <a:off x="3083469" y="4205148"/>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CAB6BF0-E417-79B5-93E4-1F3B95AC7A13}"/>
              </a:ext>
            </a:extLst>
          </p:cNvPr>
          <p:cNvCxnSpPr>
            <a:cxnSpLocks/>
            <a:stCxn id="20" idx="6"/>
            <a:endCxn id="22" idx="2"/>
          </p:cNvCxnSpPr>
          <p:nvPr/>
        </p:nvCxnSpPr>
        <p:spPr>
          <a:xfrm>
            <a:off x="1784912" y="4099721"/>
            <a:ext cx="1081377" cy="15468"/>
          </a:xfrm>
          <a:prstGeom prst="line">
            <a:avLst/>
          </a:prstGeom>
        </p:spPr>
        <p:style>
          <a:lnRef idx="3">
            <a:schemeClr val="dk1"/>
          </a:lnRef>
          <a:fillRef idx="0">
            <a:schemeClr val="dk1"/>
          </a:fillRef>
          <a:effectRef idx="2">
            <a:schemeClr val="dk1"/>
          </a:effectRef>
          <a:fontRef idx="minor">
            <a:schemeClr val="tx1"/>
          </a:fontRef>
        </p:style>
      </p:cxnSp>
      <p:sp>
        <p:nvSpPr>
          <p:cNvPr id="29" name="Flowchart: Connector 28">
            <a:extLst>
              <a:ext uri="{FF2B5EF4-FFF2-40B4-BE49-F238E27FC236}">
                <a16:creationId xmlns:a16="http://schemas.microsoft.com/office/drawing/2014/main" id="{414D1496-3120-FD98-2B4F-8BA825F5E6C7}"/>
              </a:ext>
            </a:extLst>
          </p:cNvPr>
          <p:cNvSpPr/>
          <p:nvPr/>
        </p:nvSpPr>
        <p:spPr>
          <a:xfrm>
            <a:off x="965928" y="253196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30" name="Flowchart: Connector 29">
            <a:extLst>
              <a:ext uri="{FF2B5EF4-FFF2-40B4-BE49-F238E27FC236}">
                <a16:creationId xmlns:a16="http://schemas.microsoft.com/office/drawing/2014/main" id="{CB2CF7C2-DAC7-C0B8-2E2C-B6C6C9672C23}"/>
              </a:ext>
            </a:extLst>
          </p:cNvPr>
          <p:cNvSpPr/>
          <p:nvPr/>
        </p:nvSpPr>
        <p:spPr>
          <a:xfrm>
            <a:off x="1530470" y="1962374"/>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31" name="Flowchart: Connector 30">
            <a:extLst>
              <a:ext uri="{FF2B5EF4-FFF2-40B4-BE49-F238E27FC236}">
                <a16:creationId xmlns:a16="http://schemas.microsoft.com/office/drawing/2014/main" id="{4DB47E2A-B2C7-D50E-EFF2-E1BC872C978D}"/>
              </a:ext>
            </a:extLst>
          </p:cNvPr>
          <p:cNvSpPr/>
          <p:nvPr/>
        </p:nvSpPr>
        <p:spPr>
          <a:xfrm>
            <a:off x="2031403" y="253196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
        <p:nvSpPr>
          <p:cNvPr id="32" name="Flowchart: Connector 31">
            <a:extLst>
              <a:ext uri="{FF2B5EF4-FFF2-40B4-BE49-F238E27FC236}">
                <a16:creationId xmlns:a16="http://schemas.microsoft.com/office/drawing/2014/main" id="{43E2D031-BD17-18BB-4F08-489EA5C95F65}"/>
              </a:ext>
            </a:extLst>
          </p:cNvPr>
          <p:cNvSpPr/>
          <p:nvPr/>
        </p:nvSpPr>
        <p:spPr>
          <a:xfrm>
            <a:off x="2866289" y="197784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dirty="0"/>
          </a:p>
        </p:txBody>
      </p:sp>
      <p:sp>
        <p:nvSpPr>
          <p:cNvPr id="33" name="Flowchart: Connector 32">
            <a:extLst>
              <a:ext uri="{FF2B5EF4-FFF2-40B4-BE49-F238E27FC236}">
                <a16:creationId xmlns:a16="http://schemas.microsoft.com/office/drawing/2014/main" id="{C8F40E05-AC26-77A6-71CA-92E2CAB8E108}"/>
              </a:ext>
            </a:extLst>
          </p:cNvPr>
          <p:cNvSpPr/>
          <p:nvPr/>
        </p:nvSpPr>
        <p:spPr>
          <a:xfrm>
            <a:off x="3470589" y="2531962"/>
            <a:ext cx="254442" cy="254442"/>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dirty="0"/>
          </a:p>
        </p:txBody>
      </p:sp>
      <p:cxnSp>
        <p:nvCxnSpPr>
          <p:cNvPr id="34" name="Straight Connector 33">
            <a:extLst>
              <a:ext uri="{FF2B5EF4-FFF2-40B4-BE49-F238E27FC236}">
                <a16:creationId xmlns:a16="http://schemas.microsoft.com/office/drawing/2014/main" id="{F28411EB-D54A-E8DC-C698-CF8C66250FA2}"/>
              </a:ext>
            </a:extLst>
          </p:cNvPr>
          <p:cNvCxnSpPr>
            <a:cxnSpLocks/>
            <a:stCxn id="29" idx="7"/>
            <a:endCxn id="30" idx="3"/>
          </p:cNvCxnSpPr>
          <p:nvPr/>
        </p:nvCxnSpPr>
        <p:spPr>
          <a:xfrm flipV="1">
            <a:off x="1183108" y="2179554"/>
            <a:ext cx="384624" cy="38967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81618046-891D-2804-5307-A64B4520D683}"/>
              </a:ext>
            </a:extLst>
          </p:cNvPr>
          <p:cNvCxnSpPr>
            <a:cxnSpLocks/>
            <a:stCxn id="31" idx="1"/>
            <a:endCxn id="30" idx="5"/>
          </p:cNvCxnSpPr>
          <p:nvPr/>
        </p:nvCxnSpPr>
        <p:spPr>
          <a:xfrm flipH="1" flipV="1">
            <a:off x="1747650" y="2179554"/>
            <a:ext cx="321015" cy="38967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B0C204E6-72F8-C9EC-FB95-5970FFB169C1}"/>
              </a:ext>
            </a:extLst>
          </p:cNvPr>
          <p:cNvCxnSpPr>
            <a:cxnSpLocks/>
            <a:stCxn id="31" idx="7"/>
            <a:endCxn id="32" idx="3"/>
          </p:cNvCxnSpPr>
          <p:nvPr/>
        </p:nvCxnSpPr>
        <p:spPr>
          <a:xfrm flipV="1">
            <a:off x="2248583" y="2195022"/>
            <a:ext cx="654968" cy="374202"/>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21773D15-E190-3C02-40D5-5C31451746DD}"/>
              </a:ext>
            </a:extLst>
          </p:cNvPr>
          <p:cNvCxnSpPr>
            <a:cxnSpLocks/>
            <a:stCxn id="33" idx="1"/>
            <a:endCxn id="32" idx="5"/>
          </p:cNvCxnSpPr>
          <p:nvPr/>
        </p:nvCxnSpPr>
        <p:spPr>
          <a:xfrm flipH="1" flipV="1">
            <a:off x="3083469" y="2195022"/>
            <a:ext cx="424382" cy="374202"/>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144A090B-1F96-30D1-3CD0-185D9D5E88D8}"/>
              </a:ext>
            </a:extLst>
          </p:cNvPr>
          <p:cNvCxnSpPr>
            <a:cxnSpLocks/>
            <a:stCxn id="30" idx="6"/>
            <a:endCxn id="32" idx="2"/>
          </p:cNvCxnSpPr>
          <p:nvPr/>
        </p:nvCxnSpPr>
        <p:spPr>
          <a:xfrm>
            <a:off x="1784912" y="2089595"/>
            <a:ext cx="1081377" cy="15468"/>
          </a:xfrm>
          <a:prstGeom prst="line">
            <a:avLst/>
          </a:prstGeom>
        </p:spPr>
        <p:style>
          <a:lnRef idx="3">
            <a:schemeClr val="dk1"/>
          </a:lnRef>
          <a:fillRef idx="0">
            <a:schemeClr val="dk1"/>
          </a:fillRef>
          <a:effectRef idx="2">
            <a:schemeClr val="dk1"/>
          </a:effectRef>
          <a:fontRef idx="minor">
            <a:schemeClr val="tx1"/>
          </a:fontRef>
        </p:style>
      </p:cxnSp>
      <p:pic>
        <p:nvPicPr>
          <p:cNvPr id="39" name="Picture 38">
            <a:extLst>
              <a:ext uri="{FF2B5EF4-FFF2-40B4-BE49-F238E27FC236}">
                <a16:creationId xmlns:a16="http://schemas.microsoft.com/office/drawing/2014/main" id="{7C8C14FA-219D-008D-11D8-2E4793CF9177}"/>
              </a:ext>
            </a:extLst>
          </p:cNvPr>
          <p:cNvPicPr>
            <a:picLocks noChangeAspect="1"/>
          </p:cNvPicPr>
          <p:nvPr/>
        </p:nvPicPr>
        <p:blipFill>
          <a:blip r:embed="rId2"/>
          <a:stretch>
            <a:fillRect/>
          </a:stretch>
        </p:blipFill>
        <p:spPr>
          <a:xfrm>
            <a:off x="471520" y="4542088"/>
            <a:ext cx="375139" cy="435429"/>
          </a:xfrm>
          <a:prstGeom prst="rect">
            <a:avLst/>
          </a:prstGeom>
        </p:spPr>
      </p:pic>
      <p:pic>
        <p:nvPicPr>
          <p:cNvPr id="40" name="Picture 39">
            <a:extLst>
              <a:ext uri="{FF2B5EF4-FFF2-40B4-BE49-F238E27FC236}">
                <a16:creationId xmlns:a16="http://schemas.microsoft.com/office/drawing/2014/main" id="{7C55729C-8DA8-F05B-1A67-645875A57B77}"/>
              </a:ext>
            </a:extLst>
          </p:cNvPr>
          <p:cNvPicPr>
            <a:picLocks noChangeAspect="1"/>
          </p:cNvPicPr>
          <p:nvPr/>
        </p:nvPicPr>
        <p:blipFill>
          <a:blip r:embed="rId3"/>
          <a:stretch>
            <a:fillRect/>
          </a:stretch>
        </p:blipFill>
        <p:spPr>
          <a:xfrm>
            <a:off x="1234810" y="3346389"/>
            <a:ext cx="512840" cy="536151"/>
          </a:xfrm>
          <a:prstGeom prst="rect">
            <a:avLst/>
          </a:prstGeom>
        </p:spPr>
      </p:pic>
      <p:pic>
        <p:nvPicPr>
          <p:cNvPr id="41" name="Picture 40">
            <a:extLst>
              <a:ext uri="{FF2B5EF4-FFF2-40B4-BE49-F238E27FC236}">
                <a16:creationId xmlns:a16="http://schemas.microsoft.com/office/drawing/2014/main" id="{CB33256A-4554-5CC9-B000-EEB03CBA5307}"/>
              </a:ext>
            </a:extLst>
          </p:cNvPr>
          <p:cNvPicPr>
            <a:picLocks noChangeAspect="1"/>
          </p:cNvPicPr>
          <p:nvPr/>
        </p:nvPicPr>
        <p:blipFill>
          <a:blip r:embed="rId4"/>
          <a:stretch>
            <a:fillRect/>
          </a:stretch>
        </p:blipFill>
        <p:spPr>
          <a:xfrm>
            <a:off x="2158624" y="4796530"/>
            <a:ext cx="358465" cy="527553"/>
          </a:xfrm>
          <a:prstGeom prst="rect">
            <a:avLst/>
          </a:prstGeom>
        </p:spPr>
      </p:pic>
      <p:pic>
        <p:nvPicPr>
          <p:cNvPr id="42" name="Picture 41">
            <a:extLst>
              <a:ext uri="{FF2B5EF4-FFF2-40B4-BE49-F238E27FC236}">
                <a16:creationId xmlns:a16="http://schemas.microsoft.com/office/drawing/2014/main" id="{AA12D34B-A72B-9CCD-5B43-D89E7AAF3BE9}"/>
              </a:ext>
            </a:extLst>
          </p:cNvPr>
          <p:cNvPicPr>
            <a:picLocks noChangeAspect="1"/>
          </p:cNvPicPr>
          <p:nvPr/>
        </p:nvPicPr>
        <p:blipFill>
          <a:blip r:embed="rId5"/>
          <a:stretch>
            <a:fillRect/>
          </a:stretch>
        </p:blipFill>
        <p:spPr>
          <a:xfrm>
            <a:off x="2914332" y="3427729"/>
            <a:ext cx="338273" cy="429346"/>
          </a:xfrm>
          <a:prstGeom prst="rect">
            <a:avLst/>
          </a:prstGeom>
        </p:spPr>
      </p:pic>
      <p:pic>
        <p:nvPicPr>
          <p:cNvPr id="43" name="Picture 42">
            <a:extLst>
              <a:ext uri="{FF2B5EF4-FFF2-40B4-BE49-F238E27FC236}">
                <a16:creationId xmlns:a16="http://schemas.microsoft.com/office/drawing/2014/main" id="{D4EAEB19-BAEC-57B1-EE96-114B8C292AC9}"/>
              </a:ext>
            </a:extLst>
          </p:cNvPr>
          <p:cNvPicPr>
            <a:picLocks noChangeAspect="1"/>
          </p:cNvPicPr>
          <p:nvPr/>
        </p:nvPicPr>
        <p:blipFill>
          <a:blip r:embed="rId6"/>
          <a:stretch>
            <a:fillRect/>
          </a:stretch>
        </p:blipFill>
        <p:spPr>
          <a:xfrm>
            <a:off x="3762293" y="4757791"/>
            <a:ext cx="432476" cy="439452"/>
          </a:xfrm>
          <a:prstGeom prst="rect">
            <a:avLst/>
          </a:prstGeom>
        </p:spPr>
      </p:pic>
      <p:pic>
        <p:nvPicPr>
          <p:cNvPr id="44" name="Picture 43">
            <a:extLst>
              <a:ext uri="{FF2B5EF4-FFF2-40B4-BE49-F238E27FC236}">
                <a16:creationId xmlns:a16="http://schemas.microsoft.com/office/drawing/2014/main" id="{24F1E2B6-5B36-85EB-1EDF-B9A1AE9F24D1}"/>
              </a:ext>
            </a:extLst>
          </p:cNvPr>
          <p:cNvPicPr>
            <a:picLocks noChangeAspect="1"/>
          </p:cNvPicPr>
          <p:nvPr/>
        </p:nvPicPr>
        <p:blipFill>
          <a:blip r:embed="rId7"/>
          <a:stretch>
            <a:fillRect/>
          </a:stretch>
        </p:blipFill>
        <p:spPr>
          <a:xfrm>
            <a:off x="498470" y="2479477"/>
            <a:ext cx="427511" cy="435428"/>
          </a:xfrm>
          <a:prstGeom prst="rect">
            <a:avLst/>
          </a:prstGeom>
        </p:spPr>
      </p:pic>
      <p:pic>
        <p:nvPicPr>
          <p:cNvPr id="45" name="Picture 44">
            <a:extLst>
              <a:ext uri="{FF2B5EF4-FFF2-40B4-BE49-F238E27FC236}">
                <a16:creationId xmlns:a16="http://schemas.microsoft.com/office/drawing/2014/main" id="{C0424BFA-3FBD-0A24-6C19-DBB1C23E2C99}"/>
              </a:ext>
            </a:extLst>
          </p:cNvPr>
          <p:cNvPicPr>
            <a:picLocks noChangeAspect="1"/>
          </p:cNvPicPr>
          <p:nvPr/>
        </p:nvPicPr>
        <p:blipFill>
          <a:blip r:embed="rId8"/>
          <a:stretch>
            <a:fillRect/>
          </a:stretch>
        </p:blipFill>
        <p:spPr>
          <a:xfrm>
            <a:off x="1454495" y="1497716"/>
            <a:ext cx="330417" cy="373515"/>
          </a:xfrm>
          <a:prstGeom prst="rect">
            <a:avLst/>
          </a:prstGeom>
        </p:spPr>
      </p:pic>
      <p:pic>
        <p:nvPicPr>
          <p:cNvPr id="46" name="Picture 45">
            <a:extLst>
              <a:ext uri="{FF2B5EF4-FFF2-40B4-BE49-F238E27FC236}">
                <a16:creationId xmlns:a16="http://schemas.microsoft.com/office/drawing/2014/main" id="{53EEF3B5-5547-A9A7-6135-75F1D13B4A9C}"/>
              </a:ext>
            </a:extLst>
          </p:cNvPr>
          <p:cNvPicPr>
            <a:picLocks noChangeAspect="1"/>
          </p:cNvPicPr>
          <p:nvPr/>
        </p:nvPicPr>
        <p:blipFill>
          <a:blip r:embed="rId9"/>
          <a:stretch>
            <a:fillRect/>
          </a:stretch>
        </p:blipFill>
        <p:spPr>
          <a:xfrm>
            <a:off x="2307475" y="2648594"/>
            <a:ext cx="305854" cy="384096"/>
          </a:xfrm>
          <a:prstGeom prst="rect">
            <a:avLst/>
          </a:prstGeom>
        </p:spPr>
      </p:pic>
      <p:pic>
        <p:nvPicPr>
          <p:cNvPr id="47" name="Picture 46">
            <a:extLst>
              <a:ext uri="{FF2B5EF4-FFF2-40B4-BE49-F238E27FC236}">
                <a16:creationId xmlns:a16="http://schemas.microsoft.com/office/drawing/2014/main" id="{1C8C6F7B-464B-BEEF-870C-1FA838C3E1F0}"/>
              </a:ext>
            </a:extLst>
          </p:cNvPr>
          <p:cNvPicPr>
            <a:picLocks noChangeAspect="1"/>
          </p:cNvPicPr>
          <p:nvPr/>
        </p:nvPicPr>
        <p:blipFill>
          <a:blip r:embed="rId10"/>
          <a:stretch>
            <a:fillRect/>
          </a:stretch>
        </p:blipFill>
        <p:spPr>
          <a:xfrm>
            <a:off x="3011415" y="1581002"/>
            <a:ext cx="293155" cy="331393"/>
          </a:xfrm>
          <a:prstGeom prst="rect">
            <a:avLst/>
          </a:prstGeom>
        </p:spPr>
      </p:pic>
      <p:pic>
        <p:nvPicPr>
          <p:cNvPr id="48" name="Picture 47">
            <a:extLst>
              <a:ext uri="{FF2B5EF4-FFF2-40B4-BE49-F238E27FC236}">
                <a16:creationId xmlns:a16="http://schemas.microsoft.com/office/drawing/2014/main" id="{4CB22F5C-D7D8-7292-02D5-2F376F95B17C}"/>
              </a:ext>
            </a:extLst>
          </p:cNvPr>
          <p:cNvPicPr>
            <a:picLocks noChangeAspect="1"/>
          </p:cNvPicPr>
          <p:nvPr/>
        </p:nvPicPr>
        <p:blipFill>
          <a:blip r:embed="rId11"/>
          <a:stretch>
            <a:fillRect/>
          </a:stretch>
        </p:blipFill>
        <p:spPr>
          <a:xfrm>
            <a:off x="3843463" y="2492591"/>
            <a:ext cx="407515" cy="429346"/>
          </a:xfrm>
          <a:prstGeom prst="rect">
            <a:avLst/>
          </a:prstGeom>
        </p:spPr>
      </p:pic>
      <p:pic>
        <p:nvPicPr>
          <p:cNvPr id="50" name="Picture 49">
            <a:extLst>
              <a:ext uri="{FF2B5EF4-FFF2-40B4-BE49-F238E27FC236}">
                <a16:creationId xmlns:a16="http://schemas.microsoft.com/office/drawing/2014/main" id="{A11913AF-E55F-0841-DD92-2FFFF4800075}"/>
              </a:ext>
            </a:extLst>
          </p:cNvPr>
          <p:cNvPicPr>
            <a:picLocks noChangeAspect="1"/>
          </p:cNvPicPr>
          <p:nvPr/>
        </p:nvPicPr>
        <p:blipFill>
          <a:blip r:embed="rId12"/>
          <a:stretch>
            <a:fillRect/>
          </a:stretch>
        </p:blipFill>
        <p:spPr>
          <a:xfrm>
            <a:off x="5351612" y="1099116"/>
            <a:ext cx="4683927" cy="481886"/>
          </a:xfrm>
          <a:prstGeom prst="rect">
            <a:avLst/>
          </a:prstGeom>
        </p:spPr>
      </p:pic>
      <p:pic>
        <p:nvPicPr>
          <p:cNvPr id="52" name="Picture 51">
            <a:extLst>
              <a:ext uri="{FF2B5EF4-FFF2-40B4-BE49-F238E27FC236}">
                <a16:creationId xmlns:a16="http://schemas.microsoft.com/office/drawing/2014/main" id="{4141830B-7DB0-B80A-FA2D-C79C80594448}"/>
              </a:ext>
            </a:extLst>
          </p:cNvPr>
          <p:cNvPicPr>
            <a:picLocks noChangeAspect="1"/>
          </p:cNvPicPr>
          <p:nvPr/>
        </p:nvPicPr>
        <p:blipFill>
          <a:blip r:embed="rId13"/>
          <a:stretch>
            <a:fillRect/>
          </a:stretch>
        </p:blipFill>
        <p:spPr>
          <a:xfrm>
            <a:off x="6806821" y="1660543"/>
            <a:ext cx="1877330" cy="851503"/>
          </a:xfrm>
          <a:prstGeom prst="rect">
            <a:avLst/>
          </a:prstGeom>
        </p:spPr>
      </p:pic>
      <p:sp>
        <p:nvSpPr>
          <p:cNvPr id="53" name="TextBox 52">
            <a:extLst>
              <a:ext uri="{FF2B5EF4-FFF2-40B4-BE49-F238E27FC236}">
                <a16:creationId xmlns:a16="http://schemas.microsoft.com/office/drawing/2014/main" id="{11DFFDFE-C558-8118-CD1A-2A1C90C7168D}"/>
              </a:ext>
            </a:extLst>
          </p:cNvPr>
          <p:cNvSpPr txBox="1"/>
          <p:nvPr/>
        </p:nvSpPr>
        <p:spPr>
          <a:xfrm>
            <a:off x="6654476" y="624118"/>
            <a:ext cx="2289794" cy="369332"/>
          </a:xfrm>
          <a:prstGeom prst="rect">
            <a:avLst/>
          </a:prstGeom>
          <a:noFill/>
        </p:spPr>
        <p:txBody>
          <a:bodyPr wrap="none" rtlCol="0">
            <a:spAutoFit/>
          </a:bodyPr>
          <a:lstStyle/>
          <a:p>
            <a:r>
              <a:rPr lang="en-AU" dirty="0"/>
              <a:t>Global, </a:t>
            </a:r>
            <a:r>
              <a:rPr lang="en-AU" dirty="0">
                <a:hlinkClick r:id="rId14"/>
              </a:rPr>
              <a:t>NN4G</a:t>
            </a:r>
            <a:r>
              <a:rPr lang="en-AU" dirty="0"/>
              <a:t> (2009)</a:t>
            </a:r>
          </a:p>
        </p:txBody>
      </p:sp>
      <p:sp>
        <p:nvSpPr>
          <p:cNvPr id="54" name="TextBox 53">
            <a:extLst>
              <a:ext uri="{FF2B5EF4-FFF2-40B4-BE49-F238E27FC236}">
                <a16:creationId xmlns:a16="http://schemas.microsoft.com/office/drawing/2014/main" id="{0832F204-6348-F285-8287-2967222E4103}"/>
              </a:ext>
            </a:extLst>
          </p:cNvPr>
          <p:cNvSpPr txBox="1"/>
          <p:nvPr/>
        </p:nvSpPr>
        <p:spPr>
          <a:xfrm>
            <a:off x="6806821" y="2944061"/>
            <a:ext cx="1486689" cy="369332"/>
          </a:xfrm>
          <a:prstGeom prst="rect">
            <a:avLst/>
          </a:prstGeom>
          <a:noFill/>
        </p:spPr>
        <p:txBody>
          <a:bodyPr wrap="none" rtlCol="0">
            <a:spAutoFit/>
          </a:bodyPr>
          <a:lstStyle/>
          <a:p>
            <a:r>
              <a:rPr lang="en-US" dirty="0"/>
              <a:t>Node, </a:t>
            </a:r>
            <a:r>
              <a:rPr lang="en-US" dirty="0">
                <a:hlinkClick r:id="rId15"/>
              </a:rPr>
              <a:t>DCNN</a:t>
            </a:r>
            <a:endParaRPr lang="en-AU" dirty="0"/>
          </a:p>
        </p:txBody>
      </p:sp>
      <p:sp>
        <p:nvSpPr>
          <p:cNvPr id="55" name="TextBox 54">
            <a:extLst>
              <a:ext uri="{FF2B5EF4-FFF2-40B4-BE49-F238E27FC236}">
                <a16:creationId xmlns:a16="http://schemas.microsoft.com/office/drawing/2014/main" id="{98F3F61C-E4A0-7EB1-98F5-4BC11FF69163}"/>
              </a:ext>
            </a:extLst>
          </p:cNvPr>
          <p:cNvSpPr txBox="1"/>
          <p:nvPr/>
        </p:nvSpPr>
        <p:spPr>
          <a:xfrm>
            <a:off x="5398625" y="3341249"/>
            <a:ext cx="4693721" cy="369332"/>
          </a:xfrm>
          <a:prstGeom prst="rect">
            <a:avLst/>
          </a:prstGeom>
          <a:noFill/>
        </p:spPr>
        <p:txBody>
          <a:bodyPr wrap="none" rtlCol="0">
            <a:spAutoFit/>
          </a:bodyPr>
          <a:lstStyle/>
          <a:p>
            <a:r>
              <a:rPr lang="en-US" dirty="0"/>
              <a:t>The nodes in each layer are seen as a vector,</a:t>
            </a:r>
          </a:p>
        </p:txBody>
      </p:sp>
      <p:pic>
        <p:nvPicPr>
          <p:cNvPr id="57" name="Picture 56">
            <a:extLst>
              <a:ext uri="{FF2B5EF4-FFF2-40B4-BE49-F238E27FC236}">
                <a16:creationId xmlns:a16="http://schemas.microsoft.com/office/drawing/2014/main" id="{880BA73A-CF65-5622-C960-4D909AB86695}"/>
              </a:ext>
            </a:extLst>
          </p:cNvPr>
          <p:cNvPicPr>
            <a:picLocks noChangeAspect="1"/>
          </p:cNvPicPr>
          <p:nvPr/>
        </p:nvPicPr>
        <p:blipFill>
          <a:blip r:embed="rId16"/>
          <a:stretch>
            <a:fillRect/>
          </a:stretch>
        </p:blipFill>
        <p:spPr>
          <a:xfrm>
            <a:off x="6900330" y="3851112"/>
            <a:ext cx="2193806" cy="2048571"/>
          </a:xfrm>
          <a:prstGeom prst="rect">
            <a:avLst/>
          </a:prstGeom>
        </p:spPr>
      </p:pic>
      <p:sp>
        <p:nvSpPr>
          <p:cNvPr id="58" name="TextBox 57">
            <a:extLst>
              <a:ext uri="{FF2B5EF4-FFF2-40B4-BE49-F238E27FC236}">
                <a16:creationId xmlns:a16="http://schemas.microsoft.com/office/drawing/2014/main" id="{42DEC68B-A2B1-59F1-BE81-B364699ED1FB}"/>
              </a:ext>
            </a:extLst>
          </p:cNvPr>
          <p:cNvSpPr txBox="1"/>
          <p:nvPr/>
        </p:nvSpPr>
        <p:spPr>
          <a:xfrm>
            <a:off x="5409493" y="4667151"/>
            <a:ext cx="1584729" cy="369332"/>
          </a:xfrm>
          <a:prstGeom prst="rect">
            <a:avLst/>
          </a:prstGeom>
          <a:noFill/>
        </p:spPr>
        <p:txBody>
          <a:bodyPr wrap="none" rtlCol="0">
            <a:spAutoFit/>
          </a:bodyPr>
          <a:lstStyle/>
          <a:p>
            <a:r>
              <a:rPr lang="en-US" dirty="0"/>
              <a:t>Node feature:</a:t>
            </a:r>
            <a:endParaRPr lang="en-AU" dirty="0"/>
          </a:p>
        </p:txBody>
      </p:sp>
    </p:spTree>
    <p:extLst>
      <p:ext uri="{BB962C8B-B14F-4D97-AF65-F5344CB8AC3E}">
        <p14:creationId xmlns:p14="http://schemas.microsoft.com/office/powerpoint/2010/main" val="400817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79EB5C-A37D-9E90-A6E5-C608CF3435F8}"/>
              </a:ext>
            </a:extLst>
          </p:cNvPr>
          <p:cNvSpPr>
            <a:spLocks noGrp="1"/>
          </p:cNvSpPr>
          <p:nvPr>
            <p:ph type="title"/>
          </p:nvPr>
        </p:nvSpPr>
        <p:spPr/>
        <p:txBody>
          <a:bodyPr/>
          <a:lstStyle/>
          <a:p>
            <a:r>
              <a:rPr lang="en-AU" dirty="0"/>
              <a:t>Spatial </a:t>
            </a:r>
            <a:r>
              <a:rPr lang="en-AU" dirty="0" err="1"/>
              <a:t>Commonsense</a:t>
            </a:r>
            <a:r>
              <a:rPr lang="en-AU" dirty="0"/>
              <a:t> Graph for Object Localisation in Partial Scenes</a:t>
            </a:r>
          </a:p>
        </p:txBody>
      </p:sp>
      <p:pic>
        <p:nvPicPr>
          <p:cNvPr id="7" name="Picture 6">
            <a:extLst>
              <a:ext uri="{FF2B5EF4-FFF2-40B4-BE49-F238E27FC236}">
                <a16:creationId xmlns:a16="http://schemas.microsoft.com/office/drawing/2014/main" id="{E5F2EDAC-5BF7-4CF7-F43B-36E2CDB5A7FD}"/>
              </a:ext>
            </a:extLst>
          </p:cNvPr>
          <p:cNvPicPr>
            <a:picLocks noChangeAspect="1"/>
          </p:cNvPicPr>
          <p:nvPr/>
        </p:nvPicPr>
        <p:blipFill>
          <a:blip r:embed="rId2"/>
          <a:stretch>
            <a:fillRect/>
          </a:stretch>
        </p:blipFill>
        <p:spPr>
          <a:xfrm>
            <a:off x="3802380" y="1690688"/>
            <a:ext cx="4747260" cy="5076808"/>
          </a:xfrm>
          <a:prstGeom prst="rect">
            <a:avLst/>
          </a:prstGeom>
        </p:spPr>
      </p:pic>
    </p:spTree>
    <p:extLst>
      <p:ext uri="{BB962C8B-B14F-4D97-AF65-F5344CB8AC3E}">
        <p14:creationId xmlns:p14="http://schemas.microsoft.com/office/powerpoint/2010/main" val="38766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4606-4A8C-0344-3533-03C012D53895}"/>
              </a:ext>
            </a:extLst>
          </p:cNvPr>
          <p:cNvSpPr>
            <a:spLocks noGrp="1"/>
          </p:cNvSpPr>
          <p:nvPr>
            <p:ph type="title"/>
          </p:nvPr>
        </p:nvSpPr>
        <p:spPr/>
        <p:txBody>
          <a:bodyPr/>
          <a:lstStyle/>
          <a:p>
            <a:r>
              <a:rPr lang="en-US" dirty="0"/>
              <a:t>Why it is not applicable to our work? </a:t>
            </a:r>
            <a:endParaRPr lang="en-AU" dirty="0"/>
          </a:p>
        </p:txBody>
      </p:sp>
      <p:sp>
        <p:nvSpPr>
          <p:cNvPr id="3" name="Content Placeholder 2">
            <a:extLst>
              <a:ext uri="{FF2B5EF4-FFF2-40B4-BE49-F238E27FC236}">
                <a16:creationId xmlns:a16="http://schemas.microsoft.com/office/drawing/2014/main" id="{B08C3394-CC17-FC3B-7B3E-EC714E35BE86}"/>
              </a:ext>
            </a:extLst>
          </p:cNvPr>
          <p:cNvSpPr>
            <a:spLocks noGrp="1"/>
          </p:cNvSpPr>
          <p:nvPr>
            <p:ph idx="1"/>
          </p:nvPr>
        </p:nvSpPr>
        <p:spPr/>
        <p:txBody>
          <a:bodyPr>
            <a:normAutofit fontScale="85000" lnSpcReduction="10000"/>
          </a:bodyPr>
          <a:lstStyle/>
          <a:p>
            <a:r>
              <a:rPr lang="en-AU" dirty="0"/>
              <a:t>The GNN is used to process graphs. Our CXRs can be transformed into graphs, but it will damage performance, as demonstrated previously.</a:t>
            </a:r>
          </a:p>
          <a:p>
            <a:endParaRPr lang="en-AU" dirty="0"/>
          </a:p>
          <a:p>
            <a:r>
              <a:rPr lang="en-AU" dirty="0"/>
              <a:t>The clinical data is tabular data, which can’t be converted into graphs.</a:t>
            </a:r>
          </a:p>
          <a:p>
            <a:endParaRPr lang="en-AU" dirty="0"/>
          </a:p>
          <a:p>
            <a:r>
              <a:rPr lang="en-AU" dirty="0"/>
              <a:t>It’s an architecture for processing graphs or even outputting graphs (graph generator); however, we do not use this data structure in our work. The only approach I can think of is to replace MobileNetv3 with GNN, which would make the image backbone a GNN. In this method, the CXRs have to be transformed into graphs, and we can expect the performance drop as previously seen in the CIFAR10 and MNIST evaluations. This will not improve our understanding of the interaction between modalities.</a:t>
            </a:r>
          </a:p>
        </p:txBody>
      </p:sp>
    </p:spTree>
    <p:extLst>
      <p:ext uri="{BB962C8B-B14F-4D97-AF65-F5344CB8AC3E}">
        <p14:creationId xmlns:p14="http://schemas.microsoft.com/office/powerpoint/2010/main" val="2867163007"/>
      </p:ext>
    </p:extLst>
  </p:cSld>
  <p:clrMapOvr>
    <a:masterClrMapping/>
  </p:clrMapOvr>
</p:sld>
</file>

<file path=ppt/theme/theme1.xml><?xml version="1.0" encoding="utf-8"?>
<a:theme xmlns:a="http://schemas.openxmlformats.org/drawingml/2006/main" name="slide-makin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de-making-1">
      <a:majorFont>
        <a:latin typeface="Lato"/>
        <a:ea typeface="新細明體"/>
        <a:cs typeface=""/>
      </a:majorFont>
      <a:minorFont>
        <a:latin typeface="PT Serif"/>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making-1" id="{F7BBCEFA-0B38-4FF0-A980-3E8ADC3FDE2E}" vid="{2C8A4330-B507-4146-AA23-6FEFB3A2970E}"/>
    </a:ext>
  </a:extLst>
</a:theme>
</file>

<file path=docProps/app.xml><?xml version="1.0" encoding="utf-8"?>
<Properties xmlns="http://schemas.openxmlformats.org/officeDocument/2006/extended-properties" xmlns:vt="http://schemas.openxmlformats.org/officeDocument/2006/docPropsVTypes">
  <Template>slide-making-1</Template>
  <TotalTime>359</TotalTime>
  <Words>305</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PT Serif</vt:lpstr>
      <vt:lpstr>slide-making-1</vt:lpstr>
      <vt:lpstr>Graph Neural Network</vt:lpstr>
      <vt:lpstr>What’s a GNN?</vt:lpstr>
      <vt:lpstr>Using GNN for image classification</vt:lpstr>
      <vt:lpstr>Two operations are used in GNN</vt:lpstr>
      <vt:lpstr>Aggregation  (feedforward in GNN)</vt:lpstr>
      <vt:lpstr>Readout:</vt:lpstr>
      <vt:lpstr>Spatial Commonsense Graph for Object Localisation in Partial Scenes</vt:lpstr>
      <vt:lpstr>Why it is not applicable to our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Neural Network</dc:title>
  <dc:creator>Jr Hsieh</dc:creator>
  <cp:lastModifiedBy>Jr Hsieh</cp:lastModifiedBy>
  <cp:revision>8</cp:revision>
  <dcterms:created xsi:type="dcterms:W3CDTF">2022-10-11T05:16:12Z</dcterms:created>
  <dcterms:modified xsi:type="dcterms:W3CDTF">2022-10-11T12:11:31Z</dcterms:modified>
</cp:coreProperties>
</file>