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92" d="100"/>
          <a:sy n="92" d="100"/>
        </p:scale>
        <p:origin x="10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23:06:14.58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69 0 9648 0 0,'0'0'304'0'0,"-4"3"-152"0"0,1 1-80 0 0,-1 1 0 0 0,1-1 1 0 0,0 1-1 0 0,0-1 0 0 0,1 1 1 0 0,-1 0-1 0 0,1 0 0 0 0,0 0 1 0 0,1 0-1 0 0,-1 0 0 0 0,1 1 1 0 0,-1 5-1 0 0,-9 75 631 0 0,10-68-657 0 0,-2 66 689 0 0,16 159 1 0 0,-2-93-190 0 0,9 287 368 0 0,-11-367-576 0 0,-9-68-287 0 0,2-13 64 0 0,-7-99 126 0 0,5 80-176 0 0,-1 0 1 0 0,-9-53-1 0 0,-1 42 150 0 0,10 38-175 0 0,0 3-18 0 0,1-1 1 0 0,-1 0 0 0 0,0 1-1 0 0,0-1 1 0 0,0 0 0 0 0,0 1-1 0 0,0-1 1 0 0,0 1 0 0 0,0 0-1 0 0,0-1 1 0 0,0 1 0 0 0,0 0-1 0 0,0 0 1 0 0,-2-1 0 0 0,3 3-6 0 0,0 2-6 0 0,-17 7 99 0 0,17-11-60 0 0,-1 0 0 0 0,0 0 0 0 0,1 0 0 0 0,-1 1 0 0 0,1-1 0 0 0,-1 0 0 0 0,0 0 0 0 0,1 1 0 0 0,-1-1 0 0 0,1 0 0 0 0,-1 1 0 0 0,1-1 0 0 0,-1 0 0 0 0,1 1 0 0 0,-1-1 0 0 0,1 1 0 0 0,0-1 0 0 0,-1 1 0 0 0,1-1 0 0 0,0 1-1 0 0,-1-1 1 0 0,1 1 0 0 0,0 0 0 0 0,-1-1 0 0 0,1 1 0 0 0,0-1 0 0 0,0 1 0 0 0,0 0 0 0 0,0-1 0 0 0,0 1 0 0 0,-1 1 0 0 0,2-1 0 0 0,0 0 0 0 0,0-1 0 0 0,0 1 0 0 0,0 0 0 0 0,-1 0 0 0 0,1 0 0 0 0,0-1 0 0 0,0 1 0 0 0,0 0 0 0 0,1-1 0 0 0,-1 1 1 0 0,0-1-1 0 0,0 0 0 0 0,2 1 0 0 0,43 7 400 0 0,23-12 209 0 0,-39-12-197 0 0,-17 7-272 0 0,-7 7-108 0 0,0-1 0 0 0,1 1 0 0 0,0 0 0 0 0,-1 0 0 0 0,1 0 0 0 0,0 1 0 0 0,0 0 0 0 0,0 1 0 0 0,0 0 0 0 0,0 0 0 0 0,0 0 0 0 0,7 2 0 0 0,63-1 184 0 0,-63-2-218 0 0,0 1 1 0 0,0 0-1 0 0,0 0 1 0 0,-1 2 0 0 0,1 0-1 0 0,26 7 1 0 0,7 5 34 0 0,68 12 0 0 0,-70-17 11 0 0,228 32 272 0 0,-160-34-169 0 0,178-11 0 0 0,-231 0-122 0 0,-10 1 42 0 0,78-14 0 0 0,-101 13 11 0 0,0 1 1 0 0,45 1-1 0 0,-62 2-46 0 0,-8 0 347 0 0,-17-4-353 0 0,-12-5-53 0 0,-3-2-1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23:06:21.17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1 238 8432 0 0,'24'-38'154'0'0,"-17"30"-25"0"0,0 1 0 0 0,1 0 0 0 0,0 0-1 0 0,13-8 1 0 0,4 0 517 0 0,52-22 1 0 0,-32 16-350 0 0,-1 3 479 0 0,76-20 1 0 0,-81 26-478 0 0,-30 9-183 0 0,0 0 0 0 0,0 1 0 0 0,0 0 0 0 0,0 0 0 0 0,1 1 0 0 0,-1 0 0 0 0,1 1 0 0 0,-1 0 0 0 0,16 2 0 0 0,-9 2 148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23:06:21.77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134 322 10752 0 0,'-4'-4'296'0'0,"3"3"-257"0"0,-1 0 0 0 0,1 0 0 0 0,0 0 0 0 0,0 0 0 0 0,0-1 1 0 0,-1 1-1 0 0,1 0 0 0 0,0-1 0 0 0,0 1 0 0 0,1-1 0 0 0,-1 1 0 0 0,0-1 1 0 0,0 1-1 0 0,1-1 0 0 0,-1 0 0 0 0,1 1 0 0 0,-1-3 0 0 0,1 1 66 0 0,1 1 0 0 0,-1 0-1 0 0,0-1 1 0 0,1 1-1 0 0,0 0 1 0 0,0-1 0 0 0,-1 1-1 0 0,1 0 1 0 0,1 0 0 0 0,-1 0-1 0 0,0 0 1 0 0,0 0-1 0 0,1 0 1 0 0,-1 0 0 0 0,4-3-1 0 0,18-21 359 0 0,7-8 14 0 0,1 0 0 0 0,56-45 0 0 0,-72 68-404 0 0,0 0 0 0 0,0 1 0 0 0,1 0 0 0 0,1 2 1 0 0,20-9-1 0 0,-29 14-57 0 0,1 1-1 0 0,-1 0 1 0 0,1 0-1 0 0,0 0 1 0 0,-1 1-1 0 0,1 1 1 0 0,0 0-1 0 0,0 0 1 0 0,-1 0 0 0 0,1 1-1 0 0,0 0 1 0 0,-1 1-1 0 0,12 3 1 0 0,-1 2 6 0 0,-1 1 0 0 0,0 0 0 0 0,-1 2 0 0 0,0 0 0 0 0,-1 0 0 0 0,0 2 0 0 0,0 0-1 0 0,15 16 1 0 0,-1 2 24 0 0,-2 2-1 0 0,44 61 0 0 0,-61-75-33 0 0,0 0 0 0 0,-1 0 0 0 0,-1 1 0 0 0,-1 1 0 0 0,0-1 0 0 0,-1 1-1 0 0,6 39 1 0 0,-7-18 3 0 0,-2 0-1 0 0,-1 0 0 0 0,-4 43 0 0 0,-1-64-7 0 0,0-1-1 0 0,-1 1 1 0 0,-1-1-1 0 0,-1 0 1 0 0,0 0-1 0 0,-1 0 1 0 0,-2 0-1 0 0,-10 19 1 0 0,10-23 1 0 0,0-1-1 0 0,-1 0 1 0 0,-1-1-1 0 0,0 0 1 0 0,0-1 0 0 0,-2 0-1 0 0,1-1 1 0 0,-2 0 0 0 0,1 0-1 0 0,-17 9 1 0 0,5-6 4 0 0,-1 0-1 0 0,-1-2 1 0 0,0-1 0 0 0,0-1 0 0 0,-33 8 0 0 0,41-14-6 0 0,1-1-1 0 0,-1 0 1 0 0,1-1 0 0 0,-1-1-1 0 0,0-1 1 0 0,1-1 0 0 0,-1 0-1 0 0,1-1 1 0 0,-26-7 0 0 0,25 5-4 0 0,1-2 0 0 0,0 0 0 0 0,0 0 0 0 0,0-2 1 0 0,1 0-1 0 0,0-1 0 0 0,-17-13 0 0 0,14 7 5 0 0,0-1-1 0 0,2-1 1 0 0,0-1-1 0 0,1 0 1 0 0,1-2-1 0 0,0 1 1 0 0,2-2-1 0 0,-20-37 1 0 0,25 39 4 0 0,0 0 1 0 0,1 0-1 0 0,1-1 0 0 0,0 0 1 0 0,2 0-1 0 0,0-1 1 0 0,2 1-1 0 0,0-1 0 0 0,1 1 1 0 0,3-36-1 0 0,-1 46 0 0 0,1 0 0 0 0,0 0 0 0 0,0 1 0 0 0,1-1 0 0 0,0 1-1 0 0,1-1 1 0 0,0 1 0 0 0,0 0 0 0 0,1 0 0 0 0,1 1 0 0 0,-1-1 0 0 0,1 1 0 0 0,0 1 0 0 0,12-12-1 0 0,-5 8 11 0 0,0 1 0 0 0,1 0 0 0 0,0 1 0 0 0,0 0 0 0 0,1 2 0 0 0,1-1 0 0 0,-1 2 0 0 0,17-5 0 0 0,55-14 70 0 0,-50 19-37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23:06:22.50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10344 0 0,'0'0'2242'0'0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23:06:23.62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327 1948 6728 0 0,'0'0'144'0'0,"-1"-5"-71"0"0,1-13 84 0 0,0 0-1 0 0,1 0 1 0 0,5-25-1 0 0,-1 8 18 0 0,37-248 1266 0 0,-17 130-864 0 0,25-123 481 0 0,20-178 511 0 0,-67 421-1450 0 0,1-7 204 0 0,-3-75 1 0 0,-3 53-39 0 0,-3-29 147 0 0,-8-87 386 0 0,9 151-628 0 0,1 8 285 0 0,-2-39-1 0 0,-6 44-145 0 0,11 13-308 0 0,0 1 0 0 0,-1-1 0 0 0,1 1 0 0 0,0-1 0 0 0,-1 1 0 0 0,1 0 0 0 0,-1-1 0 0 0,1 1 0 0 0,-1-1 0 0 0,1 1 0 0 0,-1 0 0 0 0,1-1 0 0 0,-1 1 0 0 0,1 0 0 0 0,-1 0 0 0 0,1-1 0 0 0,-1 1 0 0 0,0 0 0 0 0,1 0 0 0 0,-1 0 0 0 0,1 0 0 0 0,-1 0 0 0 0,0 0 0 0 0,1 0 0 0 0,-1 0 0 0 0,1 0 0 0 0,-1 0 0 0 0,1 0 0 0 0,-1 0 0 0 0,-1 1 0 0 0,-13 14 37 0 0,0 2-1 0 0,0 0 1 0 0,2 0 0 0 0,0 2-1 0 0,-12 21 1 0 0,-48 109 77 0 0,20-39-22 0 0,-85 116 69 0 0,101-170-140 0 0,35-52-38 0 0,-5 6 6 0 0,0 1 1 0 0,0-1 0 0 0,-1 0-1 0 0,0-1 1 0 0,0 0 0 0 0,-11 8-1 0 0,10-10-5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23:06:23.97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25 9848 0 0,'23'-8'23'0'0,"9"-4"87"0"0,-28 10-89 0 0,1 1-1 0 0,0 1 0 0 0,0-1 1 0 0,0 1-1 0 0,-1-1 1 0 0,1 1-1 0 0,0 1 0 0 0,0-1 1 0 0,6 2-1 0 0,5 2 131 0 0,0 0 0 0 0,-1 1-1 0 0,0 1 1 0 0,1 0 0 0 0,-2 1 0 0 0,1 1-1 0 0,-1 0 1 0 0,14 12 0 0 0,12 12 505 0 0,45 47-1 0 0,-49-44-358 0 0,54 41-1 0 0,-59-54-210 0 0,-7-3-5 0 0,1-1 1 0 0,1-2-1 0 0,49 24 0 0 0,-47-30-34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23:06:33.73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33 146 7432 0 0,'-25'-26'7592'0'0,"25"26"-7583"0"0,-1 0 0 0 0,1 0 1 0 0,0 0-1 0 0,0 0 1 0 0,-1 0-1 0 0,1 0 0 0 0,0 0 1 0 0,0 0-1 0 0,-1 0 1 0 0,1 0-1 0 0,0 0 0 0 0,0 0 1 0 0,-1 0-1 0 0,1 0 1 0 0,0 0-1 0 0,0 0 0 0 0,0 0 1 0 0,-1-1-1 0 0,1 1 1 0 0,0 0-1 0 0,0 0 1 0 0,0 0-1 0 0,-1 0 0 0 0,1 0 1 0 0,0-1-1 0 0,0 1 1 0 0,0 0-1 0 0,-1 0 0 0 0,1 0 1 0 0,0-1-1 0 0,0 1 1 0 0,0 0-1 0 0,0 0 0 0 0,0 0 1 0 0,0-1-1 0 0,0 1 1 0 0,0 0-1 0 0,-1 0 0 0 0,1-1 1 0 0,0 1-1 0 0,0 0 1 0 0,0 0-1 0 0,0-1 0 0 0,0 1 1 0 0,0 0-1 0 0,0 0 1 0 0,0-1-1 0 0,1 1 1 0 0,-1 0-1 0 0,0 0 0 0 0,0-1 1 0 0,0 1-1 0 0,0 0 1 0 0,0 0-1 0 0,0 0 0 0 0,0-1 1 0 0,0 1-1 0 0,1 0 1 0 0,-1 0-1 0 0,0 0 0 0 0,0-1 1 0 0,1 1-1 0 0,-1 0-17 0 0,1-2 134 0 0,19-18 378 0 0,-16 24-487 0 0,0-1-1 0 0,1 1 1 0 0,-1 0-1 0 0,0 0 1 0 0,-1 1-1 0 0,1-1 1 0 0,-1 1-1 0 0,0 0 1 0 0,0-1-1 0 0,0 2 0 0 0,-1-1 1 0 0,0 0-1 0 0,2 8 1 0 0,1-3 1 0 0,-5-9-15 0 0,0 0-1 0 0,1 0 0 0 0,-1 1 1 0 0,0-1-1 0 0,0 0 0 0 0,0 0 1 0 0,0 1-1 0 0,0-1 0 0 0,0 0 1 0 0,0 0-1 0 0,0 1 0 0 0,0-1 1 0 0,-1 0-1 0 0,1 0 0 0 0,0 0 0 0 0,-1 0 1 0 0,1 1-1 0 0,-1-1 0 0 0,1 0 1 0 0,-1 0-1 0 0,0 0 0 0 0,1 0 1 0 0,-1 0-1 0 0,0 0 0 0 0,0 0 1 0 0,0-1-1 0 0,0 1 0 0 0,0 0 0 0 0,0 0 1 0 0,0-1-1 0 0,0 1 0 0 0,0 0 1 0 0,0-1-1 0 0,0 1 0 0 0,0-1 1 0 0,0 1-1 0 0,-1-1 0 0 0,1 0 1 0 0,0 0-1 0 0,-2 1 0 0 0,-12 0 1 0 0,2-1 2 0 0,3 0-4 0 0,9-1-1 0 0,1 1 0 0 0,-1 0 0 0 0,0 0 0 0 0,1-1 0 0 0,-1 1 0 0 0,0 0 0 0 0,1-1 0 0 0,-1 1 0 0 0,0 0 0 0 0,1-1 0 0 0,-1 1 0 0 0,1-1 0 0 0,-1 1 0 0 0,1-1 0 0 0,-1 0 0 0 0,1 1 0 0 0,-1-1 0 0 0,1 1 0 0 0,0-1 0 0 0,-1 0 0 0 0,1 1 0 0 0,0-1 0 0 0,-1 0 0 0 0,1 1 0 0 0,0-1 0 0 0,0 0 0 0 0,0 0 0 0 0,0 1 0 0 0,0-1 0 0 0,0 0 0 0 0,0 0 0 0 0,0 1 0 0 0,0-1 0 0 0,0 0 0 0 0,0 0 0 0 0,1-1 0 0 0,1-16 0 0 0,2 3 0 0 0,1 0 0 0 0,0 0 0 0 0,1 1 0 0 0,8-15 0 0 0,-11 22 0 0 0,1 0 0 0 0,1 1 0 0 0,-1-1 0 0 0,1 1 0 0 0,1 0 0 0 0,-1 0 0 0 0,1 0 0 0 0,0 1 0 0 0,11-8 0 0 0,-15 11 3 0 0,0 1-1 0 0,0 0 0 0 0,0 0 1 0 0,1 0-1 0 0,-1 0 0 0 0,0 1 1 0 0,0-1-1 0 0,0 1 0 0 0,1-1 0 0 0,-1 1 1 0 0,0 0-1 0 0,1 0 0 0 0,-1-1 1 0 0,0 2-1 0 0,1-1 0 0 0,-1 0 0 0 0,0 0 1 0 0,1 1-1 0 0,-1 0 0 0 0,0-1 1 0 0,0 1-1 0 0,0 0 0 0 0,0 0 1 0 0,0 0-1 0 0,1 0 0 0 0,-2 0 0 0 0,1 1 1 0 0,0-1-1 0 0,0 1 0 0 0,0-1 1 0 0,-1 1-1 0 0,3 2 0 0 0,0 0 9 0 0,-1 1 0 0 0,1-1 0 0 0,-1 1 0 0 0,0-1 0 0 0,0 1 0 0 0,-1 0 0 0 0,0 0 0 0 0,0 1 0 0 0,3 7 0 0 0,-4-7 38 0 0,0 0 0 0 0,-1 0 0 0 0,1 0 0 0 0,-1 0 0 0 0,0 0-1 0 0,0 0 1 0 0,-1 0 0 0 0,0 0 0 0 0,0 0 0 0 0,0-1 0 0 0,-1 1 0 0 0,0 0 0 0 0,0 0 0 0 0,0-1 0 0 0,-1 0 0 0 0,-5 9 0 0 0,6-14-11 0 0,0 1 0 0 0,0 0 0 0 0,0-1 0 0 0,0 0 1 0 0,1 1-1 0 0,-1-1 0 0 0,0 0 0 0 0,0 0 0 0 0,0 0 1 0 0,0 0-1 0 0,0-1 0 0 0,0 1 0 0 0,0 0 0 0 0,0-1 0 0 0,0 1 1 0 0,0-1-1 0 0,0 0 0 0 0,-2-1 0 0 0,1-1-17 0 0,0 0-1 0 0,0 0 1 0 0,0-1-1 0 0,0 1 1 0 0,1-1-1 0 0,-1 0 0 0 0,1 0 1 0 0,0 0-1 0 0,0 0 1 0 0,-1-6-1 0 0,0 1 8 0 0,1-1-1 0 0,0 0 0 0 0,0 0 0 0 0,1 0 0 0 0,1-15 0 0 0,0 24-19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23:07:43.94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0 207 7328 0 0,'0'0'718'0'0,"6"-5"-710"0"0,7-2-7 0 0,-1 1-1 0 0,1 0 0 0 0,1 1 0 0 0,-1 0 0 0 0,1 1 1 0 0,-1 1-1 0 0,1 0 0 0 0,24-2 0 0 0,27-6 6 0 0,110-15 20 0 0,-114 18 32 0 0,388-29 1093 0 0,-259 25-432 0 0,-75 5-46 0 0,-77 4-548 0 0,1 1 1 0 0,66 5-1 0 0,-95-2-83 0 0,0-1-1 0 0,0 0 1 0 0,-1-1 0 0 0,17-3-1 0 0,-15 2 1 0 0,0 0-1 0 0,0 1 1 0 0,14 1 0 0 0,-11 0 6 0 0,0 0 1 0 0,1-1-1 0 0,-1-1 0 0 0,0 0 1 0 0,24-7-1 0 0,-34 8-40 0 0,0-1 0 0 0,-1 0-1 0 0,1 0 1 0 0,-1 0 0 0 0,1-1-1 0 0,-1 1 1 0 0,6-6 0 0 0,-1-1-8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23:07:44.29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119 0 6728 0 0,'30'25'153'0'0,"1"-1"0"0"0,1-2 1 0 0,41 22-1 0 0,-11-7 418 0 0,-52-31-376 0 0,0-1 0 0 0,0 0-1 0 0,1-1 1 0 0,0 0 0 0 0,19 4 0 0 0,-29-7-174 0 0,0-1 1 0 0,0 0-1 0 0,0 0 1 0 0,1 1-1 0 0,-1-1 1 0 0,0 1-1 0 0,-1-1 0 0 0,1 1 1 0 0,0-1-1 0 0,0 1 1 0 0,0 0-1 0 0,0-1 0 0 0,0 1 1 0 0,0 0-1 0 0,-1 0 1 0 0,1 0-1 0 0,0-1 0 0 0,-1 1 1 0 0,1 0-1 0 0,-1 0 1 0 0,1 0-1 0 0,-1 0 1 0 0,1 0-1 0 0,-1 0 0 0 0,0 0 1 0 0,1 0-1 0 0,-1 0 1 0 0,0 0-1 0 0,0 1 0 0 0,0-1 1 0 0,0 0-1 0 0,0 0 1 0 0,0 0-1 0 0,0 0 0 0 0,0 0 1 0 0,0 0-1 0 0,0 0 1 0 0,-1 0-1 0 0,1 0 1 0 0,0 0-1 0 0,-1 0 0 0 0,1 0 1 0 0,-1 0-1 0 0,1 0 1 0 0,-1 0-1 0 0,1 0 0 0 0,-1 0 1 0 0,0 0-1 0 0,0 0 1 0 0,-1 1-1 0 0,-13 11 108 0 0,-1 0 0 0 0,0-1 1 0 0,0-1-1 0 0,-24 12 0 0 0,-4 4 2 0 0,-66 35 232 0 0,41-25-142 0 0,-14 20 123 0 0,59-32-174 0 0,18-18-122 0 0,5-6 16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23:08:28.3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263 1 11352 0 0,'-2'4'97'0'0,"-34"92"1254"0"0,12 0-893 0 0,-16 132 1 0 0,6 102 989 0 0,19-163-1136 0 0,-60 667 934 0 0,55-603-952 0 0,15-71-181 0 0,3-158-138 0 0,-7-5-1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23:08:28.8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466 23 10848 0 0,'0'0'1816'0'0,"-4"5"-1600"0"0,-42 53 121 0 0,-37 51-44 0 0,46-56-81 0 0,-3-2 0 0 0,-48 47 0 0 0,-65 55 907 0 0,140-136-813 0 0,11-10 6 0 0,12-7-147 0 0,-6-3-158 0 0,-1 1 1 0 0,1-1-1 0 0,-1 1 1 0 0,0-1-1 0 0,0 0 1 0 0,0 0 0 0 0,0-1-1 0 0,0 1 1 0 0,3-8-1 0 0,6-5 6 0 0,83-112-61 0 0,-28 32-3 0 0,43-58-713 0 0,-74 98-861 0 0,-23 33 503 0 0,-11 21 1033 0 0,0-1 0 0 0,0 1-1 0 0,0 0 1 0 0,0-1-1 0 0,0 1 1 0 0,0 0 0 0 0,1 0-1 0 0,-1 1 1 0 0,1-1 0 0 0,-1 0-1 0 0,1 1 1 0 0,0 0-1 0 0,0-1 1 0 0,-1 1 0 0 0,1 0-1 0 0,0 1 1 0 0,3-2-1 0 0,5-1-142 0 0,-1-2 109 0 0,0 0 0 0 0,0 1 1 0 0,0 1-1 0 0,0 0 0 0 0,0 0 0 0 0,1 1 1 0 0,-1 0-1 0 0,1 1 0 0 0,0 0 0 0 0,12 0 0 0 0,29 7 56 0 0,-1 1-1 0 0,1 3 0 0 0,60 20 1 0 0,-96-24 122 0 0,-1-1 0 0 0,18 11 1 0 0,22 8 206 0 0,-50-22-140 0 0,0 0 0 0 0,-1 0 0 0 0,1 0 0 0 0,-1 1 0 0 0,0 0 0 0 0,0-1 1 0 0,0 1-1 0 0,0 1 0 0 0,-1-1 0 0 0,1 1 0 0 0,-1-1 0 0 0,0 1 0 0 0,0 0 0 0 0,0 0 0 0 0,0 1 1 0 0,2 4-1 0 0,-4 5 198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23:06:15.20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68 246 18775 0 0,'-9'-10'-57'0'0,"0"0"0"0"0,-13-20-1 0 0,14 19 8 0 0,8 10 6 0 0,-1 0 0 0 0,1 1 1 0 0,-1-1-1 0 0,1 1 0 0 0,-1-1 0 0 0,1 1 1 0 0,-1-1-1 0 0,0 1 0 0 0,1-1 0 0 0,-1 1 1 0 0,0-1-1 0 0,1 1 0 0 0,-1 0 1 0 0,0 0-1 0 0,0-1 0 0 0,1 1 0 0 0,-1 0 1 0 0,0 0-1 0 0,0 0 0 0 0,1-1 0 0 0,-1 1 1 0 0,0 0-1 0 0,0 0 0 0 0,0 0 0 0 0,1 1 1 0 0,-3-1-1 0 0,26 2-855 0 0,98-22 832 0 0,96-9-27 0 0,-127 22 94 0 0,35-1 0 0 0,176-13 69 0 0,-179 9-43 0 0,-100 9-4 0 0,39-11-1 0 0,15-1 34 0 0,68-12 82 0 0,-114 21-65 0 0,34-2-1 0 0,-7 1 39 0 0,34 6 282 0 0,-88 0-354 0 0,0 1 0 0 0,-1 1 0 0 0,1-1-1 0 0,0 0 1 0 0,0 1 0 0 0,-1-1 0 0 0,1 1-1 0 0,0 0 1 0 0,-1 0 0 0 0,1 0 0 0 0,-1 0-1 0 0,1 0 1 0 0,-1 0 0 0 0,1 1-1 0 0,-1-1 1 0 0,0 1 0 0 0,0 0 0 0 0,0 0-1 0 0,3 3 1 0 0,-4-4 77 0 0,18 25 649 0 0,-36 147 61 0 0,20-72-543 0 0,31 200-1 0 0,-5-80-36 0 0,-26-188-196 0 0,3 24 129 0 0,-3 97 0 0 0,-3-150-167 0 0,-1 0 0 0 0,1 0 0 0 0,-1-1 0 0 0,0 1-1 0 0,1 0 1 0 0,-2-1 0 0 0,1 1 0 0 0,0-1 0 0 0,-1 1-1 0 0,1-1 1 0 0,-1 0 0 0 0,0 1 0 0 0,0-1 0 0 0,-1 0-1 0 0,1 0 1 0 0,0-1 0 0 0,-1 1 0 0 0,0 0 0 0 0,-3 2-1 0 0,3-4-3 0 0,1 0-1 0 0,0 0 0 0 0,-1 0 0 0 0,1 0 0 0 0,-1-1 0 0 0,1 1 1 0 0,0-1-1 0 0,-1 1 0 0 0,0-1 0 0 0,1 0 0 0 0,-1 0 0 0 0,1 0 1 0 0,-1 0-1 0 0,1-1 0 0 0,-1 1 0 0 0,1-1 0 0 0,-1 1 1 0 0,1-1-1 0 0,0 0 0 0 0,-1 0 0 0 0,1 0 0 0 0,0 0 0 0 0,0-1 1 0 0,0 1-1 0 0,-1-1 0 0 0,1 1 0 0 0,1-1 0 0 0,-1 1 1 0 0,-2-3-1 0 0,-15-15 40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23:08:29.3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9536 0 0,'4'4'208'0'0,"18"14"279"0"0,-1 1 0 0 0,0 0 0 0 0,-2 2 0 0 0,-1 0 0 0 0,0 2 0 0 0,27 46 0 0 0,-16-7-235 0 0,-3 2 1 0 0,19 70-1 0 0,-17-50 28 0 0,-27-80-254 0 0,0 0 0 0 0,1 0 0 0 0,0 0 0 0 0,0 0-1 0 0,0 0 1 0 0,0 0 0 0 0,1 0 0 0 0,-1-1 0 0 0,1 1 0 0 0,0-1 0 0 0,0 0-1 0 0,0 1 1 0 0,1-1 0 0 0,-1-1 0 0 0,1 1 0 0 0,-1-1 0 0 0,8 4 0 0 0,-10-5-18 0 0,0-1 0 0 0,1 0 0 0 0,-1 0 0 0 0,0 0 1 0 0,0 0-1 0 0,1 0 0 0 0,-1 0 0 0 0,0 0 0 0 0,0 0 1 0 0,1 0-1 0 0,-1-1 0 0 0,0 1 0 0 0,0 0 0 0 0,0-1 1 0 0,1 1-1 0 0,-1-1 0 0 0,0 0 0 0 0,0 1 1 0 0,0-1-1 0 0,0 0 0 0 0,0 0 0 0 0,2-1 0 0 0,18-26 92 0 0,142-269 686 0 0,-154 283-538 0 0,0 1 1 0 0,19-20-1 0 0,2-3-18 0 0,-22 26-24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23:08:33.6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35 1 4912 0 0,'0'0'96'0'0,"4"1"-1"0"0,1 0-31 0 0,-1 0 1 0 0,1 1-1 0 0,0-1 1 0 0,0 1 0 0 0,-1 0-1 0 0,0 1 1 0 0,1-1-1 0 0,-1 1 1 0 0,0 0-1 0 0,0 0 1 0 0,0 0 0 0 0,0 0-1 0 0,-1 1 1 0 0,0 0-1 0 0,1-1 1 0 0,-1 1 0 0 0,0 0-1 0 0,-1 1 1 0 0,3 4-1 0 0,11 20 129 0 0,-1 0-1 0 0,-1 1 1 0 0,-2 0 0 0 0,-1 1-1 0 0,-2 0 1 0 0,0 1-1 0 0,-3 0 1 0 0,0 0-1 0 0,-2 1 1 0 0,-2 0-1 0 0,-1-1 1 0 0,-1 1-1 0 0,-2 0 1 0 0,-1-1-1 0 0,-2 1 1 0 0,-1-1-1 0 0,-13 41 1 0 0,9-37-79 0 0,8-24-50 0 0,-1-1 0 0 0,-1 0 0 0 0,0 0 0 0 0,0 0 0 0 0,-1-1 0 0 0,0 1 0 0 0,-12 16 0 0 0,2-7 42 0 0,13-16-72 0 0,-1 0 0 0 0,0 0-1 0 0,0 0 1 0 0,0 0 0 0 0,-1-1 0 0 0,1 1 0 0 0,-1-1 0 0 0,0 0-1 0 0,1 0 1 0 0,-2 0 0 0 0,1-1 0 0 0,-4 3 0 0 0,4-4 5 0 0,0 0 0 0 0,1 0 0 0 0,-1 0 0 0 0,0 0 0 0 0,0-1 0 0 0,1 1 0 0 0,-7-1 0 0 0,8 0 25 0 0,0 0-32 0 0,-1-1 0 0 0,1 0 0 0 0,-1 1 0 0 0,1-1 0 0 0,0 0 0 0 0,0 0 1 0 0,-1 0-1 0 0,1-1 0 0 0,-3-1 0 0 0,1 1-26 0 0,3 1-3 0 0,1 0 1 0 0,0 0 0 0 0,-1 0 0 0 0,1 0-1 0 0,0 0 1 0 0,-1 0 0 0 0,1 0 0 0 0,0 0-1 0 0,0 0 1 0 0,0 0 0 0 0,0-1 0 0 0,0 1-1 0 0,0 0 1 0 0,1 0 0 0 0,-1 0 0 0 0,1-1-1 0 0,2-9 7 0 0,-2 9-8 0 0,0 0-1 0 0,0 0 1 0 0,1 1 0 0 0,-1-1 0 0 0,1 0 0 0 0,-1 0 0 0 0,1 1 0 0 0,0-1 0 0 0,-1 1-1 0 0,1-1 1 0 0,0 1 0 0 0,0 0 0 0 0,0 0 0 0 0,0 0 0 0 0,0 0 0 0 0,0 0 0 0 0,1 0 0 0 0,-1 0-1 0 0,0 1 1 0 0,0-1 0 0 0,1 1 0 0 0,-1 0 0 0 0,0 0 0 0 0,1 0 0 0 0,2 0 0 0 0,9 0 5 0 0,-1 1 0 0 0,0 0 0 0 0,14 4 0 0 0,-24-5-4 0 0,127 21 62 0 0,-63-6-9 0 0,-53-11-31 0 0,0-1 1 0 0,1 0-1 0 0,-1 0 0 0 0,1-1 1 0 0,28-1-1 0 0,-27-1 11 0 0,-14 0-27 0 0,0 0 0 0 0,0 0-1 0 0,1 0 1 0 0,-1 0 0 0 0,0-1 0 0 0,0 1 0 0 0,0-1-1 0 0,0 1 1 0 0,0-1 0 0 0,0 0 0 0 0,0 0 0 0 0,4-1 0 0 0,-1-2 14 0 0,0 1 1 0 0,1 0 0 0 0,-2-1 0 0 0,1 0 0 0 0,0 0 0 0 0,-1 0 0 0 0,0-1-1 0 0,0 0 1 0 0,0 0 0 0 0,-1 0 0 0 0,1 0 0 0 0,-1 0 0 0 0,0-1-1 0 0,-1 1 1 0 0,1-1 0 0 0,1-8 0 0 0,-3 12 11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23:08:34.0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0 169 6824 0 0,'11'-12'72'0'0,"-10"11"-57"0"0,0 1 0 0 0,0-1 0 0 0,0 0 1 0 0,0 1-1 0 0,0-1 0 0 0,0 0 0 0 0,1 1 0 0 0,-1 0 1 0 0,0-1-1 0 0,0 1 0 0 0,1 0 0 0 0,-1-1 0 0 0,0 1 1 0 0,3 0-1 0 0,-1-1 270 0 0,16-7 746 0 0,-19 8-1022 0 0,0 0 1 0 0,1 0-1 0 0,-1 0 0 0 0,0 0 0 0 0,0 0 0 0 0,1 1 0 0 0,-1-1 1 0 0,0 0-1 0 0,0 0 0 0 0,1 0 0 0 0,-1 0 0 0 0,0 0 0 0 0,0 0 0 0 0,1 0 1 0 0,-1 1-1 0 0,0-1 0 0 0,0 0 0 0 0,0 0 0 0 0,0 0 0 0 0,1 1 0 0 0,-1-1 1 0 0,0 0-1 0 0,0 0 0 0 0,0 0 0 0 0,0 1 0 0 0,0-1 0 0 0,0 0 1 0 0,1 0-1 0 0,-1 1 0 0 0,0-1 0 0 0,0 0 0 0 0,0 0 0 0 0,0 1 0 0 0,-4 18 74 0 0,4-19-19 0 0,-2 12-3 0 0,1-1 0 0 0,0 0 0 0 0,0 0-1 0 0,1 0 1 0 0,1 1 0 0 0,0-1-1 0 0,1 0 1 0 0,0 0 0 0 0,0 0 0 0 0,7 15-1 0 0,-9-25-46 0 0,1 0 0 0 0,-1 0 0 0 0,1 0 0 0 0,-1 0-1 0 0,1 0 1 0 0,0 0 0 0 0,-1-1 0 0 0,1 1 0 0 0,0 0-1 0 0,0 0 1 0 0,-1-1 0 0 0,1 1 0 0 0,0-1-1 0 0,0 1 1 0 0,0-1 0 0 0,0 1 0 0 0,0-1 0 0 0,0 1-1 0 0,0-1 1 0 0,0 0 0 0 0,0 1 0 0 0,0-1 0 0 0,0 0-1 0 0,0 0 1 0 0,0 0 0 0 0,0 0 0 0 0,0 0 0 0 0,0 0-1 0 0,0 0 1 0 0,0 0 0 0 0,0-1 0 0 0,0 1 0 0 0,0 0-1 0 0,0 0 1 0 0,0-1 0 0 0,0 1 0 0 0,0-1 0 0 0,0 1-1 0 0,0-1 1 0 0,0 1 0 0 0,0-2 0 0 0,40-26 142 0 0,-37 24-129 0 0,10-6 107 0 0,-1-1 0 0 0,0 0-1 0 0,-1-1 1 0 0,0-1 0 0 0,-1 0 0 0 0,0 0 0 0 0,-2-1 0 0 0,1 0-1 0 0,-1-1 1 0 0,8-20 0 0 0,-16 32-89 0 0,0 1 1 0 0,0 0-1 0 0,-1-1 1 0 0,1 1-1 0 0,-1-1 0 0 0,0 1 1 0 0,0-1-1 0 0,0 1 1 0 0,0-1-1 0 0,0 1 0 0 0,0-1 1 0 0,-1 1-1 0 0,1-1 0 0 0,-1 1 1 0 0,0 0-1 0 0,0-1 1 0 0,0 1-1 0 0,0 0 0 0 0,0-1 1 0 0,0 1-1 0 0,0 0 1 0 0,-1 0-1 0 0,1 0 0 0 0,-1 0 1 0 0,0 0-1 0 0,1 0 1 0 0,-1 1-1 0 0,0-1 0 0 0,0 1 1 0 0,0-1-1 0 0,0 1 1 0 0,0 0-1 0 0,-1-1 0 0 0,1 1 1 0 0,-3-1-1 0 0,-2-2 105 0 0,-2-2-37 0 0,-1 1 0 0 0,0 0 1 0 0,-1 0-1 0 0,1 1 0 0 0,-1 1 0 0 0,-17-4 0 0 0,21 5-40 0 0,0 1 0 0 0,0 0-1 0 0,0 1 1 0 0,0 0 0 0 0,-1 0-1 0 0,1 0 1 0 0,0 1-1 0 0,0 0 1 0 0,0 0 0 0 0,0 1-1 0 0,-10 4 1 0 0,-2-1 90 0 0,17-5-138 0 0,0 0 0 0 0,-1 0 0 0 0,1 1 0 0 0,0-1 0 0 0,0 1 0 0 0,0 0 1 0 0,0 0-1 0 0,0 0 0 0 0,0 0 0 0 0,-3 2 0 0 0,4-2 15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23:08:34.4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216 0 8432 0 0,'0'0'1337'0'0,"-5"4"-1154"0"0,-5 2-118 0 0,1 1-1 0 0,-1 0 1 0 0,1 1 0 0 0,1 0 0 0 0,-1 0 0 0 0,2 1 0 0 0,-1 0-1 0 0,1 0 1 0 0,0 1 0 0 0,-10 19 0 0 0,17-27-55 0 0,-1 1 0 0 0,0-1 0 0 0,0 1 0 0 0,0-1 0 0 0,0 0-1 0 0,-1 0 1 0 0,1 1 0 0 0,0-1 0 0 0,-1 0 0 0 0,0 0 0 0 0,-2 3 0 0 0,-1 1 54 0 0,6-4-50 0 0,0 0 0 0 0,1 0 1 0 0,0 0-1 0 0,-1-1 1 0 0,1 1-1 0 0,0 0 0 0 0,0-1 1 0 0,0 1-1 0 0,0-1 1 0 0,0 0-1 0 0,3 2 0 0 0,-3-2 2 0 0,52 28 7 0 0,-37-21 3 0 0,-1 1 0 0 0,21 14 0 0 0,46 26 726 0 0,-84-47-696 0 0,-1 0-47 0 0,1 0 0 0 0,-1 0-1 0 0,0-1 1 0 0,0 1 0 0 0,0-1 0 0 0,0 1 0 0 0,0-1-1 0 0,0 1 1 0 0,0-1 0 0 0,0 0 0 0 0,-1 0-1 0 0,-2 1 1 0 0,-40 13 53 0 0,25-9-23 0 0,-35 14 33 0 0,-64 19 134 0 0,117-39-199 0 0,0 1 0 0 0,-1 0 0 0 0,1-1 0 0 0,0 0-1 0 0,0 1 1 0 0,-1-1 0 0 0,1 0 0 0 0,0 0 0 0 0,-1 0 0 0 0,1-1-1 0 0,-3 0 1 0 0,-5 0 9 0 0,8 0-8 0 0,0 0-2 0 0,-5-8-4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23:08:34.8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221 5 7024 0 0,'11'-2'119'0'0,"1"0"0"0"0,-1 1 1 0 0,19 1-1 0 0,-16 0 581 0 0,-19 18-364 0 0,-2-11-277 0 0,1-1 0 0 0,-1 1-1 0 0,0-1 1 0 0,0 0 0 0 0,-1-1 0 0 0,-9 6-1 0 0,-3 2 48 0 0,0 1-19 0 0,1-1 55 0 0,0 1 1 0 0,-23 22 0 0 0,38-31 6 0 0,0 0 0 0 0,1 0-1 0 0,0 1 1 0 0,0-1 0 0 0,0 1 0 0 0,-3 11-1 0 0,4-13 8 0 0,2-2 118 0 0,19 14 342 0 0,-8-12-543 0 0,-1 1 1 0 0,0-1 0 0 0,1-1 0 0 0,0 0-1 0 0,0-1 1 0 0,0 0 0 0 0,0 0 0 0 0,18-1-1 0 0,-6 1 22 0 0,124 10 2189 0 0,-160-5-2105 0 0,-5 0-96 0 0,-7 11-21 0 0,1 1 1 0 0,1 1 0 0 0,-24 26-1 0 0,-34 31 128 0 0,58-58-129 0 0,4-3 20 0 0,0-1 1 0 0,-1 0 0 0 0,0-2-1 0 0,-23 12 1 0 0,27-18-47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23:14:41.6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 6 2504 0 0,'0'0'344'0'0,"-2"4"-253"0"0,-6 11 2216 0 0,10-20-1936 0 0,-1 3-102 0 0,20-16 1146 0 0,82 21 1973 0 0,-66 5-2438 0 0,-32-6-854 0 0,0 0 0 0 0,0-1 0 0 0,0 1 0 0 0,0-1-1 0 0,9 0 1 0 0,5 3 816 0 0,-18-4-900 0 0,-1 1 0 0 0,0-1 0 0 0,0 0 0 0 0,0 1 0 0 0,0-1 0 0 0,0 0 0 0 0,0 1 0 0 0,0-1 0 0 0,0 0 0 0 0,0 1 0 0 0,0-1 0 0 0,0 0 0 0 0,0 1 0 0 0,-1-1 0 0 0,1 0 0 0 0,0 1 0 0 0,0-1 0 0 0,0 0 0 0 0,0 0 0 0 0,-1 1 0 0 0,1-1 0 0 0,0 0 0 0 0,0 1 0 0 0,0-1 0 0 0,-1 0 0 0 0,1 0 0 0 0,0 1 0 0 0,0-1 0 0 0,-1 0 0 0 0,1 0 0 0 0,0 0 0 0 0,-1 1 0 0 0,-41 24 91 0 0,21-13 104 0 0,15-8-131 0 0,-1 1 1 0 0,0-1 0 0 0,0-1 0 0 0,0 1 0 0 0,-11 3 0 0 0,4 0 91 0 0,13-6-150 0 0,0-1 0 0 0,0 1 1 0 0,0 0-1 0 0,-1-1 0 0 0,1 1 1 0 0,0-1-1 0 0,-1 1 0 0 0,1-1 1 0 0,-1 0-1 0 0,1 1 0 0 0,-1-1 1 0 0,1 0-1 0 0,0 0 0 0 0,-3 0 1 0 0,1 0 26 0 0,0 0 0 0 0,0 0 0 0 0,1 0 0 0 0,-1 0 0 0 0,0-1 0 0 0,0 1 1 0 0,1-1-1 0 0,-1 1 0 0 0,0-1 0 0 0,1 0 0 0 0,-1 0 0 0 0,0-1 1 0 0,1 1-1 0 0,0 0 0 0 0,-1-1 0 0 0,1 1 0 0 0,0-1 0 0 0,0 0 1 0 0,0 0-1 0 0,0 0 0 0 0,0 0 0 0 0,-3-4 0 0 0,-18-10 2315 0 0,28 18-2339 0 0,-2-5-21 0 0,25 13 36 0 0,-18-7-32 0 0,1-1 0 0 0,-1 0 0 0 0,1 0 0 0 0,0-1 0 0 0,-1-1 0 0 0,1 1 0 0 0,0-2-1 0 0,-1 1 1 0 0,19-5 0 0 0,-15 2-1 0 0,-12-1 0 0 0,-2 3-3 0 0,0 0 0 0 0,1 0 0 0 0,-1 1 0 0 0,0-1 1 0 0,0 0-1 0 0,1 0 0 0 0,-1 1 0 0 0,1-1 0 0 0,-1 0 0 0 0,1 1 0 0 0,-1-1 1 0 0,1 1-1 0 0,-1-1 0 0 0,1 0 0 0 0,-1 1 0 0 0,1-1 0 0 0,0 1 0 0 0,-1-1 0 0 0,1 1 1 0 0,0 0-1 0 0,-1-1 0 0 0,1 1 0 0 0,0 0 0 0 0,0 0 0 0 0,1-1 0 0 0,56-23 2 0 0,-57 23 20 0 0,1 1 0 0 0,-1 0 1 0 0,0-1-1 0 0,1 1 0 0 0,-1 0 1 0 0,0 0-1 0 0,1 0 0 0 0,-1 0 1 0 0,0 0-1 0 0,1 0 0 0 0,-1 0 1 0 0,1 1-1 0 0,-1-1 0 0 0,0 0 1 0 0,2 1-1 0 0,1 7 27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23:22:39.55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747 0 6016 0 0,'0'0'1422'0'0,"-2"5"-715"0"0,-23 35 1677 0 0,23-35-2164 0 0,-1 0-1 0 0,1 1 1 0 0,0-1 0 0 0,0 1 0 0 0,-1 6-1 0 0,-2 7 39 0 0,-1-1-125 0 0,2 1 1 0 0,0 0-1 0 0,1 0 1 0 0,1 1-1 0 0,1-1 1 0 0,1 1-1 0 0,0-1 0 0 0,5 30 1 0 0,-2-11-7 0 0,-1-20-69 0 0,0-1 0 0 0,8 23 0 0 0,1 10 57 0 0,10 50 118 0 0,-10-56-54 0 0,7 74 0 0 0,1 54 236 0 0,-16-140-329 0 0,-2-23-56 0 0,0 0-1 0 0,-1-1 0 0 0,0 1 1 0 0,0 0-1 0 0,-3 15 0 0 0,-4 37 149 0 0,6-51-158 0 0,0-7-15 0 0,1 1 0 0 0,-1-1 0 0 0,0 0 0 0 0,0 0 0 0 0,0 1 0 0 0,0-1 0 0 0,-1 0 0 0 0,-2 4 0 0 0,1-3 0 0 0,-5 2-3 0 0,0 2-2 0 0,-3-4 0 0 0,-1-2 0 0 0,9-1 0 0 0,0-1 0 0 0,0 1 0 0 0,-1-1 0 0 0,1 0 0 0 0,0 0 0 0 0,0-1 0 0 0,-1 1 0 0 0,1-1 0 0 0,0 1 0 0 0,0-1 0 0 0,0 0 0 0 0,0 0 0 0 0,0-1 0 0 0,0 1 0 0 0,0 0 0 0 0,0-1 0 0 0,-4-3 0 0 0,-14-5 0 0 0,-4 3 6 0 0,1 2 1 0 0,-1 0 0 0 0,0 2-1 0 0,0 1 1 0 0,0 0 0 0 0,-51 5-1 0 0,21 4 43 0 0,-126 22 496 0 0,149-22-215 0 0,15-3 11 0 0,1 0 0 0 0,-1 1 0 0 0,-22 9 0 0 0,32-10-113 0 0,0-1 0 0 0,0 0 0 0 0,-1-1 0 0 0,1 0 0 0 0,-17 2 433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23:22:39.91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331 1 10656 0 0,'0'0'845'0'0,"-4"0"-600"0"0,-9 1-87 0 0,-1 0-1 0 0,1 1 0 0 0,0 1 0 0 0,0 1 0 0 0,0 0 1 0 0,1 0-1 0 0,-14 7 0 0 0,5-1-142 0 0,2 0 0 0 0,0 2 0 0 0,-31 22 0 0 0,40-25-15 0 0,-45 30 0 0 0,52-36-2 0 0,0-1 0 0 0,0 1 1 0 0,0-1-1 0 0,0 1 1 0 0,0 0-1 0 0,1 0 0 0 0,-4 5 1 0 0,5-7 33 0 0,0 0 0 0 0,0 0 1 0 0,0 1-1 0 0,1-1 0 0 0,-1 0 0 0 0,0 1 1 0 0,1-1-1 0 0,-1 1 0 0 0,1-1 1 0 0,-1 1-1 0 0,1-1 0 0 0,-1 1 0 0 0,1-1 1 0 0,0 1-1 0 0,0-1 0 0 0,0 4 1 0 0,1-3 47 0 0,0 0-64 0 0,0 0 0 0 0,0 0 0 0 0,0 0 0 0 0,1 0 0 0 0,-1-1 0 0 0,1 1 0 0 0,-1 0 0 0 0,1 0 1 0 0,0-1-1 0 0,0 1 0 0 0,0-1 0 0 0,0 0 0 0 0,3 2 0 0 0,-3-1 8 0 0,9 5 28 0 0,14 12 33 0 0,1-1 0 0 0,0-2 0 0 0,1-1 0 0 0,33 14 0 0 0,-21-23-59 0 0,-22-3-18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23:22:51.72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 1 6224 0 0,'0'0'2432'0'0,"-1"4"-2062"0"0,0 42 49 0 0,1 0 0 0 0,2-1 1 0 0,17 91-1 0 0,0 0-164 0 0,16 283 149 0 0,-26-282-166 0 0,-4-114-141 0 0,-5-21-82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23:22:52.21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79 7232 0 0,'0'0'128'0'0,"2"6"-63"0"0,3 16-5 0 0,2 5 123 0 0,1-1-1 0 0,17 41 0 0 0,25 34 124 0 0,-10-17-12 0 0,69 106 0 0 0,-85-159-54 0 0,45 46 0 0 0,-65-73-202 0 0,1 0 1 0 0,0 0-1 0 0,0 0 0 0 0,0-1 0 0 0,0 0 0 0 0,0 0 0 0 0,8 2 0 0 0,-11-4-21 0 0,0 0 1 0 0,0 0 0 0 0,0 0-1 0 0,0-1 1 0 0,1 1-1 0 0,-1 0 1 0 0,0-1-1 0 0,1 0 1 0 0,-1 0 0 0 0,0 0-1 0 0,0 0 1 0 0,1 0-1 0 0,-1 0 1 0 0,0 0-1 0 0,1-1 1 0 0,-1 1-1 0 0,0-1 1 0 0,0 0 0 0 0,0 0-1 0 0,4-1 1 0 0,1-5 21 0 0,0 1 1 0 0,0-1-1 0 0,-1 0 1 0 0,0-1-1 0 0,0 0 1 0 0,0 0-1 0 0,-1 0 1 0 0,-1 0-1 0 0,1-1 1 0 0,3-12-1 0 0,0-3 1 0 0,0 0-1 0 0,6-45 1 0 0,-1-58 67 0 0,1-11 18 0 0,1 4 40 0 0,-12 95-116 0 0,-3 28-27 0 0,1 1 0 0 0,0 0-1 0 0,4-15 1 0 0,5-7 130 0 0,30 328-64 0 0,-5-52-5 0 0,-24-155 21 0 0,4-1-1 0 0,35 116 1 0 0,-27-138 86 0 0,-22-64-124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23:06:16.92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44 0 9536 0 0,'-4'6'27'0'0,"0"-1"1"0"0,0 1-1 0 0,0-1 1 0 0,0 1-1 0 0,1 0 0 0 0,0 1 1 0 0,0-1-1 0 0,1 0 1 0 0,0 1-1 0 0,0 0 1 0 0,0-1-1 0 0,-1 13 1 0 0,1 9 389 0 0,1 51 1 0 0,1-44-25 0 0,14 194 1439 0 0,-10-191-1595 0 0,22 172 365 0 0,-10-93-282 0 0,-10-86-207 0 0,4-15 126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23:22:53.04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1 446 8840 0 0,'4'3'56'0'0,"2"2"-74"0"0,-1 0 71 0 0,1 0 1 0 0,0 0-1 0 0,0-1 1 0 0,0 0 0 0 0,7 4-1 0 0,-11-7-21 0 0,0 0 0 0 0,0 0 0 0 0,0-1-1 0 0,0 1 1 0 0,0-1 0 0 0,0 1 0 0 0,0-1 0 0 0,0 1-1 0 0,0-1 1 0 0,0 0 0 0 0,0 0 0 0 0,0 0 0 0 0,0 0 0 0 0,0-1-1 0 0,0 1 1 0 0,0 0 0 0 0,0-1 0 0 0,0 1 0 0 0,0-1 0 0 0,0 0-1 0 0,0 0 1 0 0,0 0 0 0 0,0 0 0 0 0,0 0 0 0 0,-1 0 0 0 0,4-3-1 0 0,4-3 24 0 0,-1-1 0 0 0,0-1 0 0 0,-1 0 0 0 0,1 0 1 0 0,-2 0-1 0 0,1-1 0 0 0,-1 1 0 0 0,-1-2 0 0 0,0 1 0 0 0,0-1 0 0 0,-1 1 0 0 0,0-1 0 0 0,-1 0 0 0 0,-1-1 0 0 0,1 1 0 0 0,-2 0 0 0 0,1-14 0 0 0,-7-88 192 0 0,1 71-182 0 0,2 35-51 0 0,1-1 0 0 0,-1 1-1 0 0,-1-1 1 0 0,0 1 0 0 0,0 0 0 0 0,0 0-1 0 0,-1 0 1 0 0,-8-11 0 0 0,10 13-3 0 0,-2 3-2 0 0,2 2-8 0 0,0 0 0 0 0,0 1 0 0 0,0-1 0 0 0,0 0 0 0 0,1 1-1 0 0,-1-1 1 0 0,0 1 0 0 0,0 0 0 0 0,0-1 0 0 0,0 1 0 0 0,1 0 0 0 0,-1 0 0 0 0,0 0 0 0 0,1 0 0 0 0,-1 1 0 0 0,1-1 0 0 0,-1 0-1 0 0,1 1 1 0 0,-1-1 0 0 0,1 1 0 0 0,0-1 0 0 0,0 1 0 0 0,0 0 0 0 0,0-1 0 0 0,-1 4 0 0 0,-1 2 3 0 0,1-1 1 0 0,0 1-1 0 0,0 0 1 0 0,-2 14-1 0 0,3-15-3 0 0,-1 13-2 0 0,1 1 1 0 0,0 0-1 0 0,1-1 1 0 0,1 1 0 0 0,1 0-1 0 0,1-1 1 0 0,1 1-1 0 0,0-1 1 0 0,2 0-1 0 0,0 0 1 0 0,1-1 0 0 0,1 1-1 0 0,0-2 1 0 0,2 1-1 0 0,21 30 1 0 0,-27-43-7 0 0,-1 1 1 0 0,1-1-1 0 0,-1 0 1 0 0,2 0-1 0 0,-1-1 1 0 0,0 1-1 0 0,1-1 1 0 0,0 0-1 0 0,0 0 1 0 0,0-1-1 0 0,0 1 1 0 0,1-1-1 0 0,-1 0 1 0 0,1-1-1 0 0,0 0 1 0 0,8 3-1 0 0,3 0-39 0 0,-14-4 34 0 0,-1 0 0 0 0,1-1-1 0 0,-1 1 1 0 0,1 0-1 0 0,-1-1 1 0 0,1 0 0 0 0,0 0-1 0 0,-1 1 1 0 0,1-2 0 0 0,-1 1-1 0 0,1 0 1 0 0,0 0-1 0 0,-1-1 1 0 0,1 1 0 0 0,3-3-1 0 0,1 1-3 0 0,-5 2 11 0 0,0 0 0 0 0,0-1 0 0 0,0 0 0 0 0,0 1 0 0 0,0-1 0 0 0,0 0 0 0 0,0 0 0 0 0,0 0 0 0 0,0 0 0 0 0,0-1 0 0 0,-1 1-1 0 0,1 0 1 0 0,-1-1 0 0 0,1 1 0 0 0,0-1 0 0 0,-1 0 0 0 0,0 1 0 0 0,0-1 0 0 0,1 0 0 0 0,-1 0 0 0 0,0 0 0 0 0,0 0 0 0 0,0-2 0 0 0,33-57-65 0 0,-21 40 6 0 0,19-45 1 0 0,40-97-419 0 0,-33 94-17 0 0,-14 28-112 0 0,-15 23-553 0 0,27-32 0 0 0,-36 48 966 0 0,-1 0 57 0 0,-1-7 25 0 0,1 9 119 0 0,0 0 0 0 0,-1 0 1 0 0,1 0-1 0 0,-1 0 0 0 0,1 0 1 0 0,0 0-1 0 0,-1 0 0 0 0,1 0 0 0 0,-1 0 1 0 0,1 0-1 0 0,0 0 0 0 0,-1 0 1 0 0,1 0-1 0 0,0 0 0 0 0,-1 1 1 0 0,1-1-1 0 0,-1 0 0 0 0,1 0 1 0 0,0 0-1 0 0,-1 0 0 0 0,1 1 0 0 0,0-1 1 0 0,-1 0-1 0 0,1 0 0 0 0,0 1 1 0 0,0-1-1 0 0,-1 0 0 0 0,1 1 1 0 0,0-1-1 0 0,0 0 0 0 0,0 1 1 0 0,-1-1-1 0 0,1 0 0 0 0,0 1 0 0 0,0 0 1 0 0,-17 19 193 0 0,2 1 0 0 0,0 0 0 0 0,1 2 0 0 0,2-1-1 0 0,0 2 1 0 0,1-1 0 0 0,2 1 0 0 0,0 1 0 0 0,-6 29 0 0 0,16-34 571 0 0,-1-20-739 0 0,0 0-1 0 0,0 1 1 0 0,1-1 0 0 0,-1 1-1 0 0,0-1 1 0 0,1 0 0 0 0,-1 1-1 0 0,1-1 1 0 0,-1 0 0 0 0,0 1 0 0 0,1-1-1 0 0,-1 0 1 0 0,1 0 0 0 0,-1 1-1 0 0,1-1 1 0 0,-1 0 0 0 0,1 0-1 0 0,-1 0 1 0 0,1 0 0 0 0,-1 1-1 0 0,1-1 1 0 0,-1 0 0 0 0,1 0-1 0 0,4-1 88 0 0,-1 1 0 0 0,1-1 0 0 0,-1 0 0 0 0,0 0 0 0 0,1-1-1 0 0,4-2 1 0 0,7-1-144 0 0,4-1 160 0 0,-1-1 1 0 0,1-1-1 0 0,-1-1 1 0 0,20-12-1 0 0,-35 19-74 0 0,1 0 0 0 0,0 0 1 0 0,0 0-1 0 0,0 1 0 0 0,0-1 0 0 0,0 1 0 0 0,0 1 0 0 0,0-1 0 0 0,0 1 0 0 0,0 0 0 0 0,0 0 0 0 0,0 0 0 0 0,0 1 0 0 0,0-1 1 0 0,5 3-1 0 0,-8-3 108 0 0,-13 30 117 0 0,2-15-223 0 0,0 0 0 0 0,0-1 0 0 0,-2 0 0 0 0,-21 23 0 0 0,3-3 61 0 0,23-27-77 0 0,-1 0 0 0 0,-1 0 0 0 0,-10 8 0 0 0,-13 11 116 0 0,26-22-125 0 0,0 0 1 0 0,1-1-1 0 0,-1 1 0 0 0,-1-1 0 0 0,1 0 0 0 0,0-1 0 0 0,-1 1 0 0 0,1-1 1 0 0,-1 0-1 0 0,-6 1 0 0 0,10-3 28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23:22:53.57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8336 0 0,'42'148'456'0'0,"16"66"244"0"0,-31-95-575 0 0,36 188 218 0 0,-47-259-335 0 0,-11-40-10 0 0,1-7-4 0 0,-3-29-56 0 0,3-60 18 0 0,-4 46-39 0 0,1 0 1 0 0,15-66-1 0 0,-13 93-29 0 0,1 0 0 0 0,1 0 0 0 0,0 1 0 0 0,10-15-1 0 0,5-9-467 0 0,-15 30 176 0 0,2 4-372 0 0,-9 3 759 0 0,1 1 0 0 0,-1-1 0 0 0,0 1 0 0 0,1 0 0 0 0,-1-1-1 0 0,1 1 1 0 0,-1-1 0 0 0,1 1 0 0 0,-1 0 0 0 0,1 0 0 0 0,-1-1 0 0 0,1 1 0 0 0,-1 0 0 0 0,1 0 0 0 0,-1 0-1 0 0,1 0 1 0 0,0 0 0 0 0,-1-1 0 0 0,1 1 0 0 0,-1 0 0 0 0,1 0 0 0 0,0 0 0 0 0,-1 1 0 0 0,1-1 0 0 0,-1 0-1 0 0,1 0 1 0 0,-1 0 0 0 0,1 0 0 0 0,-1 0 0 0 0,1 1 0 0 0,0-1 0 0 0,4 6-25 0 0,4 4-19 0 0,-1 0-1 0 0,0 0 1 0 0,0 1 0 0 0,-1 0 0 0 0,0 1 0 0 0,-1 0 0 0 0,0 0-1 0 0,7 21 1 0 0,-2 7 54 0 0,9 59 0 0 0,-15-72-23 0 0,0 4 81 0 0,-1 1 1 0 0,-2 0-1 0 0,-3 63 0 0 0,0-90 67 0 0,1 5 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23:22:54.09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30 8776 0 0,'6'1'16'0'0,"6"-1"24"0"0,1-1 0 0 0,-1-1 0 0 0,22-5 1 0 0,30-3 266 0 0,-34 7-156 0 0,1-1 118 0 0,1 2 0 0 0,-1 1-1 0 0,1 1 1 0 0,42 7-1 0 0,43 16 1106 0 0,-85-8-834 0 0,-3 0-136 0 0,-21-12-347 0 0,-6-3-10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23:22:54.42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16 0 11776 0 0,'-6'35'-5'0'0,"-1"3"-5"0"0,6-27 6 0 0,0 0 0 0 0,0 0 1 0 0,2 14-1 0 0,9 205-5 0 0,14 112 221 0 0,-20-311-23 0 0,14 43 1 0 0,-17-72-110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23:22:54.90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260 51 10768 0 0,'0'0'8'0'0,"-4"-2"0"0"0,-13-7 3 0 0,7 3-15 0 0,-1 1 1 0 0,1 0-1 0 0,-1 0 1 0 0,0 1-1 0 0,0 0 1 0 0,-1 1-1 0 0,1 1 1 0 0,-1-1-1 0 0,-13 0 1 0 0,17 3-10 0 0,1 0 0 0 0,0 0 0 0 0,0 1 0 0 0,0 0 0 0 0,0 0-1 0 0,0 1 1 0 0,-13 4 0 0 0,17-4 7 0 0,0-1-1 0 0,1 1 0 0 0,-1 0 0 0 0,1 0 0 0 0,-1 0 0 0 0,1 0 1 0 0,0 0-1 0 0,0 1 0 0 0,0-1 0 0 0,0 1 0 0 0,0-1 0 0 0,1 1 0 0 0,-1 0 1 0 0,1-1-1 0 0,-1 1 0 0 0,1 0 0 0 0,0 0 0 0 0,0 0 0 0 0,1 0 1 0 0,-2 5-1 0 0,0 1 5 0 0,1 1 1 0 0,0-1-1 0 0,0 1 1 0 0,1-1-1 0 0,0 0 1 0 0,1 1-1 0 0,0-1 1 0 0,0 1-1 0 0,1-1 1 0 0,0 0-1 0 0,0 0 1 0 0,1 0-1 0 0,1 0 1 0 0,4 10-1 0 0,-7-18 7 0 0,0 0-1 0 0,0 0 1 0 0,0 1 0 0 0,0-1-1 0 0,0 0 1 0 0,0 0-1 0 0,0 0 1 0 0,1 0 0 0 0,-1 0-1 0 0,0-1 1 0 0,0 1 0 0 0,1 0-1 0 0,-1-1 1 0 0,0 1-1 0 0,1-1 1 0 0,-1 1 0 0 0,1-1-1 0 0,-1 1 1 0 0,1-1 0 0 0,-1 0-1 0 0,1 0 1 0 0,-1 0-1 0 0,1 0 1 0 0,-1 0 0 0 0,1 0-1 0 0,-1 0 1 0 0,1 0 0 0 0,-1-1-1 0 0,1 1 1 0 0,-1-1-1 0 0,1 1 1 0 0,-1-1 0 0 0,0 1-1 0 0,3-2 1 0 0,2-1 25 0 0,-1 0-1 0 0,1-1 1 0 0,0 1-1 0 0,-1-1 1 0 0,0 0 0 0 0,8-8-1 0 0,2-6 96 0 0,21-31 0 0 0,-24 31-53 0 0,0 2 1 0 0,18-19-1 0 0,-28 32-53 0 0,0 0 0 0 0,0 0 0 0 0,-1 1-1 0 0,1-1 1 0 0,-1 0 0 0 0,1 0 0 0 0,-1-1 0 0 0,2-4 0 0 0,5-8 807 0 0,-7 16-808 0 0,-1 0 1 0 0,1 0 0 0 0,0 1 0 0 0,0-1-1 0 0,0 1 1 0 0,0-1 0 0 0,0 1 0 0 0,-1-1-1 0 0,1 1 1 0 0,0-1 0 0 0,0 1-1 0 0,-1 0 1 0 0,1-1 0 0 0,0 1 0 0 0,-1 0-1 0 0,1 0 1 0 0,-1 0 0 0 0,1-1 0 0 0,-1 1-1 0 0,1 0 1 0 0,-1 0 0 0 0,1 2 0 0 0,11 18 106 0 0,-6-11-18 0 0,0 1-1 0 0,1-1 1 0 0,16 19 0 0 0,-22-28 13 0 0,-1 0-112 0 0,0-1 1 0 0,0 0-1 0 0,0 1 1 0 0,1-1-1 0 0,-1 0 1 0 0,0 1-1 0 0,0-1 1 0 0,0 0-1 0 0,0 1 0 0 0,0-1 1 0 0,0 0-1 0 0,1 0 1 0 0,-1 1-1 0 0,0-1 1 0 0,0 0-1 0 0,0 1 1 0 0,1-1-1 0 0,-1 0 1 0 0,0 0-1 0 0,0 1 1 0 0,1-1-1 0 0,-1 0 1 0 0,0 0-1 0 0,1 0 1 0 0,-1 0-1 0 0,0 1 1 0 0,0-1-1 0 0,1 0 1 0 0,-1 0-1 0 0,0 0 1 0 0,1 0-1 0 0,-1 0 1 0 0,0 0-1 0 0,1 0 1 0 0,-1 0-1 0 0,0 0 1 0 0,1 0-1 0 0,-1 0 1 0 0,0 0-1 0 0,1 0 1 0 0,-1 0-1 0 0,1 0 1 0 0,-1 0-1 0 0,0 0 1 0 0,0 0-1 0 0,1-1 1 0 0,-1 1-1 0 0,0 0 1 0 0,1 0-1 0 0,-1 0 1 0 0,1-1-1 0 0,16-12 416 0 0,-2-10-297 0 0,-14 21-63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23:22:55.63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139 43 8640 0 0,'8'-5'100'0'0,"1"-4"43"0"0,-9 8-115 0 0,1 0 0 0 0,-1 1 1 0 0,1-1-1 0 0,-1 0 0 0 0,1 0 0 0 0,-1 1 0 0 0,0-1 0 0 0,1 0 0 0 0,-1 0 0 0 0,0 1 0 0 0,0-1 0 0 0,1 0 0 0 0,-1 0 0 0 0,0 0 0 0 0,0 0 0 0 0,0 1 0 0 0,0-1 0 0 0,0 0 0 0 0,0 0 0 0 0,0 0 0 0 0,0 0 1 0 0,-1 0-1 0 0,1 1 0 0 0,0-1 0 0 0,0 0 0 0 0,-1 0 0 0 0,1 1 0 0 0,0-1 0 0 0,-1 0 0 0 0,1 0 0 0 0,-2-1 0 0 0,1 1 241 0 0,-2 1-237 0 0,-4 1-19 0 0,-1-1-1 0 0,1 2 0 0 0,0-1 0 0 0,0 1 1 0 0,0 0-1 0 0,0 1 0 0 0,0-1 0 0 0,1 1 1 0 0,-1 1-1 0 0,1-1 0 0 0,0 1 0 0 0,0 0 1 0 0,0 1-1 0 0,0-1 0 0 0,1 1 0 0 0,0 0 1 0 0,0 0-1 0 0,0 1 0 0 0,1 0 0 0 0,-1 0 1 0 0,1 0-1 0 0,1 0 0 0 0,-1 1 1 0 0,1-1-1 0 0,-4 14 0 0 0,6-14 21 0 0,0 0 0 0 0,1 0 1 0 0,0 0-1 0 0,0 0 0 0 0,1 0 0 0 0,0 0 0 0 0,0 0 0 0 0,0 0 1 0 0,1 0-1 0 0,-1 0 0 0 0,2 0 0 0 0,-1-1 0 0 0,4 7 0 0 0,2 9 127 0 0,-7-19-130 0 0,0 0 0 0 0,1 0 0 0 0,-1 0 0 0 0,1 0-1 0 0,0 0 1 0 0,0 0 0 0 0,0 0 0 0 0,0 0 0 0 0,0-1 0 0 0,0 1 0 0 0,0-1 0 0 0,0 1 0 0 0,1-1 0 0 0,-1 0-1 0 0,0 0 1 0 0,1 0 0 0 0,2 1 0 0 0,-3-1 6 0 0,1-1 1 0 0,-1 1-1 0 0,0 0 0 0 0,0-1 1 0 0,1 1-1 0 0,-1-1 1 0 0,1 0-1 0 0,-1 0 0 0 0,0 0 1 0 0,1 0-1 0 0,-1 0 0 0 0,0-1 1 0 0,1 1-1 0 0,-1 0 0 0 0,0-1 1 0 0,0 0-1 0 0,1 0 0 0 0,-1 0 1 0 0,0 0-1 0 0,3-2 0 0 0,13-9 184 0 0,-14 10-166 0 0,-1-1 0 0 0,1 1 1 0 0,-1-1-1 0 0,1 0 1 0 0,-1 1-1 0 0,0-2 1 0 0,4-5-1 0 0,76-91 558 0 0,-46 56-303 0 0,-10 24-121 0 0,-27 20-181 0 0,1-1 0 0 0,-1 1 0 0 0,1 0 0 0 0,-1-1-1 0 0,1 1 1 0 0,-1 0 0 0 0,1 0 0 0 0,0-1 0 0 0,-1 1 0 0 0,1 0 0 0 0,-1 0 0 0 0,1 0-1 0 0,0 0 1 0 0,-1 0 0 0 0,1 0 0 0 0,-1 0 0 0 0,1 0 0 0 0,0 0 0 0 0,-1 0-1 0 0,1 0 1 0 0,-1 0 0 0 0,1 0 0 0 0,0 0 0 0 0,-1 1 0 0 0,1-1 0 0 0,-1 0 0 0 0,1 0-1 0 0,-1 1 1 0 0,1-1 0 0 0,-1 0 0 0 0,1 1 0 0 0,-1-1 0 0 0,2 1 0 0 0,-1 1 6 0 0,-1-2-12 0 0,3 2 18 0 0,7 20 62 0 0,-6-14-64 0 0,0 0 0 0 0,-1 0-1 0 0,0 0 1 0 0,-1 1 0 0 0,3 14 0 0 0,2 7 9 0 0,9 37 14 0 0,9 23 11 0 0,37 93 67 0 0,-29-75-43 0 0,-5-8 18 0 0,-14-49-12 0 0,-2 1 0 0 0,-2 0-1 0 0,3 73 1 0 0,-12-119-73 0 0,-1 0-1 0 0,0 0 1 0 0,0 0 0 0 0,-1 0-1 0 0,1 0 1 0 0,-1 0 0 0 0,0 0 0 0 0,-1 0-1 0 0,0 0 1 0 0,0 0 0 0 0,0-1 0 0 0,0 1-1 0 0,-1-1 1 0 0,0 1 0 0 0,0-1-1 0 0,-1 0 1 0 0,1 0 0 0 0,-1-1 0 0 0,-8 9-1 0 0,6-9-1 0 0,0 1-1 0 0,0-1 0 0 0,0 0 1 0 0,0-1-1 0 0,-1 0 0 0 0,0 0 1 0 0,1 0-1 0 0,-1-1 0 0 0,0 1 1 0 0,-1-2-1 0 0,1 1 0 0 0,0-1 1 0 0,0 0-1 0 0,-1-1 1 0 0,-13 0-1 0 0,-6-1 2 0 0,19 2-3 0 0,0-1 1 0 0,0 0-1 0 0,1 0 1 0 0,-1-1-1 0 0,0 0 1 0 0,1-1-1 0 0,-1 1 1 0 0,1-2-1 0 0,-1 1 0 0 0,-10-5 1 0 0,17 5-1 0 0,-2 1 0 0 0,0 0 0 0 0,0-1-1 0 0,1 0 1 0 0,-1 0 0 0 0,1 1 0 0 0,-1-2 0 0 0,1 1 0 0 0,0 0 0 0 0,0 0 0 0 0,-1-1 0 0 0,2 1 0 0 0,-1-1 0 0 0,0 1 0 0 0,1-1 0 0 0,-1 0 0 0 0,1 0 0 0 0,0 0 0 0 0,0 0 0 0 0,0 0 0 0 0,0 0 0 0 0,-1-6 0 0 0,-1-10 0 0 0,1 1 0 0 0,0-1 0 0 0,1-1 0 0 0,1 1 0 0 0,1 0 0 0 0,4-25 0 0 0,3 8-3 0 0,2 0 0 0 0,1 1 0 0 0,2 1 0 0 0,1 0 0 0 0,2 1 0 0 0,26-43 1 0 0,35-69-10 0 0,-64 121 4 0 0,19-49 0 0 0,-23 50 1 0 0,1 0-1 0 0,18-30 1 0 0,-16 35-3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23:22:56.24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13 0 13216 0 0,'0'0'-11'0'0,"-2"5"-84"0"0,-8 15-33 0 0,13 8-1347 0 0,-1-2 1473 0 0,4 1 0 0 0,-1-4 22 0 0,0 1 0 0 0,2-2 0 0 0,13 32-1 0 0,-17-50 4 0 0,0 1-1 0 0,1-1 0 0 0,-1 0 0 0 0,1 0 1 0 0,0 0-1 0 0,0 0 0 0 0,1 0 0 0 0,-1-1 1 0 0,6 3-1 0 0,10 9 206 0 0,-9-7-83 0 0,1 0 0 0 0,-1-1 0 0 0,1-1 0 0 0,1 0 1 0 0,25 9-1 0 0,-12-7 230 0 0,-20-7-319 0 0,0 0 1 0 0,0 0-1 0 0,0 1 1 0 0,0 0-1 0 0,0 0 1 0 0,-1 0 0 0 0,1 1-1 0 0,-1 0 1 0 0,0 0-1 0 0,0 1 1 0 0,0-1-1 0 0,0 1 1 0 0,0 0-1 0 0,-1 0 1 0 0,5 6 0 0 0,-8-9-50 0 0,-1 0 1 0 0,1-1 0 0 0,-1 1 0 0 0,0 0 0 0 0,1 0-1 0 0,-1 0 1 0 0,0 0 0 0 0,0 0 0 0 0,0 0 0 0 0,1 0 0 0 0,-1 0-1 0 0,0 0 1 0 0,0 0 0 0 0,0 0 0 0 0,-1 0 0 0 0,1-1-1 0 0,0 1 1 0 0,0 0 0 0 0,0 0 0 0 0,-1 0 0 0 0,1 0-1 0 0,0 0 1 0 0,-1 0 0 0 0,1 0 0 0 0,-1-1 0 0 0,1 1 0 0 0,-1 0-1 0 0,1 0 1 0 0,-2 1 0 0 0,-25 21 28 0 0,14-13-14 0 0,-16 18-9 0 0,-1-2 0 0 0,-1-1 0 0 0,-41 26 0 0 0,58-43-8 0 0,9-4-1 0 0,-1 0-1 0 0,0-1 0 0 0,0 0 0 0 0,0 0 1 0 0,-7 2-1 0 0,0-3 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23:06:17.40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53 7736 0 0,'0'0'1608'0'0,"4"-3"-1282"0"0,1-2-227 0 0,14-10 378 0 0,-17 15-404 0 0,1-1 0 0 0,-1 1-1 0 0,1-1 1 0 0,0 1 0 0 0,-1 0-1 0 0,1 0 1 0 0,-1 0 0 0 0,6 1-1 0 0,3 0 21 0 0,183 6 820 0 0,67-2-49 0 0,-94-21-391 0 0,-12 1-99 0 0,171 5 274 0 0,-305 10-510 0 0,0 0-1 0 0,-1 2 1 0 0,0 0-1 0 0,1 2 1 0 0,-1 0 0 0 0,0 1-1 0 0,-1 1 1 0 0,20 9 0 0 0,11-2 668 0 0,-49-12-716 0 0,7-3-8 0 0,-8 2-75 0 0,1 0 0 0 0,-1 0 0 0 0,0 0 0 0 0,0 0 0 0 0,1-1 0 0 0,-1 1 0 0 0,0 0 0 0 0,1 0 0 0 0,-1 0 0 0 0,0 0 0 0 0,1 0 0 0 0,-1 0 0 0 0,1 0 0 0 0,-1 0 0 0 0,0 0 0 0 0,1 0 0 0 0,-1 0 0 0 0,0 0-1 0 0,1 1 1 0 0,-1-1 0 0 0,0 0 0 0 0,1 0 0 0 0,-1 0 0 0 0,0 0 0 0 0,0 0 0 0 0,1 1 0 0 0,-1-1 0 0 0,0 0 0 0 0,1 0 0 0 0,-1 1 0 0 0,0-1 0 0 0,0 0 0 0 0,1 1 0 0 0,0 0 201 0 0,-1 3-134 0 0,31 327 684 0 0,-6-88-346 0 0,-23-219-382 0 0,2 23 91 0 0,-2 78 0 0 0,-4-103-93 0 0,0 5 73 0 0,-1 0 0 0 0,-10 43 0 0 0,12-68-52 0 0,-11 1 78 0 0,10-2-113 0 0,-1 0 1 0 0,1-1-1 0 0,0 1 0 0 0,0 0 1 0 0,-1-1-1 0 0,1 0 0 0 0,0 1 1 0 0,0-1-1 0 0,-1 0 1 0 0,1 0-1 0 0,0-1 0 0 0,-3 1 1 0 0,-191-30 135 0 0,173 25-150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23:06:17.79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35 41 14752 0 0,'-21'12'-15'0'0,"16"-10"4"0"0,-4 3-482 0 0,26-7 464 0 0,-1 0 1 0 0,0 0-1 0 0,28-9 0 0 0,14-3 21 0 0,47 0 32 0 0,1 4 0 0 0,161 5 0 0 0,-127 13 258 0 0,204 37-1 0 0,-277-29 2 0 0,77 29-1 0 0,-45-12 105 0 0,-62-14-75 0 0,-35-18-249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23:06:19.50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51 1526 6928 0 0,'-17'2'35'0'0,"16"-1"-17"0"0,0-1-1 0 0,0 0 1 0 0,0 1-1 0 0,0-1 1 0 0,0 0-1 0 0,0 0 1 0 0,0 0-1 0 0,0 0 1 0 0,0 0 0 0 0,0 0-1 0 0,0 0 1 0 0,0 0-1 0 0,0 0 1 0 0,0 0-1 0 0,0 0 1 0 0,0-1-1 0 0,0 1 1 0 0,0 0-1 0 0,0-1 1 0 0,0 1-1 0 0,0-1 1 0 0,0 1-1 0 0,0-1 1 0 0,-2-2 542 0 0,2 2-519 0 0,1 1 0 0 0,-1 0-1 0 0,1 0 1 0 0,0 0 0 0 0,-1 0 0 0 0,1-1 0 0 0,0 1 0 0 0,-1 0 0 0 0,1 0 0 0 0,0-1-1 0 0,0 1 1 0 0,-1 0 0 0 0,1 0 0 0 0,0-1 0 0 0,0 1 0 0 0,-1 0 0 0 0,1-1 0 0 0,0 1-1 0 0,0 0 1 0 0,0-1 0 0 0,0 1 0 0 0,-1-1 0 0 0,1 1 0 0 0,0 0 0 0 0,0-1 0 0 0,0 1 0 0 0,0 0-1 0 0,0-1 1 0 0,0 1 0 0 0,0-1 0 0 0,0 1 0 0 0,0 0 0 0 0,0-1 0 0 0,0 1 0 0 0,0-1-1 0 0,1 1 1 0 0,-1 0 0 0 0,0-1 0 0 0,0 1 0 0 0,0-1 0 0 0,7-22 1371 0 0,19-31-986 0 0,2 1 1 0 0,3 1 0 0 0,55-72 0 0 0,-38 56-208 0 0,15-18 140 0 0,3 3 0 0 0,4 3 0 0 0,148-130 0 0 0,-114 125 100 0 0,3 5-1 0 0,191-107 1 0 0,-217 148-187 0 0,1 3 0 0 0,131-38 0 0 0,-83 31 8 0 0,-28 12 94 0 0,1 5 1 0 0,1 5-1 0 0,158-13 0 0 0,-233 33-147 0 0,51 4 0 0 0,-49-1 4 0 0,33-2 0 0 0,-53 0-187 0 0,-1-1 1 0 0,0-1 0 0 0,0 0 0 0 0,0-1 0 0 0,0 0 0 0 0,0 0 0 0 0,11-6 0 0 0,-19 8 44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23:06:19.82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17855 0 0,'0'0'-21'0'0,"4"3"-30"0"0,2 2 40 0 0,0 1 0 0 0,0-1 0 0 0,0 1 0 0 0,-1 1 0 0 0,0-1 0 0 0,-1 1 0 0 0,8 12-1 0 0,17 24-29 0 0,61 49-83 0 0,-61-64 63 0 0,36 43-1 0 0,-55-60 52 0 0,-2 2 1 0 0,0-1-1 0 0,0 1 1 0 0,-1 1-1 0 0,-1-1 1 0 0,0 1 0 0 0,6 20-1 0 0,-8-14 7 0 0,0 1 0 0 0,-1-1-1 0 0,-1 0 1 0 0,-1 1 0 0 0,-1 0 0 0 0,-1-1 0 0 0,-1 1-1 0 0,0-1 1 0 0,-2 0 0 0 0,-10 35 0 0 0,1-15 6 0 0,-3-1 0 0 0,-1 0 1 0 0,-1-1-1 0 0,-30 44 0 0 0,38-66 10 0 0,-1 0 0 0 0,0-1 0 0 0,-1 0 0 0 0,-1-1-1 0 0,0 0 1 0 0,-22 17 0 0 0,17-21 25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23:06:20.43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37 27 10040 0 0,'-4'-2'234'0'0,"4"2"-156"0"0,-17-12 81 0 0,17 12-120 0 0,-1 0 1 0 0,1 0 0 0 0,-1 0-1 0 0,1 0 1 0 0,0 0-1 0 0,-1-1 1 0 0,1 1-1 0 0,-1 0 1 0 0,1 0-1 0 0,0-1 1 0 0,-1 1-1 0 0,1 0 1 0 0,0-1-1 0 0,-1 1 1 0 0,1 0-1 0 0,0-1 1 0 0,0 1-1 0 0,-1-1 1 0 0,1 1-1 0 0,0 0 1 0 0,0-1-1 0 0,0 1 1 0 0,-1-1-1 0 0,1 1 1 0 0,0-1-1 0 0,0 1 1 0 0,0 0-1 0 0,0-1 1 0 0,0 1-1 0 0,0-1 1 0 0,-8-2 1601 0 0,17 8-1250 0 0,75 55-292 0 0,98 94 0 0 0,60 90-57 0 0,-165-157 42 0 0,-5 4 1 0 0,-3 3 0 0 0,-5 3 0 0 0,-4 2-1 0 0,-4 3 1 0 0,68 174 0 0 0,-116-255 4 0 0,-1 1 1 0 0,-1 0-1 0 0,-1 0 0 0 0,5 44 1 0 0,-9-27 78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23:06:20.84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32 1 14768 0 0,'0'0'-15'0'0,"1"6"-2"0"0,5 34 13 0 0,-2 0 1 0 0,-2 70 0 0 0,-17 87-3 0 0,-12-33 6 0 0,25-143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E06C0-97A5-F670-729D-33FA18305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12936-5FD9-397F-0A86-795A6DC99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A646D-B8B1-DF8B-E457-EC6CA563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A9D1-55D4-4BDC-9007-33D20937BB5A}" type="datetimeFigureOut">
              <a:rPr lang="en-AU" smtClean="0"/>
              <a:t>19/10/2022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0BB4B-2652-F875-1F77-8FC7087E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E5AE4-9523-5C47-D477-D63DD559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83E-F536-49E5-9154-EB2FABB197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112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A75D-28E0-5C88-E347-48A53F53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65649-54C3-9904-2129-EF942D335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7F598-7F96-7368-ACE0-D1958B0C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A9D1-55D4-4BDC-9007-33D20937BB5A}" type="datetimeFigureOut">
              <a:rPr lang="en-AU" smtClean="0"/>
              <a:t>19/10/2022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2AD96-FC63-F397-024B-5550CC21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A307A-F779-CB59-DF61-E884470B3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83E-F536-49E5-9154-EB2FABB197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386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9DBF0-7EEE-7B75-A3E1-9D7E5E3EF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C66A5-9A1E-90C9-E6F5-54866EE14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5CD33-23F1-3F57-B41D-A505AF9D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A9D1-55D4-4BDC-9007-33D20937BB5A}" type="datetimeFigureOut">
              <a:rPr lang="en-AU" smtClean="0"/>
              <a:t>19/10/2022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F351F-B2BA-4186-C75E-A33B3CD4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6E4BF-DFEE-17B3-2ACC-8E2D930D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83E-F536-49E5-9154-EB2FABB197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201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EAC7-3D6C-8921-3B55-0BECC7E7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5C518-86A2-BA06-D4AA-C6248D95C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7C5B5-C26C-B857-6DCC-9E66B61C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A9D1-55D4-4BDC-9007-33D20937BB5A}" type="datetimeFigureOut">
              <a:rPr lang="en-AU" smtClean="0"/>
              <a:t>19/10/2022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89B07-F3E3-FDF3-3D91-976148AC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AA016-B43D-B609-AD3F-8F3DF096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83E-F536-49E5-9154-EB2FABB197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356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C7A0-FD5F-693C-BBD9-0D8C708F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6C23B-1BA0-749A-91A2-69EF90E6F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F3EA6-D919-D461-75E8-025B0380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A9D1-55D4-4BDC-9007-33D20937BB5A}" type="datetimeFigureOut">
              <a:rPr lang="en-AU" smtClean="0"/>
              <a:t>19/10/2022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1E7C1-6A97-C254-5F2D-734FB003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ABBEE-63BE-6866-2C16-16D65975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83E-F536-49E5-9154-EB2FABB197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735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BAF2-75A1-A488-0501-5DA27200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AD08F-0DAC-CEC5-0344-37A686BCA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59C9D-D2F2-948F-EDCC-769DA5344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7C389-6BBD-BA0A-ED9D-E74CEE4A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A9D1-55D4-4BDC-9007-33D20937BB5A}" type="datetimeFigureOut">
              <a:rPr lang="en-AU" smtClean="0"/>
              <a:t>19/10/2022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98923-63B7-FD7E-EC11-1E607DC1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149B5-D850-0E5A-F132-BB126EFB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83E-F536-49E5-9154-EB2FABB197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6932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25BD-36FB-3BBC-EFAF-D99F6B9F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7EC65-4077-898B-59C5-0DF191C89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C1D12-2ADF-63B2-02FE-9A473781C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BE8A7-8F4F-0E72-F77C-0B76A4EB5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E20F5-82D8-C639-5357-5BB0A4D1E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B72FF-7D07-E31B-41A9-9CBBF972C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A9D1-55D4-4BDC-9007-33D20937BB5A}" type="datetimeFigureOut">
              <a:rPr lang="en-AU" smtClean="0"/>
              <a:t>19/10/2022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E2683-8A4B-E6A6-7309-10359BC5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78042-D3DF-125A-EE40-166BDF9D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83E-F536-49E5-9154-EB2FABB197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177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1D74-1353-CE95-1F0F-5257450F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A8DC4-145E-7970-7372-2E680278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A9D1-55D4-4BDC-9007-33D20937BB5A}" type="datetimeFigureOut">
              <a:rPr lang="en-AU" smtClean="0"/>
              <a:t>19/10/2022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47010-A4FB-59EB-5AF3-9DDBF54D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03C03-0473-F70B-CF4B-48CF374D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83E-F536-49E5-9154-EB2FABB197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875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1D9A7-5AB8-E178-4F9D-2E1AA0CE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A9D1-55D4-4BDC-9007-33D20937BB5A}" type="datetimeFigureOut">
              <a:rPr lang="en-AU" smtClean="0"/>
              <a:t>19/10/2022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80FB5-702E-902B-4D89-39BCC3E17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6AC0D-23D6-FBC1-D982-028979D0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83E-F536-49E5-9154-EB2FABB197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765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5A8B-2F03-4C3E-A2CB-E218CFC3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41237-BBDC-FC94-22E9-820DFEE34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79E78-D62D-0EE6-AA2A-40817C24F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3DB4A-289D-C79F-D8AD-21616DF1D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A9D1-55D4-4BDC-9007-33D20937BB5A}" type="datetimeFigureOut">
              <a:rPr lang="en-AU" smtClean="0"/>
              <a:t>19/10/2022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385B6-9F5B-A812-CFFB-889B0013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D1612-9A73-7784-FB22-89E2C4E9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83E-F536-49E5-9154-EB2FABB197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045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0C01-7E07-B792-8CB3-47F4E95D7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B0974-7049-87BA-AEFE-7F0DC69B9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50A02-AFBB-17BF-634E-C471369CB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F9DF1-7C62-FB0D-3FB0-A00A523A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A9D1-55D4-4BDC-9007-33D20937BB5A}" type="datetimeFigureOut">
              <a:rPr lang="en-AU" smtClean="0"/>
              <a:t>19/10/2022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32450-6CE3-952F-96C2-BAE87092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6B196-E42F-8477-A44C-8B1118A2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83E-F536-49E5-9154-EB2FABB197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61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915327-43CA-ED69-9D93-59990D838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89B1B-6EF0-5648-7921-109845E76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E3638-BC00-2673-5903-412F45F64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AA9D1-55D4-4BDC-9007-33D20937BB5A}" type="datetimeFigureOut">
              <a:rPr lang="en-AU" smtClean="0"/>
              <a:t>19/10/2022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68DD0-87C1-CE71-1999-1EA4314D8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3407D-F16D-E8DA-82D3-4099E839E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A183E-F536-49E5-9154-EB2FABB197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488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0.png"/><Relationship Id="rId42" Type="http://schemas.openxmlformats.org/officeDocument/2006/relationships/image" Target="../media/image24.png"/><Relationship Id="rId47" Type="http://schemas.openxmlformats.org/officeDocument/2006/relationships/customXml" Target="../ink/ink23.xml"/><Relationship Id="rId50" Type="http://schemas.openxmlformats.org/officeDocument/2006/relationships/image" Target="../media/image28.png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5.png"/><Relationship Id="rId32" Type="http://schemas.openxmlformats.org/officeDocument/2006/relationships/image" Target="../media/image19.png"/><Relationship Id="rId37" Type="http://schemas.openxmlformats.org/officeDocument/2006/relationships/customXml" Target="../ink/ink18.xml"/><Relationship Id="rId40" Type="http://schemas.openxmlformats.org/officeDocument/2006/relationships/image" Target="../media/image23.png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7.png"/><Relationship Id="rId36" Type="http://schemas.openxmlformats.org/officeDocument/2006/relationships/image" Target="../media/image21.png"/><Relationship Id="rId49" Type="http://schemas.openxmlformats.org/officeDocument/2006/relationships/customXml" Target="../ink/ink24.xml"/><Relationship Id="rId10" Type="http://schemas.openxmlformats.org/officeDocument/2006/relationships/image" Target="../media/image8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customXml" Target="../ink/ink13.xml"/><Relationship Id="rId30" Type="http://schemas.openxmlformats.org/officeDocument/2006/relationships/image" Target="../media/image18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7.png"/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2.png"/><Relationship Id="rId46" Type="http://schemas.openxmlformats.org/officeDocument/2006/relationships/image" Target="../media/image26.png"/><Relationship Id="rId20" Type="http://schemas.openxmlformats.org/officeDocument/2006/relationships/image" Target="../media/image13.png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customXml" Target="../ink/ink29.xml"/><Relationship Id="rId26" Type="http://schemas.openxmlformats.org/officeDocument/2006/relationships/customXml" Target="../ink/ink33.xml"/><Relationship Id="rId3" Type="http://schemas.openxmlformats.org/officeDocument/2006/relationships/customXml" Target="../ink/ink25.xml"/><Relationship Id="rId21" Type="http://schemas.openxmlformats.org/officeDocument/2006/relationships/image" Target="../media/image43.png"/><Relationship Id="rId7" Type="http://schemas.openxmlformats.org/officeDocument/2006/relationships/image" Target="../media/image34.png"/><Relationship Id="rId12" Type="http://schemas.openxmlformats.org/officeDocument/2006/relationships/customXml" Target="../ink/ink26.xm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33" Type="http://schemas.openxmlformats.org/officeDocument/2006/relationships/image" Target="../media/image49.png"/><Relationship Id="rId2" Type="http://schemas.openxmlformats.org/officeDocument/2006/relationships/image" Target="../media/image30.png"/><Relationship Id="rId16" Type="http://schemas.openxmlformats.org/officeDocument/2006/relationships/customXml" Target="../ink/ink28.xml"/><Relationship Id="rId20" Type="http://schemas.openxmlformats.org/officeDocument/2006/relationships/customXml" Target="../ink/ink30.xml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customXml" Target="../ink/ink32.xml"/><Relationship Id="rId32" Type="http://schemas.openxmlformats.org/officeDocument/2006/relationships/customXml" Target="../ink/ink36.xml"/><Relationship Id="rId5" Type="http://schemas.openxmlformats.org/officeDocument/2006/relationships/image" Target="../media/image32.png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28" Type="http://schemas.openxmlformats.org/officeDocument/2006/relationships/customXml" Target="../ink/ink34.xml"/><Relationship Id="rId10" Type="http://schemas.openxmlformats.org/officeDocument/2006/relationships/image" Target="../media/image37.png"/><Relationship Id="rId19" Type="http://schemas.openxmlformats.org/officeDocument/2006/relationships/image" Target="../media/image42.png"/><Relationship Id="rId31" Type="http://schemas.openxmlformats.org/officeDocument/2006/relationships/image" Target="../media/image48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customXml" Target="../ink/ink27.xml"/><Relationship Id="rId22" Type="http://schemas.openxmlformats.org/officeDocument/2006/relationships/customXml" Target="../ink/ink31.xml"/><Relationship Id="rId27" Type="http://schemas.openxmlformats.org/officeDocument/2006/relationships/image" Target="../media/image46.png"/><Relationship Id="rId30" Type="http://schemas.openxmlformats.org/officeDocument/2006/relationships/customXml" Target="../ink/ink35.xml"/><Relationship Id="rId8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86D4-1545-8387-ED59-0D057133B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4000" dirty="0"/>
              <a:t>Clinical-BERT: Vision-Language Pre-Training for Radiograph Diagnosis and</a:t>
            </a:r>
            <a:br>
              <a:rPr lang="en-AU" sz="4000" dirty="0"/>
            </a:br>
            <a:r>
              <a:rPr lang="en-AU" sz="4000" dirty="0"/>
              <a:t>Reports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ED798-B191-C10A-F008-032B31E7E4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4785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4E91-B50B-88D4-D22A-2706499C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74" y="55134"/>
            <a:ext cx="10515600" cy="1325563"/>
          </a:xfrm>
        </p:spPr>
        <p:txBody>
          <a:bodyPr/>
          <a:lstStyle/>
          <a:p>
            <a:r>
              <a:rPr lang="en-US" dirty="0"/>
              <a:t>Examples and Attention heatmaps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0E5DA3-D823-7889-87FF-D5140DF67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675" y="1090848"/>
            <a:ext cx="9586791" cy="22633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B25ABD-D27C-21C2-702C-3C916F0C6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387" y="3354184"/>
            <a:ext cx="5545485" cy="33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26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6096-62EE-978F-8AF3-6FF21F20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Radiograph Diagnosis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6B8EB-6794-283F-6473-395C6B986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871" y="1565997"/>
            <a:ext cx="5720258" cy="480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99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DE59-A5AF-2CE7-52BE-A445BFA0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 Study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F9ADD-75A5-3548-53E6-A9D24CE74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752" y="2222703"/>
            <a:ext cx="9986495" cy="298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C8CAC-6710-E9E3-A433-21C0B776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Effect of K on sparse attention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1093EA-370B-0639-8256-8E9D9EB36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441" y="2043122"/>
            <a:ext cx="9265117" cy="359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6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59C0-A93F-0194-B69B-2755D031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A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3A9954-2409-55C9-47C0-ABAABD7EA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214" y="1825625"/>
            <a:ext cx="9939572" cy="4351338"/>
          </a:xfrm>
        </p:spPr>
      </p:pic>
    </p:spTree>
    <p:extLst>
      <p:ext uri="{BB962C8B-B14F-4D97-AF65-F5344CB8AC3E}">
        <p14:creationId xmlns:p14="http://schemas.microsoft.com/office/powerpoint/2010/main" val="90575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C9000-9C95-B1F2-6847-79B49816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4DFEE1-9C1C-154F-F94E-CADC75A99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196" y="1690688"/>
            <a:ext cx="10515600" cy="1594396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98BF41-01AF-9114-FAAF-43931F087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30975"/>
            <a:ext cx="8657070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3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AEC81-F7B8-9965-F4E3-EFF5E7F6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to perform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E1E7D-C1D8-4028-9487-A89BF3807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Clinical Diagnosis (CD)</a:t>
            </a:r>
          </a:p>
          <a:p>
            <a:r>
              <a:rPr lang="en-AU" dirty="0"/>
              <a:t>Masked </a:t>
            </a:r>
            <a:r>
              <a:rPr lang="en-AU" dirty="0" err="1"/>
              <a:t>MeSH</a:t>
            </a:r>
            <a:r>
              <a:rPr lang="en-AU" dirty="0"/>
              <a:t> </a:t>
            </a:r>
            <a:r>
              <a:rPr lang="en-AU" dirty="0" err="1"/>
              <a:t>Modeling</a:t>
            </a:r>
            <a:r>
              <a:rPr lang="en-AU" dirty="0"/>
              <a:t> (MMM) </a:t>
            </a:r>
            <a:endParaRPr lang="en-US" dirty="0"/>
          </a:p>
          <a:p>
            <a:r>
              <a:rPr lang="en-AU" dirty="0"/>
              <a:t>Masked Language </a:t>
            </a:r>
            <a:r>
              <a:rPr lang="en-AU" dirty="0" err="1"/>
              <a:t>Modeling</a:t>
            </a:r>
            <a:r>
              <a:rPr lang="en-AU" dirty="0"/>
              <a:t> (MLM)</a:t>
            </a:r>
            <a:endParaRPr lang="en-US" dirty="0"/>
          </a:p>
          <a:p>
            <a:r>
              <a:rPr lang="en-AU" dirty="0"/>
              <a:t>Image-</a:t>
            </a:r>
            <a:r>
              <a:rPr lang="en-AU" dirty="0" err="1"/>
              <a:t>MeSH</a:t>
            </a:r>
            <a:r>
              <a:rPr lang="en-AU" dirty="0"/>
              <a:t> Matching (IMM)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789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9132-F9E9-01E2-BED4-106CFA5C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Clinical Diagnosis (CD)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749F76-0D0E-9FD1-9081-B04BEE521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960" y="4304293"/>
            <a:ext cx="9060965" cy="1905165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831C114C-DAD9-F221-B118-1B5D4440E057}"/>
              </a:ext>
            </a:extLst>
          </p:cNvPr>
          <p:cNvGrpSpPr/>
          <p:nvPr/>
        </p:nvGrpSpPr>
        <p:grpSpPr>
          <a:xfrm>
            <a:off x="3448440" y="2688316"/>
            <a:ext cx="2906280" cy="2149560"/>
            <a:chOff x="3448440" y="2688316"/>
            <a:chExt cx="2906280" cy="214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C282C3D-2DE0-59BB-361C-653D8950D9E1}"/>
                    </a:ext>
                  </a:extLst>
                </p14:cNvPr>
                <p14:cNvContentPartPr/>
                <p14:nvPr/>
              </p14:nvContentPartPr>
              <p14:xfrm>
                <a:off x="3448440" y="4397596"/>
                <a:ext cx="623160" cy="418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C282C3D-2DE0-59BB-361C-653D8950D9E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12440" y="4361596"/>
                  <a:ext cx="69480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9D72DE8-B8C0-42FE-C1FB-709E19F7D6A4}"/>
                    </a:ext>
                  </a:extLst>
                </p14:cNvPr>
                <p14:cNvContentPartPr/>
                <p14:nvPr/>
              </p14:nvContentPartPr>
              <p14:xfrm>
                <a:off x="3540240" y="4345036"/>
                <a:ext cx="604080" cy="420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9D72DE8-B8C0-42FE-C1FB-709E19F7D6A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04240" y="4309036"/>
                  <a:ext cx="67572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2996BC2-757D-7CDB-0EDE-91C709262E6B}"/>
                    </a:ext>
                  </a:extLst>
                </p14:cNvPr>
                <p14:cNvContentPartPr/>
                <p14:nvPr/>
              </p14:nvContentPartPr>
              <p14:xfrm>
                <a:off x="5769360" y="4382476"/>
                <a:ext cx="27720" cy="315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2996BC2-757D-7CDB-0EDE-91C709262E6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33720" y="4346476"/>
                  <a:ext cx="993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346EBA2-4240-9D45-4884-208B5266C6A2}"/>
                    </a:ext>
                  </a:extLst>
                </p14:cNvPr>
                <p14:cNvContentPartPr/>
                <p14:nvPr/>
              </p14:nvContentPartPr>
              <p14:xfrm>
                <a:off x="5812200" y="4375636"/>
                <a:ext cx="542520" cy="354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346EBA2-4240-9D45-4884-208B5266C6A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76560" y="4339996"/>
                  <a:ext cx="61416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686D788-963F-58F2-CF92-4C03B9BD1D05}"/>
                    </a:ext>
                  </a:extLst>
                </p14:cNvPr>
                <p14:cNvContentPartPr/>
                <p14:nvPr/>
              </p14:nvContentPartPr>
              <p14:xfrm>
                <a:off x="5828040" y="4777396"/>
                <a:ext cx="526680" cy="60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686D788-963F-58F2-CF92-4C03B9BD1D0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92040" y="4741396"/>
                  <a:ext cx="5983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453CE37-8C58-5B4F-B497-1FC554599803}"/>
                    </a:ext>
                  </a:extLst>
                </p14:cNvPr>
                <p14:cNvContentPartPr/>
                <p14:nvPr/>
              </p14:nvContentPartPr>
              <p14:xfrm>
                <a:off x="3904920" y="3751396"/>
                <a:ext cx="910440" cy="551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453CE37-8C58-5B4F-B497-1FC55459980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68920" y="3715396"/>
                  <a:ext cx="98208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FD0768-7839-D08E-9CEC-4181F5C822E7}"/>
                    </a:ext>
                  </a:extLst>
                </p14:cNvPr>
                <p14:cNvContentPartPr/>
                <p14:nvPr/>
              </p14:nvContentPartPr>
              <p14:xfrm>
                <a:off x="4747320" y="3567436"/>
                <a:ext cx="124560" cy="378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FD0768-7839-D08E-9CEC-4181F5C822E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711320" y="3531436"/>
                  <a:ext cx="19620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F2C5570-DCF6-6DFB-E1B8-9301F57A73D5}"/>
                    </a:ext>
                  </a:extLst>
                </p14:cNvPr>
                <p14:cNvContentPartPr/>
                <p14:nvPr/>
              </p14:nvContentPartPr>
              <p14:xfrm>
                <a:off x="5630040" y="3829156"/>
                <a:ext cx="387720" cy="540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F2C5570-DCF6-6DFB-E1B8-9301F57A73D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94040" y="3793156"/>
                  <a:ext cx="45936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32A82CC-3C6B-D1B8-59BF-F49A0069364B}"/>
                    </a:ext>
                  </a:extLst>
                </p14:cNvPr>
                <p14:cNvContentPartPr/>
                <p14:nvPr/>
              </p14:nvContentPartPr>
              <p14:xfrm>
                <a:off x="5608800" y="3833836"/>
                <a:ext cx="16200" cy="208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32A82CC-3C6B-D1B8-59BF-F49A0069364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573160" y="3798196"/>
                  <a:ext cx="878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98C6877-9573-8A18-7621-E1270E2496F5}"/>
                    </a:ext>
                  </a:extLst>
                </p14:cNvPr>
                <p14:cNvContentPartPr/>
                <p14:nvPr/>
              </p14:nvContentPartPr>
              <p14:xfrm>
                <a:off x="5585040" y="3803236"/>
                <a:ext cx="198360" cy="85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98C6877-9573-8A18-7621-E1270E2496F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549400" y="3767596"/>
                  <a:ext cx="2700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89E21F6-A644-1ECC-6A36-CBF6A81F6C08}"/>
                    </a:ext>
                  </a:extLst>
                </p14:cNvPr>
                <p14:cNvContentPartPr/>
                <p14:nvPr/>
              </p14:nvContentPartPr>
              <p14:xfrm>
                <a:off x="5074200" y="3477796"/>
                <a:ext cx="337320" cy="395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89E21F6-A644-1ECC-6A36-CBF6A81F6C0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038560" y="3442156"/>
                  <a:ext cx="40896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C8F0642-B1F5-5128-DA51-AE525CA04125}"/>
                    </a:ext>
                  </a:extLst>
                </p14:cNvPr>
                <p14:cNvContentPartPr/>
                <p14:nvPr/>
              </p14:nvContentPartPr>
              <p14:xfrm>
                <a:off x="5222520" y="3721516"/>
                <a:ext cx="36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C8F0642-B1F5-5128-DA51-AE525CA0412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186880" y="368551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94B75A5-55B1-EC8E-41CA-0F269F0A2393}"/>
                    </a:ext>
                  </a:extLst>
                </p14:cNvPr>
                <p14:cNvContentPartPr/>
                <p14:nvPr/>
              </p14:nvContentPartPr>
              <p14:xfrm>
                <a:off x="5132880" y="2707756"/>
                <a:ext cx="191880" cy="701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94B75A5-55B1-EC8E-41CA-0F269F0A239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097240" y="2672116"/>
                  <a:ext cx="263520" cy="77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A686AAD-26E4-3D4A-B269-FD332AA94644}"/>
                    </a:ext>
                  </a:extLst>
                </p14:cNvPr>
                <p14:cNvContentPartPr/>
                <p14:nvPr/>
              </p14:nvContentPartPr>
              <p14:xfrm>
                <a:off x="5272560" y="2688316"/>
                <a:ext cx="258480" cy="150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A686AAD-26E4-3D4A-B269-FD332AA9464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236560" y="2652316"/>
                  <a:ext cx="3301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3B52A61-E7D0-544E-A8A1-1DEA4D247075}"/>
                    </a:ext>
                  </a:extLst>
                </p14:cNvPr>
                <p14:cNvContentPartPr/>
                <p14:nvPr/>
              </p14:nvContentPartPr>
              <p14:xfrm>
                <a:off x="5208840" y="3647356"/>
                <a:ext cx="74160" cy="74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3B52A61-E7D0-544E-A8A1-1DEA4D24707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172840" y="3611356"/>
                  <a:ext cx="145800" cy="146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A6F4C3F-135A-4A7E-FC3A-6AFCEE1C80AD}"/>
              </a:ext>
            </a:extLst>
          </p:cNvPr>
          <p:cNvSpPr txBox="1"/>
          <p:nvPr/>
        </p:nvSpPr>
        <p:spPr>
          <a:xfrm>
            <a:off x="4424289" y="2052190"/>
            <a:ext cx="180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Neural Network</a:t>
            </a:r>
            <a:endParaRPr lang="en-A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0515DC-CBFA-C450-FCD2-D7B4EBDB2E1E}"/>
              </a:ext>
            </a:extLst>
          </p:cNvPr>
          <p:cNvSpPr txBox="1"/>
          <p:nvPr/>
        </p:nvSpPr>
        <p:spPr>
          <a:xfrm>
            <a:off x="7484289" y="2052190"/>
            <a:ext cx="3109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 binary outputs (diseases) </a:t>
            </a:r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0C402F4-D8BC-12D2-8AB7-504F2C8266EE}"/>
              </a:ext>
            </a:extLst>
          </p:cNvPr>
          <p:cNvGrpSpPr/>
          <p:nvPr/>
        </p:nvGrpSpPr>
        <p:grpSpPr>
          <a:xfrm>
            <a:off x="6555600" y="2122756"/>
            <a:ext cx="665280" cy="186480"/>
            <a:chOff x="6555600" y="2122756"/>
            <a:chExt cx="665280" cy="18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C3A958B-A092-D441-841C-E4BB0E5BAA7D}"/>
                    </a:ext>
                  </a:extLst>
                </p14:cNvPr>
                <p14:cNvContentPartPr/>
                <p14:nvPr/>
              </p14:nvContentPartPr>
              <p14:xfrm>
                <a:off x="6555600" y="2191876"/>
                <a:ext cx="598320" cy="74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C3A958B-A092-D441-841C-E4BB0E5BAA7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519600" y="2156236"/>
                  <a:ext cx="6699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65B77CD-39C4-EAB1-508B-D8581954CBB0}"/>
                    </a:ext>
                  </a:extLst>
                </p14:cNvPr>
                <p14:cNvContentPartPr/>
                <p14:nvPr/>
              </p14:nvContentPartPr>
              <p14:xfrm>
                <a:off x="7058520" y="2122756"/>
                <a:ext cx="162360" cy="186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65B77CD-39C4-EAB1-508B-D8581954CBB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022880" y="2086756"/>
                  <a:ext cx="234000" cy="25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C240C9E-6C85-80F1-A71E-6A7A2DCE5E15}"/>
                  </a:ext>
                </a:extLst>
              </p14:cNvPr>
              <p14:cNvContentPartPr/>
              <p14:nvPr/>
            </p14:nvContentPartPr>
            <p14:xfrm>
              <a:off x="8800200" y="2606956"/>
              <a:ext cx="94680" cy="7736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C240C9E-6C85-80F1-A71E-6A7A2DCE5E1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764560" y="2571316"/>
                <a:ext cx="166320" cy="84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C23A0D7-02C9-A768-23F4-40D0E97A15DA}"/>
                  </a:ext>
                </a:extLst>
              </p14:cNvPr>
              <p14:cNvContentPartPr/>
              <p14:nvPr/>
            </p14:nvContentPartPr>
            <p14:xfrm>
              <a:off x="8638920" y="2640436"/>
              <a:ext cx="365760" cy="2070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C23A0D7-02C9-A768-23F4-40D0E97A15D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602920" y="2604436"/>
                <a:ext cx="43740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3050987-5759-D3E9-BE99-88B29C8AD9BD}"/>
                  </a:ext>
                </a:extLst>
              </p14:cNvPr>
              <p14:cNvContentPartPr/>
              <p14:nvPr/>
            </p14:nvContentPartPr>
            <p14:xfrm>
              <a:off x="8721720" y="3267556"/>
              <a:ext cx="233280" cy="2178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3050987-5759-D3E9-BE99-88B29C8AD9B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685720" y="3231556"/>
                <a:ext cx="304920" cy="28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61D4B45B-3F34-24D3-D70A-F75F974DBD98}"/>
              </a:ext>
            </a:extLst>
          </p:cNvPr>
          <p:cNvGrpSpPr/>
          <p:nvPr/>
        </p:nvGrpSpPr>
        <p:grpSpPr>
          <a:xfrm>
            <a:off x="9333360" y="2893876"/>
            <a:ext cx="692640" cy="324720"/>
            <a:chOff x="9333360" y="2893876"/>
            <a:chExt cx="692640" cy="32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CC7A084-C610-02E4-6293-7C5CAEE891D2}"/>
                    </a:ext>
                  </a:extLst>
                </p14:cNvPr>
                <p14:cNvContentPartPr/>
                <p14:nvPr/>
              </p14:nvContentPartPr>
              <p14:xfrm>
                <a:off x="9333360" y="2893876"/>
                <a:ext cx="200160" cy="318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CC7A084-C610-02E4-6293-7C5CAEE891D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297360" y="2858236"/>
                  <a:ext cx="2718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DEE3740-7DB8-46A6-17EA-2FC073217CB1}"/>
                    </a:ext>
                  </a:extLst>
                </p14:cNvPr>
                <p14:cNvContentPartPr/>
                <p14:nvPr/>
              </p14:nvContentPartPr>
              <p14:xfrm>
                <a:off x="9555840" y="3074596"/>
                <a:ext cx="102600" cy="114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DEE3740-7DB8-46A6-17EA-2FC073217CB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519840" y="3038956"/>
                  <a:ext cx="1742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0F835A6-0F37-55F9-00E0-DEBB127BEB9A}"/>
                    </a:ext>
                  </a:extLst>
                </p14:cNvPr>
                <p14:cNvContentPartPr/>
                <p14:nvPr/>
              </p14:nvContentPartPr>
              <p14:xfrm>
                <a:off x="9732960" y="3056956"/>
                <a:ext cx="115560" cy="142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0F835A6-0F37-55F9-00E0-DEBB127BEB9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697320" y="3020956"/>
                  <a:ext cx="1872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D786C58-E504-17B0-7E27-638E6D2DA30D}"/>
                    </a:ext>
                  </a:extLst>
                </p14:cNvPr>
                <p14:cNvContentPartPr/>
                <p14:nvPr/>
              </p14:nvContentPartPr>
              <p14:xfrm>
                <a:off x="9884880" y="3012676"/>
                <a:ext cx="141120" cy="205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D786C58-E504-17B0-7E27-638E6D2DA30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848880" y="2976676"/>
                  <a:ext cx="212760" cy="277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7D3CB5D-42FF-1296-CB66-86A8FDFACA7D}"/>
              </a:ext>
            </a:extLst>
          </p:cNvPr>
          <p:cNvSpPr txBox="1"/>
          <p:nvPr/>
        </p:nvSpPr>
        <p:spPr>
          <a:xfrm>
            <a:off x="8242154" y="356524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CheXpert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370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89E3-78B7-9D87-1853-148F5CB6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Masked </a:t>
            </a:r>
            <a:r>
              <a:rPr lang="en-AU" dirty="0" err="1"/>
              <a:t>MeSH</a:t>
            </a:r>
            <a:r>
              <a:rPr lang="en-AU" dirty="0"/>
              <a:t> </a:t>
            </a:r>
            <a:r>
              <a:rPr lang="en-AU" dirty="0" err="1"/>
              <a:t>Modeling</a:t>
            </a:r>
            <a:r>
              <a:rPr lang="en-AU" dirty="0"/>
              <a:t> (MMM) – 80%</a:t>
            </a:r>
            <a:br>
              <a:rPr lang="en-AU" dirty="0"/>
            </a:br>
            <a:r>
              <a:rPr lang="en-AU" dirty="0"/>
              <a:t>Masked Language </a:t>
            </a:r>
            <a:r>
              <a:rPr lang="en-AU" dirty="0" err="1"/>
              <a:t>Modeling</a:t>
            </a:r>
            <a:r>
              <a:rPr lang="en-AU" dirty="0"/>
              <a:t> (MLM) – 15%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3FFC3DA-A694-0943-3E6F-E701FE56F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744" y="1801394"/>
            <a:ext cx="11388512" cy="5056606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318C88-3AF9-2049-DCF8-56D374F97E4F}"/>
              </a:ext>
            </a:extLst>
          </p:cNvPr>
          <p:cNvSpPr txBox="1"/>
          <p:nvPr/>
        </p:nvSpPr>
        <p:spPr>
          <a:xfrm>
            <a:off x="2743199" y="69753"/>
            <a:ext cx="474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MeSH</a:t>
            </a:r>
            <a:r>
              <a:rPr lang="en-AU" dirty="0"/>
              <a:t> stands for </a:t>
            </a:r>
            <a:r>
              <a:rPr lang="en-AU" b="1" i="1" dirty="0"/>
              <a:t>Medical Subject Headings</a:t>
            </a:r>
          </a:p>
        </p:txBody>
      </p:sp>
    </p:spTree>
    <p:extLst>
      <p:ext uri="{BB962C8B-B14F-4D97-AF65-F5344CB8AC3E}">
        <p14:creationId xmlns:p14="http://schemas.microsoft.com/office/powerpoint/2010/main" val="20968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4946-87ED-1E12-0AFB-DAF50ACF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Image-</a:t>
            </a:r>
            <a:r>
              <a:rPr lang="en-US" dirty="0" err="1"/>
              <a:t>MeSH</a:t>
            </a:r>
            <a:r>
              <a:rPr lang="en-US" dirty="0"/>
              <a:t> Matching (IMM) </a:t>
            </a:r>
            <a:br>
              <a:rPr lang="en-US" dirty="0"/>
            </a:br>
            <a:r>
              <a:rPr lang="en-US" dirty="0"/>
              <a:t>- like the contrastive learning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747BC-4C45-58D0-9DFD-5AD2ACC3A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31" y="1943707"/>
            <a:ext cx="4336799" cy="112572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B83274E-7421-CEAB-F1B0-073E087A5E1D}"/>
                  </a:ext>
                </a:extLst>
              </p14:cNvPr>
              <p14:cNvContentPartPr/>
              <p14:nvPr/>
            </p14:nvContentPartPr>
            <p14:xfrm>
              <a:off x="3923608" y="2741793"/>
              <a:ext cx="99720" cy="40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B83274E-7421-CEAB-F1B0-073E087A5E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87608" y="2705793"/>
                <a:ext cx="171360" cy="11196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BA2EB4E8-73AC-F83E-3317-DB245F881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6630" y="1594636"/>
            <a:ext cx="7255370" cy="28277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41AC019-4AE7-B80A-5DC1-1FACF799D8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675" y="3580199"/>
            <a:ext cx="5458851" cy="31540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8455AF3-8FB8-182D-C19F-91A97CCC98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0240" y="4687519"/>
            <a:ext cx="2456510" cy="4605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1164720-96E9-B817-B3A8-49B350AFB7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9526" y="5413263"/>
            <a:ext cx="3668113" cy="86365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A45EEAB-1DBE-699D-0C31-5D7B63CAEE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4239" y="4736599"/>
            <a:ext cx="1071089" cy="42843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1F5A8C3-6E9E-7157-A6E7-C09F63CF4C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45328" y="4753519"/>
            <a:ext cx="1946672" cy="39459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E6A12AB-7957-6190-64D8-E7A096D4D9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90095" y="5356230"/>
            <a:ext cx="2613452" cy="428435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F4984-55D0-4444-C762-CBFE6AF5111D}"/>
              </a:ext>
            </a:extLst>
          </p:cNvPr>
          <p:cNvGrpSpPr/>
          <p:nvPr/>
        </p:nvGrpSpPr>
        <p:grpSpPr>
          <a:xfrm>
            <a:off x="9648000" y="5964676"/>
            <a:ext cx="2185200" cy="751320"/>
            <a:chOff x="9648000" y="5964676"/>
            <a:chExt cx="2185200" cy="75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26333AF-3148-204E-57F5-4687F28543E2}"/>
                    </a:ext>
                  </a:extLst>
                </p14:cNvPr>
                <p14:cNvContentPartPr/>
                <p14:nvPr/>
              </p14:nvContentPartPr>
              <p14:xfrm>
                <a:off x="11549160" y="5964676"/>
                <a:ext cx="284040" cy="422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26333AF-3148-204E-57F5-4687F28543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513160" y="5928676"/>
                  <a:ext cx="35568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CA7E2FF-FD47-E485-0601-9DC50FA21B50}"/>
                    </a:ext>
                  </a:extLst>
                </p14:cNvPr>
                <p14:cNvContentPartPr/>
                <p14:nvPr/>
              </p14:nvContentPartPr>
              <p14:xfrm>
                <a:off x="11494800" y="6307036"/>
                <a:ext cx="119160" cy="122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CA7E2FF-FD47-E485-0601-9DC50FA21B5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459160" y="6271396"/>
                  <a:ext cx="1908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18047C3-A167-ECAE-8DF5-F1DC1730A69C}"/>
                    </a:ext>
                  </a:extLst>
                </p14:cNvPr>
                <p14:cNvContentPartPr/>
                <p14:nvPr/>
              </p14:nvContentPartPr>
              <p14:xfrm>
                <a:off x="9648000" y="6222796"/>
                <a:ext cx="32760" cy="358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18047C3-A167-ECAE-8DF5-F1DC1730A69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612360" y="6187156"/>
                  <a:ext cx="1044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F50B49E-6D05-FB01-9932-04D76C0E52F3}"/>
                    </a:ext>
                  </a:extLst>
                </p14:cNvPr>
                <p14:cNvContentPartPr/>
                <p14:nvPr/>
              </p14:nvContentPartPr>
              <p14:xfrm>
                <a:off x="9677160" y="6248716"/>
                <a:ext cx="277560" cy="356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F50B49E-6D05-FB01-9932-04D76C0E52F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641160" y="6212716"/>
                  <a:ext cx="34920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6DF3CA9-AB8F-6355-C7D8-CEB1EB453CFF}"/>
                    </a:ext>
                  </a:extLst>
                </p14:cNvPr>
                <p14:cNvContentPartPr/>
                <p14:nvPr/>
              </p14:nvContentPartPr>
              <p14:xfrm>
                <a:off x="10004400" y="6370036"/>
                <a:ext cx="276840" cy="195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6DF3CA9-AB8F-6355-C7D8-CEB1EB453CF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68760" y="6334396"/>
                  <a:ext cx="3484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D3FE6D8-3588-488A-850F-AEFE63D08E1A}"/>
                    </a:ext>
                  </a:extLst>
                </p14:cNvPr>
                <p14:cNvContentPartPr/>
                <p14:nvPr/>
              </p14:nvContentPartPr>
              <p14:xfrm>
                <a:off x="10243440" y="6204076"/>
                <a:ext cx="169560" cy="321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D3FE6D8-3588-488A-850F-AEFE63D08E1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207440" y="6168076"/>
                  <a:ext cx="24120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77B9855-894D-6924-7C15-16FFEFA228FA}"/>
                    </a:ext>
                  </a:extLst>
                </p14:cNvPr>
                <p14:cNvContentPartPr/>
                <p14:nvPr/>
              </p14:nvContentPartPr>
              <p14:xfrm>
                <a:off x="10623600" y="6174916"/>
                <a:ext cx="201600" cy="23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77B9855-894D-6924-7C15-16FFEFA228F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587600" y="6139276"/>
                  <a:ext cx="2732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2C9EF61-2FC0-A8A8-E143-6202F0F11B83}"/>
                    </a:ext>
                  </a:extLst>
                </p14:cNvPr>
                <p14:cNvContentPartPr/>
                <p14:nvPr/>
              </p14:nvContentPartPr>
              <p14:xfrm>
                <a:off x="10795320" y="6204076"/>
                <a:ext cx="20880" cy="291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2C9EF61-2FC0-A8A8-E143-6202F0F11B8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759320" y="6168076"/>
                  <a:ext cx="925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C9B8FAF-72A8-4B9F-F9EF-439B1F42C00C}"/>
                    </a:ext>
                  </a:extLst>
                </p14:cNvPr>
                <p14:cNvContentPartPr/>
                <p14:nvPr/>
              </p14:nvContentPartPr>
              <p14:xfrm>
                <a:off x="10868040" y="6362476"/>
                <a:ext cx="132120" cy="83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C9B8FAF-72A8-4B9F-F9EF-439B1F42C00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832400" y="6326476"/>
                  <a:ext cx="2037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78D3198-78D9-38C7-A971-181A0472275A}"/>
                    </a:ext>
                  </a:extLst>
                </p14:cNvPr>
                <p14:cNvContentPartPr/>
                <p14:nvPr/>
              </p14:nvContentPartPr>
              <p14:xfrm>
                <a:off x="11030760" y="6299116"/>
                <a:ext cx="211680" cy="416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78D3198-78D9-38C7-A971-181A047227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994760" y="6263476"/>
                  <a:ext cx="28332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EBEB232-C285-CF8D-DD3B-29C0E4127825}"/>
                    </a:ext>
                  </a:extLst>
                </p14:cNvPr>
                <p14:cNvContentPartPr/>
                <p14:nvPr/>
              </p14:nvContentPartPr>
              <p14:xfrm>
                <a:off x="11271240" y="6242236"/>
                <a:ext cx="118800" cy="222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EBEB232-C285-CF8D-DD3B-29C0E412782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235600" y="6206236"/>
                  <a:ext cx="190440" cy="29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7005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ED47-330B-8E26-0794-68AAE1A3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6F97EA-D01F-4E5A-7220-6F51C21F8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123" y="1397019"/>
            <a:ext cx="10089754" cy="48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05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3B56-DDC0-2A8A-8B47-FC139D29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Downstream tasks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780BC2-8BA8-BFD0-AA47-835B2A8AF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2556" y="1690688"/>
            <a:ext cx="7726888" cy="4970801"/>
          </a:xfrm>
        </p:spPr>
      </p:pic>
    </p:spTree>
    <p:extLst>
      <p:ext uri="{BB962C8B-B14F-4D97-AF65-F5344CB8AC3E}">
        <p14:creationId xmlns:p14="http://schemas.microsoft.com/office/powerpoint/2010/main" val="3016386343"/>
      </p:ext>
    </p:extLst>
  </p:cSld>
  <p:clrMapOvr>
    <a:masterClrMapping/>
  </p:clrMapOvr>
</p:sld>
</file>

<file path=ppt/theme/theme1.xml><?xml version="1.0" encoding="utf-8"?>
<a:theme xmlns:a="http://schemas.openxmlformats.org/drawingml/2006/main" name="slide-making-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lide-making-1">
      <a:majorFont>
        <a:latin typeface="Lato"/>
        <a:ea typeface="新細明體"/>
        <a:cs typeface=""/>
      </a:majorFont>
      <a:minorFont>
        <a:latin typeface="PT Serif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-making-1" id="{F7BBCEFA-0B38-4FF0-A980-3E8ADC3FDE2E}" vid="{2C8A4330-B507-4146-AA23-6FEFB3A297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slide-making-1</Template>
  <TotalTime>67</TotalTime>
  <Words>105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Lato</vt:lpstr>
      <vt:lpstr>PT Serif</vt:lpstr>
      <vt:lpstr>slide-making-1</vt:lpstr>
      <vt:lpstr>Clinical-BERT: Vision-Language Pre-Training for Radiograph Diagnosis and Reports Generation</vt:lpstr>
      <vt:lpstr>Architecture</vt:lpstr>
      <vt:lpstr>Input</vt:lpstr>
      <vt:lpstr>Tasks to perform</vt:lpstr>
      <vt:lpstr>Clinical Diagnosis (CD) </vt:lpstr>
      <vt:lpstr>Masked MeSH Modeling (MMM) – 80% Masked Language Modeling (MLM) – 15%</vt:lpstr>
      <vt:lpstr>Image-MeSH Matching (IMM)  - like the contrastive learning</vt:lpstr>
      <vt:lpstr>Results</vt:lpstr>
      <vt:lpstr>Downstream tasks</vt:lpstr>
      <vt:lpstr>Examples and Attention heatmaps</vt:lpstr>
      <vt:lpstr>Radiograph Diagnosis</vt:lpstr>
      <vt:lpstr>Ablation Study</vt:lpstr>
      <vt:lpstr>Effect of K on sparse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Clinical-BERT: Vision-Language Pre-Training for Radiograph Diagnosis and Reports Generation</dc:title>
  <dc:creator>Jr Hsieh</dc:creator>
  <cp:lastModifiedBy>Jr Hsieh</cp:lastModifiedBy>
  <cp:revision>7</cp:revision>
  <dcterms:created xsi:type="dcterms:W3CDTF">2022-10-18T05:27:43Z</dcterms:created>
  <dcterms:modified xsi:type="dcterms:W3CDTF">2022-10-18T23:55:19Z</dcterms:modified>
</cp:coreProperties>
</file>