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B5A9-BAAB-FD9F-2236-D5D26DD81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B97E9-62D0-E41B-786E-F5CDF23D9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5E10-6B76-DC72-CF47-6574BD17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9EC8-D9A3-480E-B605-23888C678939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F0D18-9385-12B2-0FBB-59551239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1334A-721B-B7FE-86F6-7DF2B2F1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35B-860C-48D2-9BE8-24BBDC9BD6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0232-AF04-AC0A-650D-9E253549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3AC24-866F-9571-C563-AA8DE3BDF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E53D9-C3B0-4626-19CC-3319CF7C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9EC8-D9A3-480E-B605-23888C678939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A3488-9ACF-6DDD-790B-97DD8613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7C22-A86A-9FDC-C8EE-209C6207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35B-860C-48D2-9BE8-24BBDC9BD6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59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E1490-0970-A745-F385-5198050F3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634E6-5273-5262-4619-11DD4D434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3E01-B30D-C577-CA21-158F5764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9EC8-D9A3-480E-B605-23888C678939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C3132-AB43-1A3B-B537-2955F887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65FC-FE70-E55B-A292-D788CA1B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35B-860C-48D2-9BE8-24BBDC9BD6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54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0716-5CD6-D7B9-70D5-4CB3C4CE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41D0-60D7-5BA0-4F3E-5C682B84E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554F1-473A-084E-36FC-151B1FEE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9EC8-D9A3-480E-B605-23888C678939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8CE3-6314-F243-F643-C110F18D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7624-2394-56BD-4C85-049925AE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35B-860C-48D2-9BE8-24BBDC9BD6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82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FB61-93E8-0C6C-2C6D-A75C69A9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F4867-99F3-96DD-6BF2-5D66A20DD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A29CC-8EDD-7BF6-CDD9-8C508FDD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9EC8-D9A3-480E-B605-23888C678939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CD7DF-BC32-A70F-FE45-7B8E93D0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29E1E-7ABC-C286-4CF2-54FD7AB5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35B-860C-48D2-9BE8-24BBDC9BD6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145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7685-F79E-9CB7-E527-35399C3C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766B-150D-C86F-7487-D5DE62FED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0F623-3CB6-89D9-DB7A-443D597D2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D6F94-1A77-1A5B-8C15-8E96794F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9EC8-D9A3-480E-B605-23888C678939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26427-1CF9-D613-41DA-2AC723B1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F090E-D15A-F596-F4B9-CDD1F49A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35B-860C-48D2-9BE8-24BBDC9BD6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1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284B-D857-3E56-BC54-0138F2B3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AB1CA-09FA-D964-8F51-8EB1F21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08B54-8BEF-0F76-82F5-1533D7AB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4A46F-8F93-9DB2-1B77-500617C7A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75A8E-276D-7147-D8F6-ACDADE0E0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7EC36-DD71-9028-A737-0455C880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9EC8-D9A3-480E-B605-23888C678939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9B17E-5BB7-63B2-1ED5-2B2411B2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29DC7-B4CB-3906-C905-002150CA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35B-860C-48D2-9BE8-24BBDC9BD6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78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017A-897A-0714-A9DD-D356B413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D26C9-077E-E6E8-0B06-C5E9D427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9EC8-D9A3-480E-B605-23888C678939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7B473-8FDC-8CC0-900E-E90B7E6C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C2F0E-A332-B389-2501-20D33201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35B-860C-48D2-9BE8-24BBDC9BD6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40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BF49C-27CC-89DB-9274-B507EB05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9EC8-D9A3-480E-B605-23888C678939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27803-3B31-BEEB-D048-0107C639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BA376-A3BE-1434-5AD0-A35497F2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35B-860C-48D2-9BE8-24BBDC9BD6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73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554D-E725-317B-D4B3-3B902A5E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5FD1-1B44-5580-900F-2529D613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9DB48-70D8-7834-D06C-0875E4BA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E3635-783D-8FFA-EAC3-BEE0A688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9EC8-D9A3-480E-B605-23888C678939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A3D5B-8F62-96E7-6E31-E5D7F46D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C60EB-4269-5207-453A-6999A2A5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35B-860C-48D2-9BE8-24BBDC9BD6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19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E048-4FBA-A701-800D-0CB87F41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BE07A-6D42-D69D-4FD6-D49946302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0E22B-8D38-8654-115E-ABC1EC42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63072-F93D-D28A-B4CE-DC82C72A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9EC8-D9A3-480E-B605-23888C678939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99F65-5FDA-D503-56E4-CE5667C1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1AE32-01C9-EB77-0FC8-5F535EAD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735B-860C-48D2-9BE8-24BBDC9BD6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33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01BD4-31EE-3CDF-E964-3473E7F6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5D68-F761-A621-2269-09AF6DCB2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8B843-85CE-C8BF-B3B9-E4C9023D7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9EC8-D9A3-480E-B605-23888C678939}" type="datetimeFigureOut">
              <a:rPr lang="en-AU" smtClean="0"/>
              <a:t>21/06/2022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6846-6C67-7E09-F618-3E31CE695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60930-ADAB-93F6-949B-7520FBAD6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735B-860C-48D2-9BE8-24BBDC9BD6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6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72D0-1A71-319C-B39C-522E4953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Correlation vs Radiologists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8E9FD-3758-B251-1658-5C6578D81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896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BEF2-B800-C54B-25BE-B937A7B8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correlation doesn’t have the right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206BE4-9766-882C-D472-337F18988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05331"/>
            <a:ext cx="6141958" cy="312612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D07CC8-0ACB-273E-572D-58C8C378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249427" cy="10732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8AC74E-383D-C446-DB8E-97F28944AABF}"/>
              </a:ext>
            </a:extLst>
          </p:cNvPr>
          <p:cNvSpPr/>
          <p:nvPr/>
        </p:nvSpPr>
        <p:spPr>
          <a:xfrm>
            <a:off x="4016417" y="5132743"/>
            <a:ext cx="2303361" cy="1198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107E7C-15CB-04CE-582D-6BCE7A314DC4}"/>
              </a:ext>
            </a:extLst>
          </p:cNvPr>
          <p:cNvSpPr/>
          <p:nvPr/>
        </p:nvSpPr>
        <p:spPr>
          <a:xfrm>
            <a:off x="4699322" y="5509549"/>
            <a:ext cx="613458" cy="4166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893426-1499-5509-D823-2A90F94423C1}"/>
              </a:ext>
            </a:extLst>
          </p:cNvPr>
          <p:cNvSpPr/>
          <p:nvPr/>
        </p:nvSpPr>
        <p:spPr>
          <a:xfrm>
            <a:off x="5658575" y="5191246"/>
            <a:ext cx="315408" cy="3183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BC9BDB-93BE-FBE2-44EA-102352D333FF}"/>
              </a:ext>
            </a:extLst>
          </p:cNvPr>
          <p:cNvSpPr/>
          <p:nvPr/>
        </p:nvSpPr>
        <p:spPr>
          <a:xfrm>
            <a:off x="5973983" y="5987112"/>
            <a:ext cx="315408" cy="3183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F6A83E-4EF6-DCF5-0D87-B694400BEAD4}"/>
              </a:ext>
            </a:extLst>
          </p:cNvPr>
          <p:cNvSpPr txBox="1"/>
          <p:nvPr/>
        </p:nvSpPr>
        <p:spPr>
          <a:xfrm>
            <a:off x="7270346" y="3076555"/>
            <a:ext cx="4467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Atalectasis</a:t>
            </a:r>
            <a:r>
              <a:rPr lang="en-AU" dirty="0"/>
              <a:t> is a type of consolidation that lost volume, but it has no specific clinic. It only shows loss of volume.</a:t>
            </a:r>
          </a:p>
          <a:p>
            <a:endParaRPr lang="en-AU" dirty="0"/>
          </a:p>
          <a:p>
            <a:r>
              <a:rPr lang="en-AU" dirty="0"/>
              <a:t>=&gt; Does it mean clinical data is important for radiologists to classify Consolidation and Atelectasis? For example, if a patient has loss of volume on CXR image, do we need the clinical data to determine whether s/he got Atelectasis or Consolidation? If it’s yes,  does it mean clinical data is important for Atelectasis as well?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62F14-501D-3988-08C4-4C08951A4F3B}"/>
              </a:ext>
            </a:extLst>
          </p:cNvPr>
          <p:cNvSpPr/>
          <p:nvPr/>
        </p:nvSpPr>
        <p:spPr>
          <a:xfrm>
            <a:off x="2326511" y="2216552"/>
            <a:ext cx="8761116" cy="1668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524A91F-A72E-F79D-78B6-3C0E3AED2395}"/>
              </a:ext>
            </a:extLst>
          </p:cNvPr>
          <p:cNvCxnSpPr>
            <a:cxnSpLocks/>
            <a:stCxn id="14" idx="3"/>
            <a:endCxn id="13" idx="3"/>
          </p:cNvCxnSpPr>
          <p:nvPr/>
        </p:nvCxnSpPr>
        <p:spPr>
          <a:xfrm>
            <a:off x="11087627" y="2299987"/>
            <a:ext cx="650547" cy="2484728"/>
          </a:xfrm>
          <a:prstGeom prst="bentConnector3">
            <a:avLst>
              <a:gd name="adj1" fmla="val 13514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45C951-6440-FDCE-160A-C6358C695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MIMIC-IV v2.0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A8151A-4FE9-BAF9-1F44-33FAF77C8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514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1436-A1BB-230B-5DD0-6BC13B9A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MIMIC-IV 2.0 (June 12, 2022)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487AD-A37A-1F84-0A2B-A01DB19B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1" y="1825625"/>
            <a:ext cx="10515600" cy="4351338"/>
          </a:xfrm>
        </p:spPr>
        <p:txBody>
          <a:bodyPr/>
          <a:lstStyle/>
          <a:p>
            <a:r>
              <a:rPr lang="en-AU" dirty="0"/>
              <a:t>A new table containing clinical data is introduced, but we don’t know if we can link them with stay</a:t>
            </a:r>
            <a:r>
              <a:rPr lang="en-US" altLang="zh-TW" dirty="0"/>
              <a:t>_id.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AC3A6-3216-1582-DBCA-B2384577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52" y="3689023"/>
            <a:ext cx="7537837" cy="1771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16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Correlation vs Radiologists</vt:lpstr>
      <vt:lpstr>The correlation doesn’t have the right </vt:lpstr>
      <vt:lpstr>MIMIC-IV v2.0</vt:lpstr>
      <vt:lpstr>MIMIC-IV 2.0 (June 12, 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vs Radiologists</dc:title>
  <dc:creator>Jr Hsieh</dc:creator>
  <cp:lastModifiedBy>Jr Hsieh</cp:lastModifiedBy>
  <cp:revision>4</cp:revision>
  <dcterms:created xsi:type="dcterms:W3CDTF">2022-06-21T11:37:21Z</dcterms:created>
  <dcterms:modified xsi:type="dcterms:W3CDTF">2022-06-21T15:06:47Z</dcterms:modified>
</cp:coreProperties>
</file>