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3:55:28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24575,'56'2'0,"106"20"0,-107-12 0,1-3 0,57 1 0,85 7 26,-155-9-258,0-1 0,0-2 0,1-3 0,-1-1 1,73-11-1,-94 6-6594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3:55:29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24575,'13'1'0,"-1"0"0,0 1 0,0 0 0,0 1 0,0 0 0,0 1 0,0 1 0,15 8 0,6 5 0,43 31 0,-72-46 0,0 0 0,0-1 0,0 1 0,-1 0 0,1 1 0,-1-1 0,0 1 0,0-1 0,0 1 0,0 0 0,-1 0 0,4 9 0,-5-11 0,-1 0 0,0 1 0,0-1 0,0 0 0,0 1 0,0-1 0,-1 0 0,1 1 0,-1-1 0,0 0 0,1 0 0,-1 1 0,0-1 0,0 0 0,0 0 0,-1 0 0,1 0 0,0 0 0,-1 0 0,1-1 0,-1 1 0,0 0 0,0-1 0,1 1 0,-1-1 0,0 0 0,-4 2 0,-169 113-1365,150-98-5461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4:26:12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 1 24575,'-21'7'0,"1"2"0,0 1 0,1 0 0,0 1 0,-31 25 0,-81 80 0,37-29 0,92-87 0,1 1 0,0 0 0,-1 0 0,1 1 0,0-1 0,0 0 0,0 0 0,0 0 0,0 1 0,0-1 0,0 0 0,1 1 0,-1-1 0,0 1 0,1-1 0,-1 1 0,1-1 0,-1 1 0,1 0 0,0 1 0,0-2 0,1 0 0,-1 1 0,0-1 0,1 0 0,0 0 0,-1 0 0,1 0 0,0 0 0,-1 0 0,1 0 0,0 0 0,0 0 0,0 0 0,0 0 0,0 0 0,0-1 0,0 1 0,0 0 0,2 0 0,8 4 0,0-1 0,0 0 0,1-1 0,15 2 0,-19-3 0,81 11 0,160 3 0,3 0 0,-225-7-1365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4:26:13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24575,'0'16'0,"0"11"0,0 23 0,3 25 0,3 16 0,2 11 0,-2 0 0,1-15 0,-3-25 0,-2-26 0,-1-22 0,-2-18 0,0-20 0,3-11 0,1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4:26:14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24575,'0'38'0,"-1"155"0,32 245 0,-30-432 0,0 0 0,1-1 0,0 0 0,1 1 0,-1-1 0,1 0 0,0 0 0,0 0 0,0 0 0,1-1 0,0 1 0,0-1 0,0 0 0,0 0 0,1-1 0,-1 1 0,1-1 0,0 0 0,0 0 0,0-1 0,1 1 0,-1-1 0,10 3 0,0-1 0,1 0 0,0 0 0,0-1 0,0-1 0,0-1 0,0 0 0,24-3 0,-31 0 0,0 0 0,0 0 0,-1-1 0,1 0 0,-1-1 0,0 0 0,0 0 0,0-1 0,-1 0 0,1 0 0,-1-1 0,0 0 0,-1 0 0,9-11 0,10-12 0,-2 0 0,20-35 0,-39 58 0,9-15 0,-3 8 0,-1-1 0,0 0 0,-1-1 0,-1 0 0,0 0 0,-1-1 0,4-18 0,-9 31 0,-1 0 0,0 1 0,0-1 0,0 0 0,0 1 0,-1-1 0,1 0 0,-1 1 0,1-1 0,-1 1 0,0-1 0,0 1 0,0-1 0,-1 1 0,1-1 0,0 1 0,-1 0 0,1 0 0,-1 0 0,0 0 0,0 0 0,0 0 0,0 0 0,0 1 0,0-1 0,-1 1 0,1-1 0,0 1 0,-1 0 0,1 0 0,-1 0 0,1 0 0,-1 1 0,1-1 0,-5 0 0,-7-2 0,-1 1 0,1 0 0,-1 1 0,1 0 0,-19 3 0,-18 4 0,0 2 0,1 3 0,0 2 0,-62 24 0,104-34 0,0 1 0,1 0 0,-1 0 0,1 0 0,0 1 0,0 0 0,0 1 0,1 0 0,0 0 0,0 0 0,0 1 0,-8 11 0,6-4 0,1 0 0,0 0 0,1 0 0,0 1 0,-7 30 0,13-44 3,-1 0 0,1 0 0,-1 0 0,1 0 0,0 0 0,0 0 0,-1 0 0,1 0-1,0 0 1,0 0 0,0 0 0,0 0 0,0 0 0,0 0 0,1 0 0,-1 0 0,0 0 0,0 0 0,1 0-1,-1 0 1,1 0 0,-1 0 0,1 0 0,-1 0 0,1 0 0,-1-1 0,1 1 0,0 0 0,-1 0 0,1-1 0,0 1-1,0 0 1,0-1 0,0 1 0,0 0 0,-1-1 0,1 0 0,0 1 0,0-1 0,2 1 0,1-1-189,1 1 0,-1-1 1,1 0-1,0-1 1,-1 1-1,1-1 1,7-2-1,11-3-6640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6533-13EF-38D8-1913-F2D23DC68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7B9BE-45F9-F97C-8129-97BBA4BFB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6C75-3D70-DE65-B30C-F162DFBA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AA57-E42B-D326-570C-669DA567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9094-D412-0113-9EE4-B06352A6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4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9A15-1127-EC1C-DC8D-B2660D0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6C428-74FA-0BD5-0766-872E7525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5775-E9ED-1919-D4D2-7CF7750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7A06-1DB0-FAAB-BF58-6D0EB2DD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316D-B2D6-F2F8-D4C5-AD1AF506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79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76190-8034-5653-7A4D-BE3102B76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A65C4-0925-84DB-27C5-6A9FB876F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A573-36B9-AE89-02C5-8677655A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7EC8B-C61F-A8FB-9133-3F205E10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BAF1-7AC3-8824-BD45-D50393EC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17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9FD6-59E1-0F24-E0A5-E1C0ED4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9C46-21B4-EFAD-93DD-1EA44E62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9A2E-69B7-D44E-23D6-9BCDD39C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4D9A-987A-28F5-41CB-A2EE7F8F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3BE7-3C8D-214E-3A91-B3E8424F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12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4A24-F826-26F5-3714-51AA3352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FA4DF-004F-30D6-304D-72948F0A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4A32-6C14-2CD7-3215-26AE92D6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D7D52-6745-0A8D-8930-B9AF5DF9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52EC-3252-FEC7-8152-32C0422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A732-AE55-7BA3-78DB-B77C9255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3075-7CCC-1223-0F9B-1C77874ED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B7F0A-2BC5-362E-A1F3-91140243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46017-605E-314D-8E80-760FBC1E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8FDBC-20B2-B054-508A-08B0BB48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0DD72-741E-C6D2-A2DF-F192EDC4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46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D318-E95D-3623-5020-7A40A1A7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E0203-29FB-1578-9894-85C5410E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61A-29EB-0BB9-7556-0D87B607B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AE0EA-F982-28D6-20B0-604D1429B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A0AF7-65A6-8600-D537-AD07E5DBC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7215C-0AEC-6E77-9E30-515D8262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FAAEA-77C0-36B2-B426-26CA3E94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05AF9-8283-EAD7-E453-41725E0C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F482-AE67-EF71-BFA8-F7189AD7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5DEA9-B6D5-99F4-6943-33A77A30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8F558-C5F6-2114-F940-DE512A02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3AE5D-9F32-0D97-B0FC-540F5C0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90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EB3FA-EE9C-CF94-2667-4F730BAD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26CE7-333D-68C1-7974-2FFE5F87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183F8-5ED4-9FF3-8C8F-EBD2E7F0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25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9D2A-FC78-56AB-C32F-2F1D62BA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E0AE-2EEB-C5D9-16BD-383A57CF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14024-5F4F-4769-A72F-10BAF608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57EE6-82DB-8EF3-0D37-ECCC040C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08FE-B756-F901-2E6B-FDF521CC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99CC-8B6F-D3AD-17D1-BA3E82A0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77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8AEF-B385-CAA7-E716-75F92FF0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E9DA7-5B03-7E9A-AB2C-676ACA8E2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F9F7C-316F-4745-2F36-7C3B6E1E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893C8-C6BD-066C-7B74-10E9A559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47305-6451-7D3B-5C62-4AE3F606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4E9FE-1102-EA6D-8F10-BB2143F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38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3E7FF-1E75-D306-A445-5242EA3E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2B96-3804-B496-2F1E-1DD763AA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3C49-29AD-3D64-FE8E-AB0DA0572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9423-7404-4B67-9518-62E39DABE1DB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858B-9AE7-4CD9-3AE2-DEE8AC51E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0211-3C0D-3561-3F83-1B4B7E8ED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0273-CFFC-4102-B289-DA2C69ADAE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9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A721-C319-BB60-C6BB-FC247BC91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article for NMI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BF94A-3ECE-7485-18DC-08F03FBDE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https://www.nature.com/natmachintell/content</a:t>
            </a:r>
          </a:p>
        </p:txBody>
      </p:sp>
    </p:spTree>
    <p:extLst>
      <p:ext uri="{BB962C8B-B14F-4D97-AF65-F5344CB8AC3E}">
        <p14:creationId xmlns:p14="http://schemas.microsoft.com/office/powerpoint/2010/main" val="234813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97EA6-B35D-21EA-C269-6C795265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75" y="260840"/>
            <a:ext cx="9544541" cy="5931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6799-3F47-B791-23A6-171E805C0BCA}"/>
              </a:ext>
            </a:extLst>
          </p:cNvPr>
          <p:cNvSpPr txBox="1"/>
          <p:nvPr/>
        </p:nvSpPr>
        <p:spPr>
          <a:xfrm>
            <a:off x="6591783" y="2523281"/>
            <a:ext cx="5324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have 10 figures and 5 tables, and that’s why other authors combining several tables and figures into a big figure. (example in next page.)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EC29A-40D7-0548-6B5A-07626E360041}"/>
              </a:ext>
            </a:extLst>
          </p:cNvPr>
          <p:cNvSpPr txBox="1"/>
          <p:nvPr/>
        </p:nvSpPr>
        <p:spPr>
          <a:xfrm>
            <a:off x="0" y="3130952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Main Section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50E49A-7126-082E-6596-D50A40E29832}"/>
              </a:ext>
            </a:extLst>
          </p:cNvPr>
          <p:cNvGrpSpPr/>
          <p:nvPr/>
        </p:nvGrpSpPr>
        <p:grpSpPr>
          <a:xfrm>
            <a:off x="1446521" y="3275344"/>
            <a:ext cx="437040" cy="124560"/>
            <a:chOff x="1446521" y="3275344"/>
            <a:chExt cx="43704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4714F9-5092-A9EB-1069-BCDB57EA791E}"/>
                    </a:ext>
                  </a:extLst>
                </p14:cNvPr>
                <p14:cNvContentPartPr/>
                <p14:nvPr/>
              </p14:nvContentPartPr>
              <p14:xfrm>
                <a:off x="1446521" y="3321784"/>
                <a:ext cx="358560" cy="2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4714F9-5092-A9EB-1069-BCDB57EA791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28881" y="3304144"/>
                  <a:ext cx="394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047F60-DB9A-8D50-5AE7-D2EB62A0B134}"/>
                    </a:ext>
                  </a:extLst>
                </p14:cNvPr>
                <p14:cNvContentPartPr/>
                <p14:nvPr/>
              </p14:nvContentPartPr>
              <p14:xfrm>
                <a:off x="1782401" y="3275344"/>
                <a:ext cx="101160" cy="124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047F60-DB9A-8D50-5AE7-D2EB62A0B1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64401" y="3257704"/>
                  <a:ext cx="1368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608EDD-D518-DB30-8E5D-49F6FC9886E7}"/>
              </a:ext>
            </a:extLst>
          </p:cNvPr>
          <p:cNvGrpSpPr/>
          <p:nvPr/>
        </p:nvGrpSpPr>
        <p:grpSpPr>
          <a:xfrm>
            <a:off x="6508121" y="4959784"/>
            <a:ext cx="547560" cy="290880"/>
            <a:chOff x="6508121" y="4959784"/>
            <a:chExt cx="54756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017728-8755-CE65-09AD-E30A561EBC59}"/>
                    </a:ext>
                  </a:extLst>
                </p14:cNvPr>
                <p14:cNvContentPartPr/>
                <p14:nvPr/>
              </p14:nvContentPartPr>
              <p14:xfrm>
                <a:off x="6508121" y="5000104"/>
                <a:ext cx="257400" cy="14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017728-8755-CE65-09AD-E30A561EBC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90481" y="4982464"/>
                  <a:ext cx="293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B9A6E8-469C-8671-6940-FA370C847E17}"/>
                    </a:ext>
                  </a:extLst>
                </p14:cNvPr>
                <p14:cNvContentPartPr/>
                <p14:nvPr/>
              </p14:nvContentPartPr>
              <p14:xfrm>
                <a:off x="6655361" y="5011624"/>
                <a:ext cx="14400" cy="239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B9A6E8-469C-8671-6940-FA370C847E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37361" y="4993984"/>
                  <a:ext cx="50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C3D7EB-CC31-69FE-6A45-99D6FB26BC2A}"/>
                    </a:ext>
                  </a:extLst>
                </p14:cNvPr>
                <p14:cNvContentPartPr/>
                <p14:nvPr/>
              </p14:nvContentPartPr>
              <p14:xfrm>
                <a:off x="6831401" y="4959784"/>
                <a:ext cx="224280" cy="28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C3D7EB-CC31-69FE-6A45-99D6FB26BC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13401" y="4941784"/>
                  <a:ext cx="259920" cy="32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79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970574-5BA9-C586-8256-C29DF31B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1" y="0"/>
            <a:ext cx="525886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9BD51-9E76-071E-CC61-CB3EA3FC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71" y="0"/>
            <a:ext cx="5554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1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DA30-E885-8C6C-5366-6E563EEA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Only a brief background provided in the main section</a:t>
            </a:r>
            <a:r>
              <a:rPr lang="en-AU" dirty="0"/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44E55-C5B9-E4A0-3127-E68419B0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3" y="2209670"/>
            <a:ext cx="4133197" cy="1268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6A0493-BAFD-32E3-D50C-7F5033FC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3" y="1653150"/>
            <a:ext cx="2424978" cy="411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038940-A258-F6E8-92CD-C4A6CB25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43" y="4603702"/>
            <a:ext cx="3079336" cy="431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1B6FB6-9141-C2DD-B055-AD89C3443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43" y="5204850"/>
            <a:ext cx="3754784" cy="1390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3815C9-3614-4AFD-D74D-640760F7E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374" y="1580924"/>
            <a:ext cx="3982844" cy="484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C7D125-7DFD-5129-E571-40DAE3E94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374" y="2209670"/>
            <a:ext cx="4717407" cy="1219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EFBC9D-CFB0-3FF9-2029-F309AC38A70E}"/>
              </a:ext>
            </a:extLst>
          </p:cNvPr>
          <p:cNvSpPr txBox="1"/>
          <p:nvPr/>
        </p:nvSpPr>
        <p:spPr>
          <a:xfrm>
            <a:off x="5978324" y="4641191"/>
            <a:ext cx="5851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I still need to move some important concepts in the background section to main section since we can’t explain those concepts in background section anymore. </a:t>
            </a:r>
          </a:p>
        </p:txBody>
      </p:sp>
    </p:spTree>
    <p:extLst>
      <p:ext uri="{BB962C8B-B14F-4D97-AF65-F5344CB8AC3E}">
        <p14:creationId xmlns:p14="http://schemas.microsoft.com/office/powerpoint/2010/main" val="235500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204AD0-33F6-CD23-5EC4-812FFCFE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1" y="265254"/>
            <a:ext cx="10001764" cy="6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8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Writing article for NMI</vt:lpstr>
      <vt:lpstr>PowerPoint Presentation</vt:lpstr>
      <vt:lpstr>PowerPoint Presentation</vt:lpstr>
      <vt:lpstr>Only a brief background provided in the main section: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article for NMI</dc:title>
  <dc:creator>Jr Hsieh</dc:creator>
  <cp:lastModifiedBy>Jr Hsieh</cp:lastModifiedBy>
  <cp:revision>3</cp:revision>
  <dcterms:created xsi:type="dcterms:W3CDTF">2022-06-28T13:47:37Z</dcterms:created>
  <dcterms:modified xsi:type="dcterms:W3CDTF">2022-06-28T14:26:18Z</dcterms:modified>
</cp:coreProperties>
</file>