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62" r:id="rId5"/>
    <p:sldId id="258" r:id="rId6"/>
    <p:sldId id="263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57" autoAdjust="0"/>
  </p:normalViewPr>
  <p:slideViewPr>
    <p:cSldViewPr snapToGrid="0">
      <p:cViewPr>
        <p:scale>
          <a:sx n="148" d="100"/>
          <a:sy n="148" d="100"/>
        </p:scale>
        <p:origin x="76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46589-D459-4F64-B57E-A4CD08E18980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382D9-8583-4460-A0DA-3D4C58E20D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455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258F-BA55-4F5A-A90D-0D24A575C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A5EB8-335B-451D-AFFA-738CAA776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873FD-4F51-4333-A969-AAC6ACBA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3717-FB16-4F19-A6A8-21DB84577A84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60892-D183-4FA6-8331-043FEC1D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C288F-7987-4B3A-AEAA-72B21BFF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9FE5-5D73-4166-8309-F8351E616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55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DE97-026C-48A8-A4F2-DE476806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6990C-3D85-496B-87B2-5B8FC60A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16732-274A-4B39-A30C-8884B854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3717-FB16-4F19-A6A8-21DB84577A84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7E65F-30A5-4D99-9A92-EF206F56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89C7C-3D72-48DA-A534-F3B5AA41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9FE5-5D73-4166-8309-F8351E616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15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49A05-68B4-4F74-A6CC-63BB01F36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57032-5CFB-4EF9-B98D-6CA2C8067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A764B-284B-4086-BD57-A9B15F8B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3717-FB16-4F19-A6A8-21DB84577A84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B8A5-6C0B-409D-AE34-4F395902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6F11-C3AD-47D1-A7F3-CF6F7C4D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9FE5-5D73-4166-8309-F8351E616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37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6C16-9C83-4CCD-B240-E3EF9459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3F51F-2EE8-418F-881A-BAC2CCF7A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AAB36-B340-4795-9174-25CC543F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3717-FB16-4F19-A6A8-21DB84577A84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33CBD-D3F1-4BF9-A5B1-07E4DDC6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0A23D-E175-489F-865A-0906074C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9FE5-5D73-4166-8309-F8351E616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757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BA5B-911E-46B6-BE46-62DC3349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6DF47-6F3F-493C-8CD4-9EBAFCA45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71A3D-D86C-4B09-9941-BCCE1652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3717-FB16-4F19-A6A8-21DB84577A84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8A563-D19F-4492-974B-A2AD6021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3A069-D711-4DEA-99E1-B125FB1E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9FE5-5D73-4166-8309-F8351E616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85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9893-ABD6-45D0-AEF5-0733083B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3815-C710-455B-96BF-D8E4A3EC9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B4C6C-E96A-4CC5-8776-0AD013B96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656CE-137D-4DF7-8DB4-68D63CDE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3717-FB16-4F19-A6A8-21DB84577A84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86B37-52E6-4EC0-A43F-370E7FA1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9043B-AF9E-4281-A441-F24E16F2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9FE5-5D73-4166-8309-F8351E616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2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3AE0-9066-40B0-8AFA-9832168D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BACB2-F358-4D30-AC66-894D1E988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83FE3-A6B9-42F7-853C-AA61315C1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C283D-7254-4127-8794-482D6CA76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3BE28-AB80-425E-B483-C25E48023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149F5-8067-4585-8159-BBAF382C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3717-FB16-4F19-A6A8-21DB84577A84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D2F8D-807A-4E5E-BA89-C7F5A134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2F29E-71A8-492D-9021-E717E459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9FE5-5D73-4166-8309-F8351E616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132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72FD-339C-43AF-9716-F5799746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86FDB-E6C3-4C3F-B42C-65954497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3717-FB16-4F19-A6A8-21DB84577A84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D262E-EADC-4F10-A0A9-BCE17E0C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9B4DD-4688-4D42-BFD5-840E9C8C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9FE5-5D73-4166-8309-F8351E616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76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05190-0E06-46E3-9B69-675BEFA4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3717-FB16-4F19-A6A8-21DB84577A84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CA8A1-6B52-4632-98FF-5E4F8665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FF6F0-F7A6-43C5-8A74-71DFA975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9FE5-5D73-4166-8309-F8351E616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97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21B0-3747-4E9B-B69B-A8A35651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0D61-E96B-4F2B-A12C-D671D8140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F0C0F-6491-4488-80BA-6B854DC11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26C27-3003-4427-BFE7-DDB1F971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3717-FB16-4F19-A6A8-21DB84577A84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3F840-E7C7-47D9-93B0-A8467B04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91ECC-32D8-4F6C-8670-BA67EBE9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9FE5-5D73-4166-8309-F8351E616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65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089F-E960-406B-B9F6-EF848C86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C24DA-EB8A-48E8-9F0C-41009818D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C902E-630B-4A6B-8B81-D92937170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CB94-59B8-419B-8F03-C9BD8246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3717-FB16-4F19-A6A8-21DB84577A84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8A32F-5C08-4931-A217-F7EB0A9F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FACD8-903E-4416-8797-C8189674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9FE5-5D73-4166-8309-F8351E616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10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0BDD3-76C2-4DA4-9656-76E50A03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AD198-E64E-4AD0-A344-C2939363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A9F54-CCBE-4C59-A370-EB781A5EE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33717-FB16-4F19-A6A8-21DB84577A84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FCC6A-1247-4764-AEBB-EC7BD9446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E40A2-21DA-4B31-8F27-F2F2B380D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D9FE5-5D73-4166-8309-F8351E616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870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1AC4-B83D-4EBC-8CE4-C7B73FF98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/>
              <a:t>Model evaluation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2550C-6DAB-4C74-BAA8-F08EB22F6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640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21D6FA-8B0A-462A-857B-52ACFDCB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IoU threshold</a:t>
            </a: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BF7FDD-2D4A-46E9-97B3-CDDEC0C0E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1299464"/>
            <a:ext cx="6846363" cy="410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39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5B497-18ED-40A9-A0C0-3D58B355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IoBB threshold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DF17DB-A763-4D5B-89BB-CE7A80F30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1191497"/>
            <a:ext cx="7608304" cy="454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2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80D80-1637-4166-BDEB-20B64255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IoU and IoBB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00558912-A269-456A-BD16-BA2DD12D1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794" y="625684"/>
            <a:ext cx="6361959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9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8D0E9-5F14-4852-BBC6-B11BFC05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 on validation and test set. (IoU = 0.5)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D341A05-0A5D-4E51-89A0-CEE2CCBE4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676526"/>
            <a:ext cx="7608304" cy="35759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302459-3B01-49C5-9B53-C13AB4A6473E}"/>
              </a:ext>
            </a:extLst>
          </p:cNvPr>
          <p:cNvSpPr txBox="1"/>
          <p:nvPr/>
        </p:nvSpPr>
        <p:spPr>
          <a:xfrm>
            <a:off x="2414972" y="5193867"/>
            <a:ext cx="6168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IoU</a:t>
            </a:r>
            <a:r>
              <a:rPr lang="en-US" dirty="0"/>
              <a:t> threshold is 0.5 in this evaluation, which means if the prediction has more than 0.5 </a:t>
            </a:r>
            <a:r>
              <a:rPr lang="en-US" dirty="0" err="1"/>
              <a:t>IoU</a:t>
            </a:r>
            <a:r>
              <a:rPr lang="en-US" dirty="0"/>
              <a:t> with ground truth, it can be considered as a correct prediction.</a:t>
            </a:r>
            <a:endParaRPr lang="en-AU" dirty="0"/>
          </a:p>
        </p:txBody>
      </p:sp>
      <p:pic>
        <p:nvPicPr>
          <p:cNvPr id="23" name="Picture 2" descr="Intersection over Union (IoU) for object detection - PyImageSearch">
            <a:extLst>
              <a:ext uri="{FF2B5EF4-FFF2-40B4-BE49-F238E27FC236}">
                <a16:creationId xmlns:a16="http://schemas.microsoft.com/office/drawing/2014/main" id="{D1B82EAA-A78A-4605-87B6-705AD3DCA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74" y="5181474"/>
            <a:ext cx="1193292" cy="93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76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7164F9-5970-4F89-98F6-A8122273C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9303" y="1601063"/>
            <a:ext cx="9613397" cy="124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FC9D8E-92F0-46A4-8FA7-0953F958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 on validation and test set. (IoBB = 0.5)</a:t>
            </a:r>
          </a:p>
        </p:txBody>
      </p:sp>
    </p:spTree>
    <p:extLst>
      <p:ext uri="{BB962C8B-B14F-4D97-AF65-F5344CB8AC3E}">
        <p14:creationId xmlns:p14="http://schemas.microsoft.com/office/powerpoint/2010/main" val="285365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23800-A973-4EB2-8519-95AAEAB3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 on different IoU and IoBB threshold.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9F4B5-02C0-48E3-9C02-C9C6AAE5A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160469"/>
            <a:ext cx="9144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44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CBF9C3-30AE-4F07-8A95-C7D903B3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Validation set.</a:t>
            </a:r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D9C963E-B420-4A21-A4F3-376C5BE88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29" y="2091095"/>
            <a:ext cx="3838194" cy="420624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4D2C250-EFF5-4D52-BE28-09CFA3269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14" y="2086081"/>
            <a:ext cx="4195724" cy="4206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B4F16F-4120-45FC-AE03-C93A8A17BC9A}"/>
              </a:ext>
            </a:extLst>
          </p:cNvPr>
          <p:cNvSpPr txBox="1"/>
          <p:nvPr/>
        </p:nvSpPr>
        <p:spPr>
          <a:xfrm>
            <a:off x="3062428" y="629232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IoBB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FD24C9-1ADC-4FC7-B00C-BD6057E21562}"/>
              </a:ext>
            </a:extLst>
          </p:cNvPr>
          <p:cNvSpPr txBox="1"/>
          <p:nvPr/>
        </p:nvSpPr>
        <p:spPr>
          <a:xfrm>
            <a:off x="8674055" y="629232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9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F848F-0016-49A0-B60A-1FA98A96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Test set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4F27CC9-A2FE-4127-BA99-3AD550897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02" y="2139484"/>
            <a:ext cx="3738067" cy="4096512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73D7C14-7B84-4671-96E8-37A685C3F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231" y="2139484"/>
            <a:ext cx="4086270" cy="40965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CD3E4C-A54A-48D1-9224-B50A6B180218}"/>
              </a:ext>
            </a:extLst>
          </p:cNvPr>
          <p:cNvSpPr txBox="1"/>
          <p:nvPr/>
        </p:nvSpPr>
        <p:spPr>
          <a:xfrm>
            <a:off x="3062428" y="629232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IoBB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E5EB2-ADDC-4C1E-BD05-E58623C19C60}"/>
              </a:ext>
            </a:extLst>
          </p:cNvPr>
          <p:cNvSpPr txBox="1"/>
          <p:nvPr/>
        </p:nvSpPr>
        <p:spPr>
          <a:xfrm>
            <a:off x="8674055" y="629232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658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D7B14-578B-41C5-B337-09957B00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/>
              <a:t>Evaluated on our radiologists’ annotations.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FAE8335-FA2F-4C76-A607-6BA42D077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85" y="2139484"/>
            <a:ext cx="3697102" cy="4096512"/>
          </a:xfrm>
          <a:prstGeom prst="rect">
            <a:avLst/>
          </a:prstGeom>
        </p:spPr>
      </p:pic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B201AEC-AB7F-4B91-A160-624CDEDFB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713" y="2139484"/>
            <a:ext cx="4045305" cy="40965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7D1D4C-F7B4-4C89-B766-4E1E9CDD31A6}"/>
              </a:ext>
            </a:extLst>
          </p:cNvPr>
          <p:cNvSpPr txBox="1"/>
          <p:nvPr/>
        </p:nvSpPr>
        <p:spPr>
          <a:xfrm>
            <a:off x="3062428" y="629232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IoBB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41825-77A0-45C0-A984-3D6EFF2F018D}"/>
              </a:ext>
            </a:extLst>
          </p:cNvPr>
          <p:cNvSpPr txBox="1"/>
          <p:nvPr/>
        </p:nvSpPr>
        <p:spPr>
          <a:xfrm>
            <a:off x="8674055" y="629232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589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2C00A4-888A-4981-98DC-376BFE62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 &amp; AR for Each Disease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F3FDC-99CA-4DBA-A32C-F229DB41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8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99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Calibri Light</vt:lpstr>
      <vt:lpstr>Office Theme</vt:lpstr>
      <vt:lpstr>Model evaluation</vt:lpstr>
      <vt:lpstr>IoU and IoBB</vt:lpstr>
      <vt:lpstr>Evaluation on validation and test set. (IoU = 0.5)</vt:lpstr>
      <vt:lpstr>Evaluation on validation and test set. (IoBB = 0.5)</vt:lpstr>
      <vt:lpstr>Evaluation on different IoU and IoBB threshold.</vt:lpstr>
      <vt:lpstr>Validation set.</vt:lpstr>
      <vt:lpstr>Test set</vt:lpstr>
      <vt:lpstr>Evaluated on our radiologists’ annotations.</vt:lpstr>
      <vt:lpstr>AP &amp; AR for Each Disease</vt:lpstr>
      <vt:lpstr>Using IoU threshold</vt:lpstr>
      <vt:lpstr>Using IoBB threshold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</dc:title>
  <dc:creator>Jr Hsieh</dc:creator>
  <cp:lastModifiedBy>Jr Hsieh</cp:lastModifiedBy>
  <cp:revision>7</cp:revision>
  <dcterms:created xsi:type="dcterms:W3CDTF">2022-03-23T01:11:54Z</dcterms:created>
  <dcterms:modified xsi:type="dcterms:W3CDTF">2022-03-25T19:21:51Z</dcterms:modified>
</cp:coreProperties>
</file>