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71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6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75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68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06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48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04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672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2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7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9C33-AE91-4FFD-9CBA-5FB29139C649}" type="datetimeFigureOut">
              <a:rPr lang="zh-TW" altLang="en-US" smtClean="0"/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1106-E89C-46F3-AD93-E7522B9ED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43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德國史筆記</a:t>
            </a:r>
            <a:r>
              <a:rPr lang="en-US" altLang="zh-TW" dirty="0" smtClean="0"/>
              <a:t>(</a:t>
            </a:r>
            <a:r>
              <a:rPr lang="zh-TW" altLang="en-US" dirty="0" smtClean="0"/>
              <a:t>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1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國家社會主義政策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0120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俾斯麥認為如果能讓人滿足，那人就是容易對付的</a:t>
            </a:r>
            <a:endParaRPr lang="en-US" altLang="zh-TW" dirty="0" smtClean="0"/>
          </a:p>
          <a:p>
            <a:r>
              <a:rPr lang="zh-TW" altLang="en-US" dirty="0" smtClean="0"/>
              <a:t>如果給人養老金，那人民就會不願改變現狀，那麼保守意識就會流行，統治就會穩定</a:t>
            </a:r>
            <a:endParaRPr lang="en-US" altLang="zh-TW" dirty="0" smtClean="0"/>
          </a:p>
          <a:p>
            <a:r>
              <a:rPr lang="zh-TW" altLang="en-US" dirty="0" smtClean="0"/>
              <a:t>因此</a:t>
            </a:r>
            <a:r>
              <a:rPr lang="zh-TW" altLang="en-US" dirty="0"/>
              <a:t>勞動事故賠償保險、救濟基金、醫療保險、事故保險、養老金一一</a:t>
            </a:r>
            <a:r>
              <a:rPr lang="zh-TW" altLang="en-US" dirty="0" smtClean="0"/>
              <a:t>實行</a:t>
            </a:r>
            <a:endParaRPr lang="en-US" altLang="zh-TW" dirty="0" smtClean="0"/>
          </a:p>
          <a:p>
            <a:r>
              <a:rPr lang="zh-TW" altLang="en-US" dirty="0"/>
              <a:t>這</a:t>
            </a:r>
            <a:r>
              <a:rPr lang="zh-TW" altLang="en-US" dirty="0" smtClean="0"/>
              <a:t>稱作</a:t>
            </a:r>
            <a:r>
              <a:rPr lang="en-US" altLang="zh-TW" dirty="0" err="1" smtClean="0"/>
              <a:t>Zahmunas-Politik</a:t>
            </a:r>
            <a:r>
              <a:rPr lang="en-US" altLang="zh-TW" dirty="0" smtClean="0"/>
              <a:t>(</a:t>
            </a:r>
            <a:r>
              <a:rPr lang="zh-TW" altLang="en-US" dirty="0" smtClean="0"/>
              <a:t>馴服政策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這政策被批評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Zuckerbrot</a:t>
            </a:r>
            <a:r>
              <a:rPr lang="en-US" altLang="zh-TW" dirty="0" smtClean="0"/>
              <a:t> und </a:t>
            </a:r>
            <a:r>
              <a:rPr lang="en-US" altLang="zh-TW" dirty="0" err="1" smtClean="0"/>
              <a:t>Peitsche</a:t>
            </a:r>
            <a:r>
              <a:rPr lang="en-US" altLang="zh-TW" dirty="0" smtClean="0"/>
              <a:t>(</a:t>
            </a:r>
            <a:r>
              <a:rPr lang="zh-TW" altLang="en-US" dirty="0" smtClean="0"/>
              <a:t>糖麵包、鞭子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848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普法戰爭仍然在進行時，於</a:t>
            </a:r>
            <a:r>
              <a:rPr lang="en-US" altLang="zh-TW" dirty="0" smtClean="0"/>
              <a:t>1870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15</a:t>
            </a:r>
            <a:r>
              <a:rPr lang="zh-TW" altLang="en-US" dirty="0" smtClean="0"/>
              <a:t>日，南德簽定十一月條款，與北德意志聯邦合組德意志帝國</a:t>
            </a:r>
            <a:endParaRPr lang="en-US" altLang="zh-TW" dirty="0" smtClean="0"/>
          </a:p>
          <a:p>
            <a:r>
              <a:rPr lang="en-US" altLang="zh-TW" dirty="0" smtClean="0"/>
              <a:t>1871</a:t>
            </a:r>
            <a:r>
              <a:rPr lang="zh-TW" altLang="en-US" dirty="0" smtClean="0"/>
              <a:t>年</a:t>
            </a:r>
            <a:r>
              <a:rPr lang="en-US" altLang="zh-TW" dirty="0" smtClean="0"/>
              <a:t>1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18</a:t>
            </a:r>
            <a:r>
              <a:rPr lang="zh-TW" altLang="en-US" dirty="0" smtClean="0"/>
              <a:t>日，普魯士國王威廉一世登基成為德意志帝國皇帝</a:t>
            </a:r>
            <a:r>
              <a:rPr lang="en-US" altLang="zh-TW" dirty="0" smtClean="0"/>
              <a:t>(Kaiser v. Deutsch)</a:t>
            </a:r>
            <a:r>
              <a:rPr lang="zh-TW" altLang="en-US" dirty="0" smtClean="0"/>
              <a:t>，而非</a:t>
            </a:r>
            <a:r>
              <a:rPr lang="en-US" altLang="zh-TW" dirty="0" err="1" smtClean="0"/>
              <a:t>Deutscher</a:t>
            </a:r>
            <a:r>
              <a:rPr lang="en-US" altLang="zh-TW" dirty="0" smtClean="0"/>
              <a:t> Kaiser(</a:t>
            </a:r>
            <a:r>
              <a:rPr lang="zh-TW" altLang="en-US" dirty="0" smtClean="0"/>
              <a:t>德意志人皇帝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，因為後者表示大德意志，但德意志帝國是以小德意志方案產生的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246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帝制德國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德意志帝國是個聯邦國家，包含多個領邦，王國，大公國，公國，自由市。其中最大的部分是普魯士，其土地佔了整個帝國的</a:t>
            </a:r>
            <a:r>
              <a:rPr lang="en-US" altLang="zh-TW" dirty="0" smtClean="0"/>
              <a:t>65%</a:t>
            </a:r>
            <a:r>
              <a:rPr lang="zh-TW" altLang="en-US" dirty="0" smtClean="0"/>
              <a:t>，人口占了</a:t>
            </a:r>
            <a:r>
              <a:rPr lang="en-US" altLang="zh-TW" dirty="0" smtClean="0"/>
              <a:t>60%</a:t>
            </a:r>
          </a:p>
          <a:p>
            <a:r>
              <a:rPr lang="zh-TW" altLang="en-US" dirty="0"/>
              <a:t>設有國會，參議院，內閣總理</a:t>
            </a:r>
            <a:r>
              <a:rPr lang="en-US" altLang="zh-TW" dirty="0"/>
              <a:t>(</a:t>
            </a:r>
            <a:r>
              <a:rPr lang="zh-TW" altLang="en-US" dirty="0"/>
              <a:t>首相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350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俾斯麥領導下的德國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俾斯麥為鎮壓異己，故發動文化抗爭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Kultur-Kampf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1871-1887)</a:t>
            </a:r>
          </a:p>
          <a:p>
            <a:r>
              <a:rPr lang="en-US" altLang="zh-TW" dirty="0" smtClean="0"/>
              <a:t>1864</a:t>
            </a:r>
            <a:r>
              <a:rPr lang="zh-TW" altLang="en-US" dirty="0" smtClean="0"/>
              <a:t>年，羅馬教皇</a:t>
            </a:r>
            <a:r>
              <a:rPr lang="zh-TW" altLang="en-US" dirty="0"/>
              <a:t>庇護九世</a:t>
            </a:r>
            <a:r>
              <a:rPr lang="zh-TW" altLang="en-US" dirty="0" smtClean="0"/>
              <a:t>提出</a:t>
            </a:r>
            <a:r>
              <a:rPr lang="en-US" altLang="zh-TW" dirty="0" smtClean="0"/>
              <a:t>Syllabus </a:t>
            </a:r>
            <a:r>
              <a:rPr lang="en-US" altLang="zh-TW" dirty="0" err="1" smtClean="0"/>
              <a:t>errorum</a:t>
            </a:r>
            <a:r>
              <a:rPr lang="zh-TW" altLang="en-US" dirty="0" smtClean="0"/>
              <a:t>，攻擊自由主義</a:t>
            </a:r>
            <a:endParaRPr lang="en-US" altLang="zh-TW" dirty="0" smtClean="0"/>
          </a:p>
          <a:p>
            <a:r>
              <a:rPr lang="en-US" altLang="zh-TW" dirty="0" smtClean="0"/>
              <a:t>1870</a:t>
            </a:r>
            <a:r>
              <a:rPr lang="zh-TW" altLang="en-US" dirty="0" smtClean="0"/>
              <a:t>年，梵諦岡大公會議，提出教皇在信仰，倫理上不會有錯誤。自由主義者不滿</a:t>
            </a:r>
            <a:endParaRPr lang="en-US" altLang="zh-TW" dirty="0" smtClean="0"/>
          </a:p>
          <a:p>
            <a:r>
              <a:rPr lang="en-US" altLang="zh-TW" dirty="0" smtClean="0"/>
              <a:t>1871</a:t>
            </a:r>
            <a:r>
              <a:rPr lang="zh-TW" altLang="en-US" dirty="0" smtClean="0"/>
              <a:t>年，德國進步黨人</a:t>
            </a:r>
            <a:r>
              <a:rPr lang="en-US" altLang="zh-TW" dirty="0" smtClean="0"/>
              <a:t>Rudolf Virchow</a:t>
            </a:r>
            <a:r>
              <a:rPr lang="zh-TW" altLang="en-US" dirty="0" smtClean="0"/>
              <a:t>以選舉海報宣布向教會宣戰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552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德國另一政黨，中央黨，因保守而被俾斯麥認為是教廷的黑手</a:t>
            </a:r>
            <a:endParaRPr lang="en-US" altLang="zh-TW" dirty="0" smtClean="0"/>
          </a:p>
          <a:p>
            <a:r>
              <a:rPr lang="zh-TW" altLang="en-US" dirty="0"/>
              <a:t>中央黨又與少數</a:t>
            </a:r>
            <a:r>
              <a:rPr lang="zh-TW" altLang="en-US" dirty="0" smtClean="0"/>
              <a:t>族群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</a:t>
            </a:r>
            <a:r>
              <a:rPr lang="zh-TW" altLang="en-US" dirty="0"/>
              <a:t>波蘭</a:t>
            </a:r>
            <a:r>
              <a:rPr lang="zh-TW" altLang="en-US" dirty="0" smtClean="0"/>
              <a:t>人</a:t>
            </a:r>
            <a:r>
              <a:rPr lang="en-US" altLang="zh-TW" dirty="0" smtClean="0"/>
              <a:t>)</a:t>
            </a:r>
            <a:r>
              <a:rPr lang="zh-TW" altLang="en-US" dirty="0" smtClean="0"/>
              <a:t>合作，而波蘭人又是天主教徒</a:t>
            </a:r>
            <a:endParaRPr lang="en-US" altLang="zh-TW" dirty="0" smtClean="0"/>
          </a:p>
          <a:p>
            <a:r>
              <a:rPr lang="zh-TW" altLang="en-US" dirty="0"/>
              <a:t>以上原因讓俾斯麥決定發動文化鬥爭，消除天主教對德國的影響</a:t>
            </a:r>
          </a:p>
        </p:txBody>
      </p:sp>
    </p:spTree>
    <p:extLst>
      <p:ext uri="{BB962C8B-B14F-4D97-AF65-F5344CB8AC3E}">
        <p14:creationId xmlns:p14="http://schemas.microsoft.com/office/powerpoint/2010/main" val="258279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文化鬥爭過程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1871</a:t>
            </a:r>
            <a:r>
              <a:rPr lang="zh-TW" altLang="en-US" dirty="0" smtClean="0"/>
              <a:t>年，撤銷普魯士文化部的天主教事務處，將天主教與政府對話的窗口關閉。還公布</a:t>
            </a:r>
            <a:r>
              <a:rPr lang="en-US" altLang="zh-TW" dirty="0" err="1" smtClean="0"/>
              <a:t>Kanzel</a:t>
            </a:r>
            <a:r>
              <a:rPr lang="en-US" altLang="zh-TW" dirty="0" smtClean="0"/>
              <a:t>-Paragraph(</a:t>
            </a:r>
            <a:r>
              <a:rPr lang="zh-TW" altLang="en-US" dirty="0" smtClean="0"/>
              <a:t>神壇禁令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，規定天主教不能在儀式上批評政治</a:t>
            </a:r>
            <a:endParaRPr lang="en-US" altLang="zh-TW" dirty="0" smtClean="0"/>
          </a:p>
          <a:p>
            <a:r>
              <a:rPr lang="en-US" altLang="zh-TW" dirty="0" smtClean="0"/>
              <a:t>1872</a:t>
            </a:r>
            <a:r>
              <a:rPr lang="zh-TW" altLang="en-US" dirty="0" smtClean="0"/>
              <a:t>年，宣布</a:t>
            </a:r>
            <a:r>
              <a:rPr lang="en-US" altLang="zh-TW" dirty="0" err="1" smtClean="0"/>
              <a:t>Schulaufsichts-gesetz</a:t>
            </a:r>
            <a:r>
              <a:rPr lang="en-US" altLang="zh-TW" dirty="0" smtClean="0"/>
              <a:t> (</a:t>
            </a:r>
            <a:r>
              <a:rPr lang="zh-TW" altLang="en-US" dirty="0" smtClean="0"/>
              <a:t>學校行政監督法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，規定學校不屬於教會，屬國家，將行政權收回。又宣布</a:t>
            </a:r>
            <a:r>
              <a:rPr lang="en-US" altLang="zh-TW" dirty="0" err="1" smtClean="0"/>
              <a:t>Jesuitengesetz</a:t>
            </a:r>
            <a:r>
              <a:rPr lang="en-US" altLang="zh-TW" dirty="0" smtClean="0"/>
              <a:t>(</a:t>
            </a:r>
            <a:r>
              <a:rPr lang="zh-TW" altLang="en-US" dirty="0" smtClean="0"/>
              <a:t>耶穌會士禁令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，禁止耶穌會在波蘭設分會。這樣讓會士只能單打獨鬥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8863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1873</a:t>
            </a:r>
            <a:r>
              <a:rPr lang="zh-TW" altLang="en-US" dirty="0" smtClean="0"/>
              <a:t>年，宣布</a:t>
            </a:r>
            <a:r>
              <a:rPr lang="en-US" altLang="zh-TW" dirty="0" err="1" smtClean="0"/>
              <a:t>Maigesetz</a:t>
            </a:r>
            <a:r>
              <a:rPr lang="zh-TW" altLang="en-US" dirty="0" smtClean="0"/>
              <a:t>，規定梵諦岡派出的天主教人員要先讀三年大學，然後考文化考試，包含文史哲</a:t>
            </a:r>
            <a:endParaRPr lang="en-US" altLang="zh-TW" dirty="0" smtClean="0"/>
          </a:p>
          <a:p>
            <a:r>
              <a:rPr lang="en-US" altLang="zh-TW" dirty="0" smtClean="0"/>
              <a:t>1874</a:t>
            </a:r>
            <a:r>
              <a:rPr lang="zh-TW" altLang="en-US" dirty="0" smtClean="0"/>
              <a:t>年，宣布</a:t>
            </a:r>
            <a:r>
              <a:rPr lang="en-US" altLang="zh-TW" dirty="0" err="1" smtClean="0"/>
              <a:t>Zivilehe</a:t>
            </a:r>
            <a:r>
              <a:rPr lang="en-US" altLang="zh-TW" dirty="0" smtClean="0"/>
              <a:t>(</a:t>
            </a:r>
            <a:r>
              <a:rPr lang="zh-TW" altLang="en-US" dirty="0" smtClean="0"/>
              <a:t>民事婚姻法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，規定出生，結婚，死亡都要向政府登記。原本是向教會登記</a:t>
            </a:r>
            <a:endParaRPr lang="en-US" altLang="zh-TW" dirty="0" smtClean="0"/>
          </a:p>
          <a:p>
            <a:r>
              <a:rPr lang="en-US" altLang="zh-TW" dirty="0" smtClean="0"/>
              <a:t>1875</a:t>
            </a:r>
            <a:r>
              <a:rPr lang="zh-TW" altLang="en-US" dirty="0" smtClean="0"/>
              <a:t>年，宣布</a:t>
            </a:r>
            <a:r>
              <a:rPr lang="en-US" altLang="zh-TW" dirty="0" err="1" smtClean="0"/>
              <a:t>Brotkorbgesetz</a:t>
            </a:r>
            <a:r>
              <a:rPr lang="en-US" altLang="zh-TW" dirty="0" smtClean="0"/>
              <a:t>(</a:t>
            </a:r>
            <a:r>
              <a:rPr lang="zh-TW" altLang="en-US" dirty="0" smtClean="0"/>
              <a:t>麵包籃法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，停止對天主教會財援、有權監督教會財產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54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1878</a:t>
            </a:r>
            <a:r>
              <a:rPr lang="zh-TW" altLang="en-US" dirty="0" smtClean="0"/>
              <a:t>年，教皇</a:t>
            </a:r>
            <a:r>
              <a:rPr lang="en-US" altLang="zh-TW" dirty="0" smtClean="0"/>
              <a:t>Leo</a:t>
            </a:r>
            <a:r>
              <a:rPr lang="zh-TW" altLang="en-US" dirty="0" smtClean="0"/>
              <a:t>十三世即位，遣使交涉</a:t>
            </a:r>
            <a:endParaRPr lang="en-US" altLang="zh-TW" dirty="0" smtClean="0"/>
          </a:p>
          <a:p>
            <a:r>
              <a:rPr lang="en-US" altLang="zh-TW" dirty="0" smtClean="0"/>
              <a:t>1887</a:t>
            </a:r>
            <a:r>
              <a:rPr lang="zh-TW" altLang="en-US" dirty="0" smtClean="0"/>
              <a:t>年抗爭結束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2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迫害社會主義人士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1878</a:t>
            </a:r>
            <a:r>
              <a:rPr lang="zh-TW" altLang="en-US" dirty="0" smtClean="0"/>
              <a:t>年，威廉一世二次遇</a:t>
            </a:r>
            <a:r>
              <a:rPr lang="zh-TW" altLang="en-US" dirty="0" smtClean="0"/>
              <a:t>刺</a:t>
            </a:r>
            <a:endParaRPr lang="en-US" altLang="zh-TW" dirty="0"/>
          </a:p>
          <a:p>
            <a:r>
              <a:rPr lang="zh-TW" altLang="en-US" dirty="0" smtClean="0"/>
              <a:t>於是宣布</a:t>
            </a:r>
            <a:r>
              <a:rPr lang="en-US" altLang="zh-TW" dirty="0" err="1" smtClean="0"/>
              <a:t>Sozialistengesetz</a:t>
            </a:r>
            <a:r>
              <a:rPr lang="en-US" altLang="zh-TW" dirty="0" smtClean="0"/>
              <a:t>(</a:t>
            </a:r>
            <a:r>
              <a:rPr lang="zh-TW" altLang="en-US" dirty="0" smtClean="0"/>
              <a:t>社會主義禁令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，使得</a:t>
            </a:r>
            <a:r>
              <a:rPr lang="en-US" altLang="zh-TW" dirty="0" smtClean="0"/>
              <a:t>900</a:t>
            </a:r>
            <a:r>
              <a:rPr lang="zh-TW" altLang="en-US" dirty="0" smtClean="0"/>
              <a:t>人被驅逐，</a:t>
            </a:r>
            <a:r>
              <a:rPr lang="en-US" altLang="zh-TW" dirty="0" smtClean="0"/>
              <a:t>1500</a:t>
            </a:r>
            <a:r>
              <a:rPr lang="zh-TW" altLang="en-US" dirty="0" smtClean="0"/>
              <a:t>人被判刑</a:t>
            </a:r>
            <a:endParaRPr lang="en-US" altLang="zh-TW" dirty="0" smtClean="0"/>
          </a:p>
          <a:p>
            <a:r>
              <a:rPr lang="zh-TW" altLang="en-US" dirty="0" smtClean="0"/>
              <a:t>這</a:t>
            </a:r>
            <a:r>
              <a:rPr lang="zh-TW" altLang="en-US" dirty="0"/>
              <a:t>促使工人階級</a:t>
            </a:r>
            <a:r>
              <a:rPr lang="zh-TW" altLang="en-US" dirty="0" smtClean="0"/>
              <a:t>團結，使得社民黨壯大。其在第一次世界大戰之前成為第一大黨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507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573</Words>
  <Application>Microsoft Office PowerPoint</Application>
  <PresentationFormat>如螢幕大小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德國史筆記(七)</vt:lpstr>
      <vt:lpstr>PowerPoint 簡報</vt:lpstr>
      <vt:lpstr>帝制德國</vt:lpstr>
      <vt:lpstr>俾斯麥領導下的德國</vt:lpstr>
      <vt:lpstr>PowerPoint 簡報</vt:lpstr>
      <vt:lpstr>文化鬥爭過程</vt:lpstr>
      <vt:lpstr>PowerPoint 簡報</vt:lpstr>
      <vt:lpstr>PowerPoint 簡報</vt:lpstr>
      <vt:lpstr>迫害社會主義人士</vt:lpstr>
      <vt:lpstr>國家社會主義政策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德國史筆記(七)</dc:title>
  <dc:creator>user</dc:creator>
  <cp:lastModifiedBy>user</cp:lastModifiedBy>
  <cp:revision>12</cp:revision>
  <dcterms:created xsi:type="dcterms:W3CDTF">2013-05-01T12:35:56Z</dcterms:created>
  <dcterms:modified xsi:type="dcterms:W3CDTF">2013-05-10T15:52:54Z</dcterms:modified>
</cp:coreProperties>
</file>