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CD06-8019-4667-A0D2-37635AB12894}" type="datetimeFigureOut">
              <a:rPr lang="zh-TW" altLang="en-US" smtClean="0"/>
              <a:t>2013/5/1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74E5-F240-410A-9240-27D86C6DF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543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CD06-8019-4667-A0D2-37635AB12894}" type="datetimeFigureOut">
              <a:rPr lang="zh-TW" altLang="en-US" smtClean="0"/>
              <a:t>2013/5/1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74E5-F240-410A-9240-27D86C6DF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51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CD06-8019-4667-A0D2-37635AB12894}" type="datetimeFigureOut">
              <a:rPr lang="zh-TW" altLang="en-US" smtClean="0"/>
              <a:t>2013/5/1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74E5-F240-410A-9240-27D86C6DF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340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CD06-8019-4667-A0D2-37635AB12894}" type="datetimeFigureOut">
              <a:rPr lang="zh-TW" altLang="en-US" smtClean="0"/>
              <a:t>2013/5/1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74E5-F240-410A-9240-27D86C6DF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91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CD06-8019-4667-A0D2-37635AB12894}" type="datetimeFigureOut">
              <a:rPr lang="zh-TW" altLang="en-US" smtClean="0"/>
              <a:t>2013/5/1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74E5-F240-410A-9240-27D86C6DF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41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CD06-8019-4667-A0D2-37635AB12894}" type="datetimeFigureOut">
              <a:rPr lang="zh-TW" altLang="en-US" smtClean="0"/>
              <a:t>2013/5/1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74E5-F240-410A-9240-27D86C6DF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135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CD06-8019-4667-A0D2-37635AB12894}" type="datetimeFigureOut">
              <a:rPr lang="zh-TW" altLang="en-US" smtClean="0"/>
              <a:t>2013/5/1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74E5-F240-410A-9240-27D86C6DF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94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CD06-8019-4667-A0D2-37635AB12894}" type="datetimeFigureOut">
              <a:rPr lang="zh-TW" altLang="en-US" smtClean="0"/>
              <a:t>2013/5/1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74E5-F240-410A-9240-27D86C6DF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646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CD06-8019-4667-A0D2-37635AB12894}" type="datetimeFigureOut">
              <a:rPr lang="zh-TW" altLang="en-US" smtClean="0"/>
              <a:t>2013/5/1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74E5-F240-410A-9240-27D86C6DF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867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CD06-8019-4667-A0D2-37635AB12894}" type="datetimeFigureOut">
              <a:rPr lang="zh-TW" altLang="en-US" smtClean="0"/>
              <a:t>2013/5/1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74E5-F240-410A-9240-27D86C6DF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85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CD06-8019-4667-A0D2-37635AB12894}" type="datetimeFigureOut">
              <a:rPr lang="zh-TW" altLang="en-US" smtClean="0"/>
              <a:t>2013/5/1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74E5-F240-410A-9240-27D86C6DF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236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DCD06-8019-4667-A0D2-37635AB12894}" type="datetimeFigureOut">
              <a:rPr lang="zh-TW" altLang="en-US" smtClean="0"/>
              <a:t>2013/5/1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474E5-F240-410A-9240-27D86C6DFD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36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德國史筆記</a:t>
            </a:r>
            <a:r>
              <a:rPr lang="en-US" altLang="zh-TW" dirty="0" smtClean="0"/>
              <a:t>(</a:t>
            </a:r>
            <a:r>
              <a:rPr lang="zh-TW" altLang="en-US" dirty="0" smtClean="0"/>
              <a:t>六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5548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這部分的內容跟「近代世界的形成筆記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六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」類似，所以只會提到「近代世界的形成筆記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六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</a:rPr>
              <a:t>」沒有提到的內容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755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普奧戰爭，戰後普魯士獲得</a:t>
            </a:r>
            <a:r>
              <a:rPr lang="en-US" altLang="zh-TW" dirty="0" smtClean="0"/>
              <a:t>Hannover</a:t>
            </a:r>
            <a:r>
              <a:rPr lang="zh-TW" altLang="en-US" dirty="0" smtClean="0"/>
              <a:t>等地，</a:t>
            </a:r>
            <a:r>
              <a:rPr lang="en-US" altLang="zh-TW" dirty="0" smtClean="0"/>
              <a:t>Hannover</a:t>
            </a:r>
            <a:r>
              <a:rPr lang="zh-TW" altLang="en-US" dirty="0" smtClean="0"/>
              <a:t>原為英國領土，獲得該地使得普魯士的西部和東部得以相連</a:t>
            </a:r>
            <a:endParaRPr lang="en-US" altLang="zh-TW" dirty="0" smtClean="0"/>
          </a:p>
          <a:p>
            <a:r>
              <a:rPr lang="zh-TW" altLang="en-US" dirty="0" smtClean="0"/>
              <a:t>戰後德意志邦聯解散，以北</a:t>
            </a:r>
            <a:r>
              <a:rPr lang="zh-TW" altLang="en-US" dirty="0"/>
              <a:t>德意志</a:t>
            </a:r>
            <a:r>
              <a:rPr lang="zh-TW" altLang="en-US" dirty="0" smtClean="0"/>
              <a:t>聯邦替代。普魯士國王威廉一世任聯邦</a:t>
            </a:r>
            <a:r>
              <a:rPr lang="zh-TW" altLang="en-US" dirty="0"/>
              <a:t>主席，擁有解散，建立聯邦</a:t>
            </a:r>
            <a:r>
              <a:rPr lang="zh-TW" altLang="en-US" dirty="0" smtClean="0"/>
              <a:t>議會權力。</a:t>
            </a:r>
            <a:r>
              <a:rPr lang="zh-TW" altLang="en-US" dirty="0"/>
              <a:t>且不經議會許可，對外宣戰，</a:t>
            </a:r>
            <a:r>
              <a:rPr lang="zh-TW" altLang="en-US" dirty="0" smtClean="0"/>
              <a:t>媾和</a:t>
            </a:r>
            <a:endParaRPr lang="en-US" altLang="zh-TW" dirty="0" smtClean="0"/>
          </a:p>
          <a:p>
            <a:r>
              <a:rPr lang="zh-TW" altLang="en-US" dirty="0" smtClean="0"/>
              <a:t>聯邦參議院的</a:t>
            </a:r>
            <a:r>
              <a:rPr lang="zh-TW" altLang="en-US" dirty="0"/>
              <a:t>席次，普魯士佔了超過三分之一，因此整個聯邦只有普魯士可提出修憲</a:t>
            </a:r>
          </a:p>
        </p:txBody>
      </p:sp>
    </p:spTree>
    <p:extLst>
      <p:ext uri="{BB962C8B-B14F-4D97-AF65-F5344CB8AC3E}">
        <p14:creationId xmlns:p14="http://schemas.microsoft.com/office/powerpoint/2010/main" val="1703362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125</Words>
  <Application>Microsoft Office PowerPoint</Application>
  <PresentationFormat>如螢幕大小 (4:3)</PresentationFormat>
  <Paragraphs>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德國史筆記(六)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</cp:revision>
  <dcterms:created xsi:type="dcterms:W3CDTF">2013-05-01T12:11:37Z</dcterms:created>
  <dcterms:modified xsi:type="dcterms:W3CDTF">2013-05-01T12:34:36Z</dcterms:modified>
</cp:coreProperties>
</file>