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/RQK4Vfy4jUfZeD2gicXZdBb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gif"/><Relationship Id="rId5" Type="http://schemas.openxmlformats.org/officeDocument/2006/relationships/hyperlink" Target="https://kids.britannica.com/students/assembly/view/5378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Textbook questions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243425" y="2623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1-9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28650" y="1289827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25.0mL sample containing Cu</a:t>
            </a:r>
            <a:r>
              <a:rPr baseline="30000" lang="en-US"/>
              <a:t>2+ </a:t>
            </a:r>
            <a:r>
              <a:rPr lang="en-US"/>
              <a:t>gave an instrument signal of 25.2 units (corrected for a blank). When exactly 0.500mL of 0.0275 M Cu(NO</a:t>
            </a:r>
            <a:r>
              <a:rPr baseline="-25000" lang="en-US"/>
              <a:t>3</a:t>
            </a:r>
            <a:r>
              <a:rPr lang="en-US"/>
              <a:t>)</a:t>
            </a:r>
            <a:r>
              <a:rPr baseline="-25000" lang="en-US"/>
              <a:t>2</a:t>
            </a:r>
            <a:r>
              <a:rPr lang="en-US"/>
              <a:t> was added to the solution, the signal increased to 45.1 units. Calculate the molar concentration of Cu</a:t>
            </a:r>
            <a:r>
              <a:rPr baseline="30000" lang="en-US"/>
              <a:t>2+ </a:t>
            </a:r>
            <a:r>
              <a:rPr lang="en-US"/>
              <a:t>assuming that the signal was directly proportional to the analyte concentration?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28650" y="4106270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6.66×10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82" y="1"/>
            <a:ext cx="6212498" cy="588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82" y="5145132"/>
            <a:ext cx="6047060" cy="1482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542" y="1563445"/>
            <a:ext cx="4197027" cy="445238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374876" y="483549"/>
            <a:ext cx="2099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1-1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69738" y="1139827"/>
            <a:ext cx="10515600" cy="84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transducer in an analytical instrument?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69738" y="1987064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換能器是一種將化學或物理信息互相轉換成電信號的設備。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783" y="3123053"/>
            <a:ext cx="2832148" cy="283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" y="6071016"/>
            <a:ext cx="52314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oogle.com/search?q=pH+meter&amp;tbm=isch&amp;ved=2ahUKEwil1fViZLoAhVTxIsBHSq2AFwQ2cCegQIABAA&amp;oq=pH+meter&amp;gs_l=img.3..0l7j0i30l3.194688.198220..198744...1.0..0.102.468.7j1......0....1..gwswizimg.....10..35i362i39j35i39.SV24PCPh3c&amp;ei=96poXuX_CdOIr7wPquyC4AU&amp;bih=748&amp;biw=1707&amp;rlz=1C1GCEA_enTW850TW850#imgrc=jW-pD6-loEAqh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319345" y="6071016"/>
            <a:ext cx="3631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Skoog D.A., Holler F.J., Crouch S.R. 2017, Principles of Instrumental Analysis, 7th Edition. Cengage.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374876" y="483549"/>
            <a:ext cx="2099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1-2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69740" y="1129478"/>
            <a:ext cx="8088923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information processor in an instrument for measuring the colour of a solution visually?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66355" y="2120119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latin typeface="DFKai-SB"/>
                <a:ea typeface="DFKai-SB"/>
                <a:cs typeface="DFKai-SB"/>
                <a:sym typeface="DFKai-SB"/>
              </a:rPr>
              <a:t>視覺色彩測量系統中的信息處理器是人的頭腦。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762" y="2535617"/>
            <a:ext cx="3684686" cy="253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" y="3239637"/>
            <a:ext cx="5163111" cy="22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70800" y="5612161"/>
            <a:ext cx="523096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oogle.com/search?q=%E6%BB%B4%E5%AE%9A&amp;tbm=isch&amp;ved=2ahUKEwi7pOzLkJLoAhWVAKYKHS3UAYQ2cCegQIABAA&amp;oq=%E6%BB%B4%E5%AE%9A&amp;gs_l=img.3..0l10.167700.170799..171620...1.0..0.50.368.9......0....1..gwswizimg.....10..35i39j35i362i39.FokjuVdqELk&amp;ei=ObJoXvujE5WBmAWtqIwDg&amp;bih=748&amp;biw=1707&amp;rlz=1C1GCEA_enTW850TW850#imgrc=Onj3FUmmENSVH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23092" y="4912510"/>
            <a:ext cx="392090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oogle.com/search?q=RGB&amp;tbm=isch&amp;ved=2ahUKEwin9om1ipLoAhUGdJQKHRAhBaoQ2cCegQIABAA&amp;oq=RGB&amp;gs_l=img.3..0l10.1100950.1102203..1103282...1.0..0.43.122.3......0....1..gwswizimg.....10..35i362i39.QzCXpeZM9Rs&amp;ei=vqtoXqefOobo0QSQwpTQCg&amp;bih=748&amp;biw=1707&amp;rlz=1C1GCEA_enTW850TW850#imgrc=VNgqUSXVSNMSj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374876" y="483549"/>
            <a:ext cx="2099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1-3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74874" y="1173706"/>
            <a:ext cx="84174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detector in a spectrograph in which spectral lines are recorded photographically?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74875" y="1813368"/>
            <a:ext cx="4487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光譜儀中的檢測器是攝影膠片或板。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57" y="3429433"/>
            <a:ext cx="42862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374876" y="5268474"/>
            <a:ext cx="38070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https://zh.wikipedia.org/wiki/%E5%85%89%E8%B0%B1%E4%BB%AA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751" y="2016715"/>
            <a:ext cx="4248741" cy="424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3657400" y="6150114"/>
            <a:ext cx="5486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oogle.com/search?q=Spectroscope&amp;tbm=isch&amp;ved=2ahUKEwic1I_OupLoAhXNxGEKHVUNCj8Q2cCegQIABAA&amp;oq=Spectroscope&amp;gs_l=img.3..35i39l2j0i30l8.97281.98320..98626...0.0..0.51.267.6......0....1..gwswizimg.......0i19j0i8i30i19.ZlC79oL2sI8&amp;ei=SN5oXpyQF82JhwPVmqj4Aw&amp;bih=748&amp;biw=1707&amp;rlz=1C1GCEA_enTW850TW850&amp;hl=zhTW#imgrc=hiSJ2LGOd0HIM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374876" y="483549"/>
            <a:ext cx="2099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1-4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74876" y="1204519"/>
            <a:ext cx="6635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transducer in a smoke detector?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74873" y="1857330"/>
            <a:ext cx="74942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煙霧探測器有兩種類型：光電探測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photodetectors) </a:t>
            </a: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和電離探測器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ionization detector)</a:t>
            </a: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269" y="3601728"/>
            <a:ext cx="4226536" cy="207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7" y="3600430"/>
            <a:ext cx="4764903" cy="2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23092" y="3138854"/>
            <a:ext cx="1705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光電探測器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4897271" y="3138854"/>
            <a:ext cx="1565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電離探測器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0274" y="5769876"/>
            <a:ext cx="72448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https://kknews.cc/zh-tw/science/6l883p.html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374876" y="483549"/>
            <a:ext cx="20994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1-5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74876" y="1204519"/>
            <a:ext cx="36216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data domain?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74876" y="1995853"/>
            <a:ext cx="465992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數據域，將訊息密碼化的各種方式稱為數據域，是一種包含數據的形式，可將訊息解碼為另ㄧ種訊息，其可分為電性域(electrical domain)和非電性域(nonelectricaldomain)，其方法有電流、電壓、數位數字、長度、密度、光強度等。</a:t>
            </a:r>
            <a:endParaRPr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797" y="1466131"/>
            <a:ext cx="4015510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439617" y="6418387"/>
            <a:ext cx="58820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Skoog D.A., Holler F.J., Crouch S.R. 2017, Principles of Instrumental Analysis, 7th Edition. Cengage.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8" y="2399438"/>
            <a:ext cx="5443821" cy="37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>
            <p:ph type="title"/>
          </p:nvPr>
        </p:nvSpPr>
        <p:spPr>
          <a:xfrm>
            <a:off x="314447" y="838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1-6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628650" y="1006157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Name electrical signals that are considered time-domain signals? How is the information encoded in a time-domain signal?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85397" y="3177753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015254" y="2163719"/>
            <a:ext cx="382690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Time-domain signals include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period, frequency, and pulse width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時間域包含週期、頻率、脈衝寬。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is encoded in the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relationship of signal fluctuations.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這類訊息以訊號波動對時間來編碼。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207915" y="2340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1-7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628649" y="1170189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List four input transducers and describe how they are used?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3" y="2311188"/>
            <a:ext cx="9116697" cy="309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6083" y="2115685"/>
            <a:ext cx="3414503" cy="398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0" y="6510729"/>
            <a:ext cx="579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https://kids.britannica.com/students/assembly/view/53788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01383" y="21377"/>
            <a:ext cx="10515600" cy="1236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 1-8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628650" y="970513"/>
            <a:ext cx="7886700" cy="125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is a figure of merit?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5488311" y="68580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628650" y="2019775"/>
            <a:ext cx="7886700" cy="362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figure of merit(</a:t>
            </a:r>
            <a:r>
              <a:rPr lang="en-US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品質因數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)is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number that provides quantitative information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some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performance criterion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an instrument or method.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品質因數是用於表示儀器或方法的性能的數量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Resolution of the image sensor in a digital camera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98806" y="6538913"/>
            <a:ext cx="4531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https://en.wikipedia.org/wiki/Figure_of_merit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2021-03-04T09:32:31Z</dcterms:created>
  <dc:creator>DELL</dc:creator>
</cp:coreProperties>
</file>