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izlPrBZkhKm3kCSsNALtGt2JTl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0" i="0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/>
              <a:t>Chapter 10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Textbook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idx="1" type="body"/>
          </p:nvPr>
        </p:nvSpPr>
        <p:spPr>
          <a:xfrm>
            <a:off x="628649" y="741103"/>
            <a:ext cx="7886700" cy="2573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What is an internal standard and why is it used?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628650" y="1537316"/>
            <a:ext cx="7886700" cy="1340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314447" y="-1929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10-1</a:t>
            </a:r>
            <a:endParaRPr b="1"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39239" l="17308" r="14686" t="31856"/>
          <a:stretch/>
        </p:blipFill>
        <p:spPr>
          <a:xfrm>
            <a:off x="510539" y="1252542"/>
            <a:ext cx="8122920" cy="194198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/>
          <p:nvPr/>
        </p:nvSpPr>
        <p:spPr>
          <a:xfrm>
            <a:off x="5153534" y="1289431"/>
            <a:ext cx="2192146" cy="350396"/>
          </a:xfrm>
          <a:prstGeom prst="frame">
            <a:avLst>
              <a:gd fmla="val 5258" name="adj1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735181" y="3702377"/>
            <a:ext cx="7886700" cy="2579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are atomic emission methods with an ICP source better suited for multielement analysis than are flame atomic absorption methods?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314447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10-2</a:t>
            </a:r>
            <a:endParaRPr b="1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24475" l="17308" r="21765" t="62471"/>
          <a:stretch/>
        </p:blipFill>
        <p:spPr>
          <a:xfrm>
            <a:off x="604371" y="5189616"/>
            <a:ext cx="8148320" cy="982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628650" y="573718"/>
            <a:ext cx="7886700" cy="2604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Describe three ways of introducing a sample into an ICP torch.</a:t>
            </a:r>
            <a:endParaRPr/>
          </a:p>
        </p:txBody>
      </p:sp>
      <p:sp>
        <p:nvSpPr>
          <p:cNvPr id="107" name="Google Shape;107;p3"/>
          <p:cNvSpPr txBox="1"/>
          <p:nvPr>
            <p:ph type="title"/>
          </p:nvPr>
        </p:nvSpPr>
        <p:spPr>
          <a:xfrm>
            <a:off x="101383" y="-3749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10-6</a:t>
            </a:r>
            <a:endParaRPr b="1"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567690" y="4064101"/>
            <a:ext cx="7886700" cy="394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are ionization interferences less severe in ICP than in flame emission spectroscopy?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182465" y="30366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10-8</a:t>
            </a:r>
            <a:endParaRPr b="1" i="0" sz="28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55555" l="17308" r="16084" t="23620"/>
          <a:stretch/>
        </p:blipFill>
        <p:spPr>
          <a:xfrm>
            <a:off x="639872" y="5193221"/>
            <a:ext cx="7742335" cy="1361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01945" y="1051910"/>
            <a:ext cx="3695345" cy="262185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/>
          <p:nvPr/>
        </p:nvSpPr>
        <p:spPr>
          <a:xfrm>
            <a:off x="3425688" y="1682939"/>
            <a:ext cx="1448154" cy="17858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3425688" y="2141895"/>
            <a:ext cx="1732238" cy="17858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407931" y="2980557"/>
            <a:ext cx="1847649" cy="178581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628650" y="639192"/>
            <a:ext cx="7886700" cy="394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What are some of the advantages of plasma sources compared with flame sources for emission spectrometry?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628650" y="3455633"/>
            <a:ext cx="7886700" cy="1340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4"/>
          <p:cNvSpPr txBox="1"/>
          <p:nvPr>
            <p:ph type="title"/>
          </p:nvPr>
        </p:nvSpPr>
        <p:spPr>
          <a:xfrm>
            <a:off x="243425" y="-3882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10-9</a:t>
            </a:r>
            <a:endParaRPr b="1"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25801" l="17396" r="16957" t="22916"/>
          <a:stretch/>
        </p:blipFill>
        <p:spPr>
          <a:xfrm>
            <a:off x="628650" y="2215145"/>
            <a:ext cx="7722015" cy="3393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628650" y="639192"/>
            <a:ext cx="7886700" cy="3941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Discuss the advantages and disadvantages of sequential versus simultaneous multichannel ICP spectrometers.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628650" y="3455633"/>
            <a:ext cx="7886700" cy="1340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5"/>
          <p:cNvSpPr txBox="1"/>
          <p:nvPr>
            <p:ph type="title"/>
          </p:nvPr>
        </p:nvSpPr>
        <p:spPr>
          <a:xfrm>
            <a:off x="243425" y="-3882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10-10</a:t>
            </a:r>
            <a:endParaRPr b="1"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30069" l="17483" r="14334" t="40249"/>
          <a:stretch/>
        </p:blipFill>
        <p:spPr>
          <a:xfrm>
            <a:off x="687485" y="2306600"/>
            <a:ext cx="7769030" cy="1902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2020-03-25T06:59:40Z</dcterms:created>
  <dc:creator>User</dc:creator>
</cp:coreProperties>
</file>